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73" r:id="rId16"/>
    <p:sldId id="284" r:id="rId17"/>
    <p:sldId id="285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6" r:id="rId30"/>
    <p:sldId id="287" r:id="rId31"/>
    <p:sldId id="288" r:id="rId32"/>
    <p:sldId id="289" r:id="rId33"/>
    <p:sldId id="290" r:id="rId3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3" autoAdjust="0"/>
    <p:restoredTop sz="94660"/>
  </p:normalViewPr>
  <p:slideViewPr>
    <p:cSldViewPr>
      <p:cViewPr varScale="1">
        <p:scale>
          <a:sx n="64" d="100"/>
          <a:sy n="64" d="100"/>
        </p:scale>
        <p:origin x="159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9AE94E-BDCD-46E1-99E5-14B1A4BF4B09}" type="datetimeFigureOut">
              <a:rPr lang="tr-TR" smtClean="0"/>
              <a:t>12.04.2022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D171C9-6160-4BAA-8B5F-15D8DB8C583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21384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800C0-5D93-4B33-AFE7-FDD8BB30DA30}" type="datetimeFigureOut">
              <a:rPr lang="tr-TR" smtClean="0"/>
              <a:t>12.04.2022</a:t>
            </a:fld>
            <a:endParaRPr lang="tr-TR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6C4C88-EC5D-41E2-95B6-7D1742E3889E}" type="slidenum">
              <a:rPr lang="tr-TR" smtClean="0"/>
              <a:t>‹#›</a:t>
            </a:fld>
            <a:endParaRPr lang="tr-T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800C0-5D93-4B33-AFE7-FDD8BB30DA30}" type="datetimeFigureOut">
              <a:rPr lang="tr-TR" smtClean="0"/>
              <a:t>12.04.2022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4C88-EC5D-41E2-95B6-7D1742E3889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800C0-5D93-4B33-AFE7-FDD8BB30DA30}" type="datetimeFigureOut">
              <a:rPr lang="tr-TR" smtClean="0"/>
              <a:t>12.04.2022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4C88-EC5D-41E2-95B6-7D1742E3889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800C0-5D93-4B33-AFE7-FDD8BB30DA30}" type="datetimeFigureOut">
              <a:rPr lang="tr-TR" smtClean="0"/>
              <a:t>12.04.2022</a:t>
            </a:fld>
            <a:endParaRPr lang="tr-TR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6C4C88-EC5D-41E2-95B6-7D1742E3889E}" type="slidenum">
              <a:rPr lang="tr-TR" smtClean="0"/>
              <a:t>‹#›</a:t>
            </a:fld>
            <a:endParaRPr lang="tr-TR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800C0-5D93-4B33-AFE7-FDD8BB30DA30}" type="datetimeFigureOut">
              <a:rPr lang="tr-TR" smtClean="0"/>
              <a:t>12.04.2022</a:t>
            </a:fld>
            <a:endParaRPr lang="tr-T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6C4C88-EC5D-41E2-95B6-7D1742E3889E}" type="slidenum">
              <a:rPr lang="tr-TR" smtClean="0"/>
              <a:t>‹#›</a:t>
            </a:fld>
            <a:endParaRPr lang="tr-T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800C0-5D93-4B33-AFE7-FDD8BB30DA30}" type="datetimeFigureOut">
              <a:rPr lang="tr-TR" smtClean="0"/>
              <a:t>12.04.2022</a:t>
            </a:fld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6C4C88-EC5D-41E2-95B6-7D1742E3889E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800C0-5D93-4B33-AFE7-FDD8BB30DA30}" type="datetimeFigureOut">
              <a:rPr lang="tr-TR" smtClean="0"/>
              <a:t>12.04.2022</a:t>
            </a:fld>
            <a:endParaRPr lang="tr-TR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6C4C88-EC5D-41E2-95B6-7D1742E3889E}" type="slidenum">
              <a:rPr lang="tr-TR" smtClean="0"/>
              <a:t>‹#›</a:t>
            </a:fld>
            <a:endParaRPr lang="tr-TR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800C0-5D93-4B33-AFE7-FDD8BB30DA30}" type="datetimeFigureOut">
              <a:rPr lang="tr-TR" smtClean="0"/>
              <a:t>12.04.2022</a:t>
            </a:fld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6C4C88-EC5D-41E2-95B6-7D1742E3889E}" type="slidenum">
              <a:rPr lang="tr-TR" smtClean="0"/>
              <a:t>‹#›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800C0-5D93-4B33-AFE7-FDD8BB30DA30}" type="datetimeFigureOut">
              <a:rPr lang="tr-TR" smtClean="0"/>
              <a:t>12.04.2022</a:t>
            </a:fld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6C4C88-EC5D-41E2-95B6-7D1742E3889E}" type="slidenum">
              <a:rPr lang="tr-TR" smtClean="0"/>
              <a:t>‹#›</a:t>
            </a:fld>
            <a:endParaRPr lang="tr-T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800C0-5D93-4B33-AFE7-FDD8BB30DA30}" type="datetimeFigureOut">
              <a:rPr lang="tr-TR" smtClean="0"/>
              <a:t>12.04.2022</a:t>
            </a:fld>
            <a:endParaRPr lang="tr-TR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6C4C88-EC5D-41E2-95B6-7D1742E3889E}" type="slidenum">
              <a:rPr lang="tr-TR" smtClean="0"/>
              <a:t>‹#›</a:t>
            </a:fld>
            <a:endParaRPr lang="tr-T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800C0-5D93-4B33-AFE7-FDD8BB30DA30}" type="datetimeFigureOut">
              <a:rPr lang="tr-TR" smtClean="0"/>
              <a:t>12.04.2022</a:t>
            </a:fld>
            <a:endParaRPr lang="tr-TR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6C4C88-EC5D-41E2-95B6-7D1742E3889E}" type="slidenum">
              <a:rPr lang="tr-TR" smtClean="0"/>
              <a:t>‹#›</a:t>
            </a:fld>
            <a:endParaRPr lang="tr-TR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4F6800C0-5D93-4B33-AFE7-FDD8BB30DA30}" type="datetimeFigureOut">
              <a:rPr lang="tr-TR" smtClean="0"/>
              <a:t>12.04.2022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296C4C88-EC5D-41E2-95B6-7D1742E3889E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312371" y="2001798"/>
            <a:ext cx="6629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/>
              <a:t>TÜRKÇE DERSİ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762000" y="3200400"/>
            <a:ext cx="7880619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dirty="0"/>
              <a:t>Zamirler ve Sıfatlar </a:t>
            </a:r>
          </a:p>
          <a:p>
            <a:r>
              <a:rPr lang="tr-TR" sz="6600" dirty="0"/>
              <a:t>            Konusu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381000" y="304800"/>
            <a:ext cx="3200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846" y="273685"/>
            <a:ext cx="1085850" cy="108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109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57200" y="381000"/>
            <a:ext cx="31582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i="1" dirty="0" err="1"/>
              <a:t>Belgisiz</a:t>
            </a:r>
            <a:r>
              <a:rPr lang="tr-TR" sz="3200" b="1" i="1" dirty="0"/>
              <a:t> Sıfatlar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474044" y="1174455"/>
            <a:ext cx="29928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HER </a:t>
            </a:r>
            <a:r>
              <a:rPr lang="tr-TR" sz="2400" dirty="0"/>
              <a:t>gün ders çalışır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509337" y="1815164"/>
            <a:ext cx="43075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BAZI</a:t>
            </a:r>
            <a:r>
              <a:rPr lang="tr-TR" sz="2400" dirty="0"/>
              <a:t> çocuklar oyunu sevmez 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474044" y="2512755"/>
            <a:ext cx="7027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HİÇ KİMSE </a:t>
            </a:r>
            <a:r>
              <a:rPr lang="tr-TR" sz="2400" dirty="0"/>
              <a:t> burada yokken neden biz buradayız?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509337" y="3163676"/>
            <a:ext cx="65127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HİÇBİR</a:t>
            </a:r>
            <a:r>
              <a:rPr lang="tr-TR" sz="2400" dirty="0"/>
              <a:t> baba çocuğunu </a:t>
            </a:r>
            <a:r>
              <a:rPr lang="tr-TR" sz="2400" dirty="0" err="1"/>
              <a:t>sevmemezlik</a:t>
            </a:r>
            <a:r>
              <a:rPr lang="tr-TR" sz="2400" dirty="0"/>
              <a:t> yapmaz.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549385" y="3960167"/>
            <a:ext cx="58349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HERHANGİ BİR </a:t>
            </a:r>
            <a:r>
              <a:rPr lang="tr-TR" sz="2400" dirty="0"/>
              <a:t>şehirde konaklanacağız</a:t>
            </a:r>
            <a:r>
              <a:rPr lang="tr-TR" dirty="0"/>
              <a:t>.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575194" y="4645967"/>
            <a:ext cx="52734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Kardeşimin </a:t>
            </a:r>
            <a:r>
              <a:rPr lang="tr-TR" sz="2400" dirty="0">
                <a:solidFill>
                  <a:srgbClr val="FF0000"/>
                </a:solidFill>
              </a:rPr>
              <a:t>BİRTAKIM</a:t>
            </a:r>
            <a:r>
              <a:rPr lang="tr-TR" sz="2400" dirty="0"/>
              <a:t> sorunları var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853576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33400" y="381000"/>
            <a:ext cx="29931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i="1" dirty="0"/>
              <a:t>Soru Sıfatları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603964" y="1423751"/>
            <a:ext cx="40391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KAÇINCI </a:t>
            </a:r>
            <a:r>
              <a:rPr lang="tr-TR" sz="2400" dirty="0"/>
              <a:t>baharı yaşıyoruz?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533400" y="2181231"/>
            <a:ext cx="41803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NASIL</a:t>
            </a:r>
            <a:r>
              <a:rPr lang="tr-TR" sz="2400" dirty="0"/>
              <a:t> bir giysi arıyorsunuz?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552651" y="2895600"/>
            <a:ext cx="45702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HANGİ </a:t>
            </a:r>
            <a:r>
              <a:rPr lang="tr-TR" sz="2400" dirty="0"/>
              <a:t>rüzgar attı seni buraya?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603964" y="3657600"/>
            <a:ext cx="3294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KAÇ</a:t>
            </a:r>
            <a:r>
              <a:rPr lang="tr-TR" sz="2400" dirty="0"/>
              <a:t> kere yemin ettin?</a:t>
            </a:r>
          </a:p>
        </p:txBody>
      </p:sp>
    </p:spTree>
    <p:extLst>
      <p:ext uri="{BB962C8B-B14F-4D97-AF65-F5344CB8AC3E}">
        <p14:creationId xmlns:p14="http://schemas.microsoft.com/office/powerpoint/2010/main" val="42446933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371600" y="1371600"/>
            <a:ext cx="6732933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/>
              <a:t> Evet arkadaşlar sizinle bugün zamirler </a:t>
            </a:r>
          </a:p>
          <a:p>
            <a:r>
              <a:rPr lang="tr-TR" sz="2800" dirty="0"/>
              <a:t>ve sıfatlar konusunu işledik umarım</a:t>
            </a:r>
          </a:p>
          <a:p>
            <a:r>
              <a:rPr lang="tr-TR" sz="2800" dirty="0"/>
              <a:t>anlatabilmişimdir.</a:t>
            </a:r>
          </a:p>
          <a:p>
            <a:endParaRPr lang="tr-TR" sz="2800" dirty="0"/>
          </a:p>
          <a:p>
            <a:r>
              <a:rPr lang="tr-TR" sz="2800" dirty="0"/>
              <a:t> Sizlerin öğrenmesi için hazırladığım </a:t>
            </a:r>
          </a:p>
          <a:p>
            <a:r>
              <a:rPr lang="tr-TR" sz="2800" dirty="0"/>
              <a:t>bu slaydın sonunda anlattığım konuları</a:t>
            </a:r>
          </a:p>
          <a:p>
            <a:r>
              <a:rPr lang="tr-TR" sz="2800" dirty="0"/>
              <a:t>daha iyi pekiştirmek amacı ile biraz soru </a:t>
            </a:r>
          </a:p>
          <a:p>
            <a:r>
              <a:rPr lang="tr-TR" sz="2800" dirty="0"/>
              <a:t>çözelim.</a:t>
            </a:r>
          </a:p>
        </p:txBody>
      </p:sp>
    </p:spTree>
    <p:extLst>
      <p:ext uri="{BB962C8B-B14F-4D97-AF65-F5344CB8AC3E}">
        <p14:creationId xmlns:p14="http://schemas.microsoft.com/office/powerpoint/2010/main" val="24029528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90600" y="1981200"/>
            <a:ext cx="72619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/>
              <a:t>Öncelikle çoktan seçmeli</a:t>
            </a:r>
          </a:p>
          <a:p>
            <a:r>
              <a:rPr lang="tr-TR" sz="4800" b="1" dirty="0"/>
              <a:t>     sorular çözelim</a:t>
            </a:r>
          </a:p>
        </p:txBody>
      </p:sp>
    </p:spTree>
    <p:extLst>
      <p:ext uri="{BB962C8B-B14F-4D97-AF65-F5344CB8AC3E}">
        <p14:creationId xmlns:p14="http://schemas.microsoft.com/office/powerpoint/2010/main" val="29626436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33400" y="1143000"/>
            <a:ext cx="81035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/>
              <a:t>Aşağıdaki seçeneklerden hangisinde kişi zamiri </a:t>
            </a:r>
            <a:r>
              <a:rPr lang="tr-TR" sz="2400" b="1" u="sng" dirty="0"/>
              <a:t>yoktur</a:t>
            </a:r>
            <a:r>
              <a:rPr lang="tr-TR" sz="2400" b="1" dirty="0"/>
              <a:t>?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984183" y="2054994"/>
            <a:ext cx="6808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A) Sehpanın üzerindeki bardakları sen mi aldın?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536608" y="2757811"/>
            <a:ext cx="81495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B) Ben bütün ödevlerimi bitirdim bitirmeyenler düşünsün</a:t>
            </a:r>
            <a:r>
              <a:rPr lang="tr-TR" dirty="0"/>
              <a:t>.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964932" y="3394857"/>
            <a:ext cx="68046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C) Onları dolaba yerleştirseydin bunlar olmazdı.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590800" y="4083063"/>
            <a:ext cx="3215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D) Biz de katılamadık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566320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33400" y="1143000"/>
            <a:ext cx="81035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/>
              <a:t>Aşağıdaki seçeneklerden hangisinde kişi zamiri </a:t>
            </a:r>
            <a:r>
              <a:rPr lang="tr-TR" sz="2400" b="1" u="sng" dirty="0"/>
              <a:t>yoktur</a:t>
            </a:r>
            <a:r>
              <a:rPr lang="tr-TR" sz="2400" b="1" dirty="0"/>
              <a:t>?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984183" y="2054994"/>
            <a:ext cx="6808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A) Sehpanın üzerindeki bardakları sen mi aldın?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536608" y="2757811"/>
            <a:ext cx="81495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B) Ben bütün ödevlerimi bitirdim bitirmeyenler düşünsün</a:t>
            </a:r>
            <a:r>
              <a:rPr lang="tr-TR" dirty="0"/>
              <a:t>.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964932" y="3394857"/>
            <a:ext cx="68046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C) </a:t>
            </a:r>
            <a:r>
              <a:rPr lang="tr-TR" sz="2400" dirty="0"/>
              <a:t>Onları dolaba yerleştirseydin bunlar olmazdı.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590800" y="4083063"/>
            <a:ext cx="3215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D) Biz de katılamadık</a:t>
            </a:r>
            <a:r>
              <a:rPr lang="tr-TR" dirty="0"/>
              <a:t>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2590800" y="5181600"/>
            <a:ext cx="3140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Aferin doğru bildin!!</a:t>
            </a:r>
          </a:p>
        </p:txBody>
      </p:sp>
    </p:spTree>
    <p:extLst>
      <p:ext uri="{BB962C8B-B14F-4D97-AF65-F5344CB8AC3E}">
        <p14:creationId xmlns:p14="http://schemas.microsoft.com/office/powerpoint/2010/main" val="25299441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90600" y="1295400"/>
            <a:ext cx="6293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/>
              <a:t>Aşağıdakilerden hangisi niteleme sıfatıdır?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1898027" y="1981200"/>
            <a:ext cx="44788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A) Büyük masaya çay döküldü.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2125172" y="2743200"/>
            <a:ext cx="40245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B) Ona da kurabiye versene.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2163069" y="3465268"/>
            <a:ext cx="42146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C) İki çocuk sokağı turladılar</a:t>
            </a:r>
            <a:r>
              <a:rPr lang="tr-TR" dirty="0"/>
              <a:t>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898027" y="4191000"/>
            <a:ext cx="48489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D) Bu şişe daha  üç gün yeter bize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10667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90600" y="1295400"/>
            <a:ext cx="6293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/>
              <a:t>Aşağıdakilerden hangisi niteleme sıfatıdır?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1898027" y="1981200"/>
            <a:ext cx="44788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A) </a:t>
            </a:r>
            <a:r>
              <a:rPr lang="tr-TR" sz="2400" dirty="0"/>
              <a:t>Büyük masaya çay döküldü.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2125172" y="2743200"/>
            <a:ext cx="40245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B) Ona da kurabiye versene.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2163069" y="3465268"/>
            <a:ext cx="42146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C) İki çocuk sokağı turladılar</a:t>
            </a:r>
            <a:r>
              <a:rPr lang="tr-TR" dirty="0"/>
              <a:t>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898027" y="4191000"/>
            <a:ext cx="48489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D) Bu şişe daha  üç gün yeter bize</a:t>
            </a:r>
            <a:r>
              <a:rPr lang="tr-TR" dirty="0"/>
              <a:t>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2514600" y="5105400"/>
            <a:ext cx="31325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Aferin doğru bildin!!</a:t>
            </a:r>
          </a:p>
        </p:txBody>
      </p:sp>
    </p:spTree>
    <p:extLst>
      <p:ext uri="{BB962C8B-B14F-4D97-AF65-F5344CB8AC3E}">
        <p14:creationId xmlns:p14="http://schemas.microsoft.com/office/powerpoint/2010/main" val="16235058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676400" y="2133600"/>
            <a:ext cx="555632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/>
              <a:t>Şimdi ise boşluk</a:t>
            </a:r>
          </a:p>
          <a:p>
            <a:r>
              <a:rPr lang="tr-TR" sz="4800" b="1" dirty="0"/>
              <a:t>doldurma yapalım</a:t>
            </a:r>
          </a:p>
        </p:txBody>
      </p:sp>
    </p:spTree>
    <p:extLst>
      <p:ext uri="{BB962C8B-B14F-4D97-AF65-F5344CB8AC3E}">
        <p14:creationId xmlns:p14="http://schemas.microsoft.com/office/powerpoint/2010/main" val="31245463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143000" y="1143000"/>
            <a:ext cx="623760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/>
              <a:t>…….. bana neden</a:t>
            </a:r>
          </a:p>
          <a:p>
            <a:r>
              <a:rPr lang="tr-TR" sz="6000" dirty="0"/>
              <a:t>kızdın ki?</a:t>
            </a:r>
          </a:p>
        </p:txBody>
      </p:sp>
    </p:spTree>
    <p:extLst>
      <p:ext uri="{BB962C8B-B14F-4D97-AF65-F5344CB8AC3E}">
        <p14:creationId xmlns:p14="http://schemas.microsoft.com/office/powerpoint/2010/main" val="4126028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971800" y="1828800"/>
            <a:ext cx="533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/>
              <a:t>Zamirler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914400" y="2899179"/>
            <a:ext cx="6781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/>
              <a:t>Zamirler  adın yerine kullanılan sözcüklerdir.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685316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143000" y="1143000"/>
            <a:ext cx="630332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/>
              <a:t>..</a:t>
            </a:r>
            <a:r>
              <a:rPr lang="tr-TR" sz="6000" dirty="0">
                <a:solidFill>
                  <a:srgbClr val="FF0000"/>
                </a:solidFill>
              </a:rPr>
              <a:t>Sen</a:t>
            </a:r>
            <a:r>
              <a:rPr lang="tr-TR" sz="6000" dirty="0"/>
              <a:t>.. bana neden</a:t>
            </a:r>
          </a:p>
          <a:p>
            <a:r>
              <a:rPr lang="tr-TR" sz="6000" dirty="0"/>
              <a:t> kızdın ki?</a:t>
            </a:r>
          </a:p>
        </p:txBody>
      </p:sp>
    </p:spTree>
    <p:extLst>
      <p:ext uri="{BB962C8B-B14F-4D97-AF65-F5344CB8AC3E}">
        <p14:creationId xmlns:p14="http://schemas.microsoft.com/office/powerpoint/2010/main" val="18015977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762000" y="1524000"/>
            <a:ext cx="773705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5400" dirty="0"/>
              <a:t> Annem ……. için saçını </a:t>
            </a:r>
          </a:p>
          <a:p>
            <a:r>
              <a:rPr lang="tr-TR" sz="5400" dirty="0"/>
              <a:t>süpürge etti.</a:t>
            </a:r>
          </a:p>
        </p:txBody>
      </p:sp>
    </p:spTree>
    <p:extLst>
      <p:ext uri="{BB962C8B-B14F-4D97-AF65-F5344CB8AC3E}">
        <p14:creationId xmlns:p14="http://schemas.microsoft.com/office/powerpoint/2010/main" val="24150723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371600" y="1447800"/>
            <a:ext cx="640752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/>
              <a:t> </a:t>
            </a:r>
            <a:r>
              <a:rPr lang="tr-TR" sz="5400" dirty="0"/>
              <a:t>Annem …</a:t>
            </a:r>
            <a:r>
              <a:rPr lang="tr-TR" sz="5400" dirty="0">
                <a:solidFill>
                  <a:srgbClr val="FF0000"/>
                </a:solidFill>
              </a:rPr>
              <a:t>benim</a:t>
            </a:r>
            <a:r>
              <a:rPr lang="tr-TR" sz="5400" dirty="0"/>
              <a:t>…. </a:t>
            </a:r>
          </a:p>
          <a:p>
            <a:r>
              <a:rPr lang="tr-TR" sz="5400" dirty="0"/>
              <a:t>için saçını </a:t>
            </a:r>
          </a:p>
          <a:p>
            <a:r>
              <a:rPr lang="tr-TR" sz="5400" dirty="0"/>
              <a:t>süpürge etti.</a:t>
            </a:r>
          </a:p>
        </p:txBody>
      </p:sp>
    </p:spTree>
    <p:extLst>
      <p:ext uri="{BB962C8B-B14F-4D97-AF65-F5344CB8AC3E}">
        <p14:creationId xmlns:p14="http://schemas.microsoft.com/office/powerpoint/2010/main" val="42677719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14400" y="1524000"/>
            <a:ext cx="684995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dirty="0"/>
              <a:t>Tüm bildiklerimi ………</a:t>
            </a:r>
          </a:p>
          <a:p>
            <a:r>
              <a:rPr lang="tr-TR" sz="4800" dirty="0"/>
              <a:t>anlattım, artık her şeyi</a:t>
            </a:r>
          </a:p>
          <a:p>
            <a:r>
              <a:rPr lang="tr-TR" sz="4800" dirty="0"/>
              <a:t>biliyorsun.</a:t>
            </a:r>
          </a:p>
        </p:txBody>
      </p:sp>
    </p:spTree>
    <p:extLst>
      <p:ext uri="{BB962C8B-B14F-4D97-AF65-F5344CB8AC3E}">
        <p14:creationId xmlns:p14="http://schemas.microsoft.com/office/powerpoint/2010/main" val="19362517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14400" y="1524000"/>
            <a:ext cx="723787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dirty="0"/>
              <a:t>Tüm bildiklerimi …</a:t>
            </a:r>
            <a:r>
              <a:rPr lang="tr-TR" sz="4800" dirty="0">
                <a:solidFill>
                  <a:srgbClr val="FF0000"/>
                </a:solidFill>
              </a:rPr>
              <a:t>ona</a:t>
            </a:r>
            <a:r>
              <a:rPr lang="tr-TR" sz="4800" dirty="0"/>
              <a:t>…</a:t>
            </a:r>
          </a:p>
          <a:p>
            <a:r>
              <a:rPr lang="tr-TR" sz="4800" dirty="0"/>
              <a:t>anlattım, artık her şeyi</a:t>
            </a:r>
          </a:p>
          <a:p>
            <a:r>
              <a:rPr lang="tr-TR" sz="4800" dirty="0"/>
              <a:t>biliyorsun.</a:t>
            </a:r>
          </a:p>
        </p:txBody>
      </p:sp>
    </p:spTree>
    <p:extLst>
      <p:ext uri="{BB962C8B-B14F-4D97-AF65-F5344CB8AC3E}">
        <p14:creationId xmlns:p14="http://schemas.microsoft.com/office/powerpoint/2010/main" val="35378843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762000" y="2057400"/>
            <a:ext cx="7452681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5400" dirty="0"/>
              <a:t>Kızım …………</a:t>
            </a:r>
          </a:p>
          <a:p>
            <a:r>
              <a:rPr lang="tr-TR" sz="5400" dirty="0"/>
              <a:t>söylüyorum,</a:t>
            </a:r>
          </a:p>
          <a:p>
            <a:r>
              <a:rPr lang="tr-TR" sz="5400" dirty="0"/>
              <a:t>gelinim ………….. anla.</a:t>
            </a:r>
          </a:p>
        </p:txBody>
      </p:sp>
    </p:spTree>
    <p:extLst>
      <p:ext uri="{BB962C8B-B14F-4D97-AF65-F5344CB8AC3E}">
        <p14:creationId xmlns:p14="http://schemas.microsoft.com/office/powerpoint/2010/main" val="25207307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762000" y="2057400"/>
            <a:ext cx="674896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5400" dirty="0"/>
              <a:t>Kızım …</a:t>
            </a:r>
            <a:r>
              <a:rPr lang="tr-TR" sz="5400" dirty="0">
                <a:solidFill>
                  <a:srgbClr val="FF0000"/>
                </a:solidFill>
              </a:rPr>
              <a:t>sana</a:t>
            </a:r>
            <a:r>
              <a:rPr lang="tr-TR" sz="5400" dirty="0"/>
              <a:t>…</a:t>
            </a:r>
          </a:p>
          <a:p>
            <a:r>
              <a:rPr lang="tr-TR" sz="5400" dirty="0"/>
              <a:t>söylüyorum,</a:t>
            </a:r>
          </a:p>
          <a:p>
            <a:r>
              <a:rPr lang="tr-TR" sz="5400" dirty="0"/>
              <a:t>gelinim …</a:t>
            </a:r>
            <a:r>
              <a:rPr lang="tr-TR" sz="5400" dirty="0">
                <a:solidFill>
                  <a:srgbClr val="FF0000"/>
                </a:solidFill>
              </a:rPr>
              <a:t>sen</a:t>
            </a:r>
            <a:r>
              <a:rPr lang="tr-TR" sz="5400" dirty="0"/>
              <a:t>… anla.</a:t>
            </a:r>
          </a:p>
        </p:txBody>
      </p:sp>
    </p:spTree>
    <p:extLst>
      <p:ext uri="{BB962C8B-B14F-4D97-AF65-F5344CB8AC3E}">
        <p14:creationId xmlns:p14="http://schemas.microsoft.com/office/powerpoint/2010/main" val="14652475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95400" y="2590800"/>
            <a:ext cx="65966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dirty="0"/>
              <a:t>Doğru yanlış etkinliği </a:t>
            </a:r>
          </a:p>
          <a:p>
            <a:r>
              <a:rPr lang="tr-TR" sz="4800" b="1" dirty="0"/>
              <a:t>yapalım </a:t>
            </a:r>
          </a:p>
        </p:txBody>
      </p:sp>
    </p:spTree>
    <p:extLst>
      <p:ext uri="{BB962C8B-B14F-4D97-AF65-F5344CB8AC3E}">
        <p14:creationId xmlns:p14="http://schemas.microsoft.com/office/powerpoint/2010/main" val="11612693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838200" y="1676400"/>
            <a:ext cx="80786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/>
              <a:t>( …… ) ‘’ Papatya, pembe çiçeklere bayılır ’’</a:t>
            </a:r>
          </a:p>
          <a:p>
            <a:r>
              <a:rPr lang="tr-TR" sz="3200" dirty="0"/>
              <a:t> cümlesinde sıfat yoktur.</a:t>
            </a:r>
          </a:p>
        </p:txBody>
      </p:sp>
    </p:spTree>
    <p:extLst>
      <p:ext uri="{BB962C8B-B14F-4D97-AF65-F5344CB8AC3E}">
        <p14:creationId xmlns:p14="http://schemas.microsoft.com/office/powerpoint/2010/main" val="20959488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838200" y="1676400"/>
            <a:ext cx="752456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/>
              <a:t>(</a:t>
            </a:r>
            <a:r>
              <a:rPr lang="tr-TR" sz="3200" dirty="0">
                <a:solidFill>
                  <a:srgbClr val="FF0000"/>
                </a:solidFill>
              </a:rPr>
              <a:t> Y </a:t>
            </a:r>
            <a:r>
              <a:rPr lang="tr-TR" sz="3200" dirty="0"/>
              <a:t>) ‘’ Papatya, pembe çiçeklere bayılır ’’</a:t>
            </a:r>
          </a:p>
          <a:p>
            <a:r>
              <a:rPr lang="tr-TR" sz="3200" dirty="0"/>
              <a:t> cümlesinde sıfat yoktur.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990600" y="4495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39755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200400" y="1295400"/>
            <a:ext cx="441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/>
              <a:t>ZAMİRLER</a:t>
            </a:r>
            <a:r>
              <a:rPr lang="tr-TR" dirty="0"/>
              <a:t> 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2819400" y="1829714"/>
            <a:ext cx="29209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i="1" dirty="0"/>
              <a:t>2 alt başlıkta incelenir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524000" y="2884566"/>
            <a:ext cx="35958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Kelime Zamirler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1556273" y="3727386"/>
            <a:ext cx="29754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/>
              <a:t>2. Ek Zamireler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990600" y="4804764"/>
            <a:ext cx="76113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i="1" dirty="0"/>
              <a:t>Haydi sizlerle bu konuları ayrı ayrı işleyelim  </a:t>
            </a:r>
          </a:p>
        </p:txBody>
      </p:sp>
    </p:spTree>
    <p:extLst>
      <p:ext uri="{BB962C8B-B14F-4D97-AF65-F5344CB8AC3E}">
        <p14:creationId xmlns:p14="http://schemas.microsoft.com/office/powerpoint/2010/main" val="25543929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90600" y="1981200"/>
            <a:ext cx="742421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/>
              <a:t>( …. ) ‘’ Erkenden dışarı </a:t>
            </a:r>
          </a:p>
          <a:p>
            <a:r>
              <a:rPr lang="tr-TR" sz="3200" dirty="0"/>
              <a:t>çıkmamalısın çünkü sen bana yalan </a:t>
            </a:r>
          </a:p>
          <a:p>
            <a:r>
              <a:rPr lang="tr-TR" sz="3200" dirty="0"/>
              <a:t>söylüyorsun ‘’ cümlesinde zamir vardır </a:t>
            </a:r>
          </a:p>
        </p:txBody>
      </p:sp>
    </p:spTree>
    <p:extLst>
      <p:ext uri="{BB962C8B-B14F-4D97-AF65-F5344CB8AC3E}">
        <p14:creationId xmlns:p14="http://schemas.microsoft.com/office/powerpoint/2010/main" val="33951504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90600" y="1981200"/>
            <a:ext cx="742421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/>
              <a:t>( </a:t>
            </a:r>
            <a:r>
              <a:rPr lang="tr-TR" sz="3200" dirty="0">
                <a:solidFill>
                  <a:srgbClr val="FF0000"/>
                </a:solidFill>
              </a:rPr>
              <a:t>D </a:t>
            </a:r>
            <a:r>
              <a:rPr lang="tr-TR" sz="3200" dirty="0"/>
              <a:t>) ‘’ Erkenden dışarı </a:t>
            </a:r>
          </a:p>
          <a:p>
            <a:r>
              <a:rPr lang="tr-TR" sz="3200" dirty="0"/>
              <a:t>çıkmamalısın çünkü sen bana yalan </a:t>
            </a:r>
          </a:p>
          <a:p>
            <a:r>
              <a:rPr lang="tr-TR" sz="3200" dirty="0"/>
              <a:t>söylüyorsun ‘’ cümlesinde zamir vardır </a:t>
            </a:r>
          </a:p>
        </p:txBody>
      </p:sp>
    </p:spTree>
    <p:extLst>
      <p:ext uri="{BB962C8B-B14F-4D97-AF65-F5344CB8AC3E}">
        <p14:creationId xmlns:p14="http://schemas.microsoft.com/office/powerpoint/2010/main" val="11668686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143000" y="1243280"/>
            <a:ext cx="66704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Bugün sizlerle sıfatlar ve </a:t>
            </a:r>
          </a:p>
          <a:p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zamirler konularını işledik 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1763362" y="2819400"/>
            <a:ext cx="54296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Örnek sorular da çözdük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1447800" y="4038600"/>
            <a:ext cx="60837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Pekiştirdiğimiz bu konuları</a:t>
            </a:r>
          </a:p>
          <a:p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umarım anlamışsınızdır </a:t>
            </a:r>
          </a:p>
        </p:txBody>
      </p:sp>
    </p:spTree>
    <p:extLst>
      <p:ext uri="{BB962C8B-B14F-4D97-AF65-F5344CB8AC3E}">
        <p14:creationId xmlns:p14="http://schemas.microsoft.com/office/powerpoint/2010/main" val="16387781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752600" y="2514600"/>
            <a:ext cx="5841664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Beni dinlediğiniz </a:t>
            </a:r>
          </a:p>
          <a:p>
            <a:r>
              <a:rPr lang="tr-TR" sz="4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için teşekkür ederim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7999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2895600" y="1219200"/>
            <a:ext cx="39260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/>
              <a:t>Kelime Zamirler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881848" y="2158425"/>
            <a:ext cx="33073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tr-TR" sz="3200" dirty="0"/>
              <a:t> Soru Zamirleri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881848" y="3048000"/>
            <a:ext cx="31341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/>
              <a:t>2. Kişi Zamirleri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881848" y="3865583"/>
            <a:ext cx="34323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/>
              <a:t>3. İşaret Zamirleri</a:t>
            </a:r>
          </a:p>
        </p:txBody>
      </p:sp>
      <p:sp>
        <p:nvSpPr>
          <p:cNvPr id="2" name="Metin kutusu 1"/>
          <p:cNvSpPr txBox="1"/>
          <p:nvPr/>
        </p:nvSpPr>
        <p:spPr>
          <a:xfrm>
            <a:off x="894440" y="4659867"/>
            <a:ext cx="45849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/>
              <a:t>4. </a:t>
            </a:r>
            <a:r>
              <a:rPr lang="tr-TR" sz="3200" dirty="0" err="1"/>
              <a:t>Dönüşlülük</a:t>
            </a:r>
            <a:r>
              <a:rPr lang="tr-TR" sz="3200" dirty="0"/>
              <a:t> Zamirleri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873780" y="5410200"/>
            <a:ext cx="3982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/>
              <a:t>5. </a:t>
            </a:r>
            <a:r>
              <a:rPr lang="tr-TR" sz="3200" dirty="0" err="1"/>
              <a:t>Belgisiz</a:t>
            </a:r>
            <a:r>
              <a:rPr lang="tr-TR" sz="3200" dirty="0"/>
              <a:t> Zamirler</a:t>
            </a:r>
          </a:p>
        </p:txBody>
      </p:sp>
    </p:spTree>
    <p:extLst>
      <p:ext uri="{BB962C8B-B14F-4D97-AF65-F5344CB8AC3E}">
        <p14:creationId xmlns:p14="http://schemas.microsoft.com/office/powerpoint/2010/main" val="3194457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782183" y="457200"/>
            <a:ext cx="647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i="1" dirty="0"/>
              <a:t>1. SORU  ZAMİRLERİ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1752600" y="1143000"/>
            <a:ext cx="6905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/>
              <a:t>( Kaçı? , Hangisi? , Kim? )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286000" y="1727775"/>
            <a:ext cx="385073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/>
              <a:t>Örnek: Kimsin sen? </a:t>
            </a:r>
          </a:p>
          <a:p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1828800" y="2895600"/>
            <a:ext cx="3831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i="1" dirty="0"/>
              <a:t>2. KİŞİ  ZAMİRLERİ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1524000" y="3517612"/>
            <a:ext cx="55114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/>
              <a:t>( Ben, Sen, O, Biz, Siz, Onlar )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841806" y="4267200"/>
            <a:ext cx="7816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Örnek: Onlar parkurun başında biz yarışı kazandık bile.</a:t>
            </a:r>
          </a:p>
        </p:txBody>
      </p:sp>
    </p:spTree>
    <p:extLst>
      <p:ext uri="{BB962C8B-B14F-4D97-AF65-F5344CB8AC3E}">
        <p14:creationId xmlns:p14="http://schemas.microsoft.com/office/powerpoint/2010/main" val="2422618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248348" y="304800"/>
            <a:ext cx="44935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i="1" dirty="0"/>
              <a:t>3. İŞARET  ZAMİRLERİ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1676400" y="889575"/>
            <a:ext cx="66014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/>
              <a:t>( O, Bu, Şu , Bunlar,  Şunlar, Onlar )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533400" y="1600200"/>
            <a:ext cx="82071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/>
              <a:t>Örnek: Bu sandalye bu koltuklara uymamış.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1905000" y="2590800"/>
            <a:ext cx="5928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i="1" dirty="0"/>
              <a:t>4. DÖNÜŞLÜLÜK  ZAMİRLERİ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3611702" y="3163921"/>
            <a:ext cx="17668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/>
              <a:t>( Kendi )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1869141" y="3746007"/>
            <a:ext cx="58673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/>
              <a:t>Örnek: Kendi etti, kendi buldu.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2286000" y="4432012"/>
            <a:ext cx="47949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i="1" dirty="0"/>
              <a:t>5. BELGİSİZ  ZAMİRLER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2170505" y="5016787"/>
            <a:ext cx="52645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/>
              <a:t>( Herkes, Çoğu, Bazıları…. )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2438400" y="5744445"/>
            <a:ext cx="48638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/>
              <a:t>Örnek: Hepiniz aynısınız.</a:t>
            </a:r>
          </a:p>
        </p:txBody>
      </p:sp>
    </p:spTree>
    <p:extLst>
      <p:ext uri="{BB962C8B-B14F-4D97-AF65-F5344CB8AC3E}">
        <p14:creationId xmlns:p14="http://schemas.microsoft.com/office/powerpoint/2010/main" val="327444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486944" y="457200"/>
            <a:ext cx="23664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dirty="0"/>
              <a:t>SIFATLAR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2644983" y="1154668"/>
            <a:ext cx="4050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Sıfatlar ismin önüne gelen önadlardır.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3799787" y="1543722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SIFAT+İSİM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666556" y="2590800"/>
            <a:ext cx="1978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Niteleme Sıfatları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5247587" y="2406134"/>
            <a:ext cx="1907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Belirtme Sıfatları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04374" y="2987923"/>
            <a:ext cx="3286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‘’Nasıl?’’ sorusuna cevap verir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374132" y="3401642"/>
            <a:ext cx="29466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Çalışkan öğrenci bu sınavı </a:t>
            </a:r>
          </a:p>
          <a:p>
            <a:r>
              <a:rPr lang="tr-TR" dirty="0"/>
              <a:t>da kazandı.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4572000" y="2772344"/>
            <a:ext cx="34167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Varlığın yer, zaman gibi şeyleri </a:t>
            </a:r>
          </a:p>
          <a:p>
            <a:r>
              <a:rPr lang="tr-TR" dirty="0"/>
              <a:t>anlatır.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4267199" y="3418675"/>
            <a:ext cx="5473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İşaret Sıfatları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4267199" y="3783092"/>
            <a:ext cx="1473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Sayı Sıfatları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4267198" y="4175732"/>
            <a:ext cx="1768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/>
              <a:t>Belgisiz</a:t>
            </a:r>
            <a:r>
              <a:rPr lang="tr-TR" dirty="0"/>
              <a:t> Sıfatlar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4300289" y="4599749"/>
            <a:ext cx="1519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Soru Sıfatları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1023977" y="5334000"/>
            <a:ext cx="7096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Şimdi niteleme sıfatlarını anladıysak belirtme sıfatlarını inceleyelim.</a:t>
            </a:r>
          </a:p>
        </p:txBody>
      </p:sp>
    </p:spTree>
    <p:extLst>
      <p:ext uri="{BB962C8B-B14F-4D97-AF65-F5344CB8AC3E}">
        <p14:creationId xmlns:p14="http://schemas.microsoft.com/office/powerpoint/2010/main" val="13216092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57200" y="228600"/>
            <a:ext cx="29097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i="1" dirty="0"/>
              <a:t>İşaret Sıfatları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425557" y="5105400"/>
            <a:ext cx="6094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BU</a:t>
            </a:r>
            <a:r>
              <a:rPr lang="tr-TR" sz="2400" dirty="0"/>
              <a:t> otobüse asla binme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457200" y="1110734"/>
            <a:ext cx="45111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Çocuklar </a:t>
            </a:r>
            <a:r>
              <a:rPr lang="tr-TR" sz="2400" dirty="0">
                <a:solidFill>
                  <a:srgbClr val="FF0000"/>
                </a:solidFill>
              </a:rPr>
              <a:t>ÖTEKİ</a:t>
            </a:r>
            <a:r>
              <a:rPr lang="tr-TR" sz="2400" dirty="0"/>
              <a:t> topa vurdular 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425557" y="3048000"/>
            <a:ext cx="47484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Elif, ne olduysa </a:t>
            </a:r>
            <a:r>
              <a:rPr lang="tr-TR" sz="2400" dirty="0">
                <a:solidFill>
                  <a:srgbClr val="FF0000"/>
                </a:solidFill>
              </a:rPr>
              <a:t>ŞU </a:t>
            </a:r>
            <a:r>
              <a:rPr lang="tr-TR" sz="2400" dirty="0"/>
              <a:t>köşede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sızmış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493955" y="2057400"/>
            <a:ext cx="5246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BU</a:t>
            </a:r>
            <a:r>
              <a:rPr lang="tr-TR" sz="2400" dirty="0"/>
              <a:t> tabak </a:t>
            </a:r>
            <a:r>
              <a:rPr lang="tr-TR" sz="2400" dirty="0">
                <a:solidFill>
                  <a:srgbClr val="FF0000"/>
                </a:solidFill>
              </a:rPr>
              <a:t>ŞU</a:t>
            </a:r>
            <a:r>
              <a:rPr lang="tr-TR" sz="2400" dirty="0"/>
              <a:t> tabaktan daha güzelmiş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425557" y="4038599"/>
            <a:ext cx="41981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O</a:t>
            </a:r>
            <a:r>
              <a:rPr lang="tr-TR" sz="2400" dirty="0"/>
              <a:t> gül halen  masada duruyor</a:t>
            </a:r>
          </a:p>
        </p:txBody>
      </p:sp>
    </p:spTree>
    <p:extLst>
      <p:ext uri="{BB962C8B-B14F-4D97-AF65-F5344CB8AC3E}">
        <p14:creationId xmlns:p14="http://schemas.microsoft.com/office/powerpoint/2010/main" val="3687689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685800" y="345899"/>
            <a:ext cx="26324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i="1" dirty="0"/>
              <a:t>Sayı Sıfatları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685800" y="1057522"/>
            <a:ext cx="784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a) Asıl sayı sıfatları : </a:t>
            </a:r>
            <a:r>
              <a:rPr lang="tr-TR" sz="2400" dirty="0">
                <a:solidFill>
                  <a:srgbClr val="FF0000"/>
                </a:solidFill>
              </a:rPr>
              <a:t>YİRMİ BİR </a:t>
            </a:r>
            <a:r>
              <a:rPr lang="tr-TR" sz="2400" dirty="0"/>
              <a:t>sayfa test  çözdüm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618424" y="1719887"/>
            <a:ext cx="8156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b) Sıra sayı sıfatları : Kuyrukta Ahmet  </a:t>
            </a:r>
            <a:r>
              <a:rPr lang="tr-TR" sz="2400" dirty="0">
                <a:solidFill>
                  <a:srgbClr val="FF0000"/>
                </a:solidFill>
              </a:rPr>
              <a:t>BEŞİNCİ </a:t>
            </a:r>
            <a:r>
              <a:rPr lang="tr-TR" sz="2400" dirty="0"/>
              <a:t> sıradaydı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437643" y="2362200"/>
            <a:ext cx="64981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c) Üleştirme sayı sıfatları : </a:t>
            </a:r>
            <a:r>
              <a:rPr lang="tr-TR" sz="2400" dirty="0">
                <a:solidFill>
                  <a:srgbClr val="FF0000"/>
                </a:solidFill>
              </a:rPr>
              <a:t>BİRER </a:t>
            </a:r>
            <a:r>
              <a:rPr lang="tr-TR" sz="2400" dirty="0"/>
              <a:t>fındık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yedik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82709" y="3048000"/>
            <a:ext cx="6995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d) Kesir sayı sıfatları : Bu </a:t>
            </a:r>
            <a:r>
              <a:rPr lang="tr-TR" sz="2400"/>
              <a:t>arsanın </a:t>
            </a:r>
            <a:r>
              <a:rPr lang="tr-TR" sz="2400">
                <a:solidFill>
                  <a:srgbClr val="FF0000"/>
                </a:solidFill>
              </a:rPr>
              <a:t>½ </a:t>
            </a:r>
            <a:r>
              <a:rPr lang="tr-TR" sz="2400"/>
              <a:t>ölçüsü benim 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28423194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oğal">
  <a:themeElements>
    <a:clrScheme name="Doğ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Doğ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Doğ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274</TotalTime>
  <Words>702</Words>
  <Application>Microsoft Office PowerPoint</Application>
  <PresentationFormat>Ekran Gösterisi (4:3)</PresentationFormat>
  <Paragraphs>143</Paragraphs>
  <Slides>33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33</vt:i4>
      </vt:variant>
    </vt:vector>
  </HeadingPairs>
  <TitlesOfParts>
    <vt:vector size="37" baseType="lpstr">
      <vt:lpstr>Calibri</vt:lpstr>
      <vt:lpstr>Palatino Linotype</vt:lpstr>
      <vt:lpstr>Wingdings</vt:lpstr>
      <vt:lpstr>Doğal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NEHİR SU</dc:creator>
  <cp:lastModifiedBy>SERKAN DEMİR</cp:lastModifiedBy>
  <cp:revision>35</cp:revision>
  <dcterms:created xsi:type="dcterms:W3CDTF">2020-05-01T16:02:37Z</dcterms:created>
  <dcterms:modified xsi:type="dcterms:W3CDTF">2022-04-12T07:13:10Z</dcterms:modified>
</cp:coreProperties>
</file>