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80" d="100"/>
          <a:sy n="80" d="100"/>
        </p:scale>
        <p:origin x="111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3F52A50-B01E-4A0F-93AE-77E05536FA49}" type="datetimeFigureOut">
              <a:rPr lang="tr-TR" smtClean="0"/>
              <a:pPr/>
              <a:t>20.11.2022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3717032"/>
            <a:ext cx="7249616" cy="1159768"/>
          </a:xfrm>
        </p:spPr>
        <p:txBody>
          <a:bodyPr>
            <a:normAutofit/>
          </a:bodyPr>
          <a:lstStyle/>
          <a:p>
            <a:r>
              <a:rPr lang="tr-TR" b="1" dirty="0"/>
              <a:t>YAZIMI KARIŞTIRILAN KELİMELER</a:t>
            </a:r>
          </a:p>
        </p:txBody>
      </p:sp>
      <p:pic>
        <p:nvPicPr>
          <p:cNvPr id="4" name="Picture 3" descr="m4LF2lff87aHBmcU-6369040425571902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88640"/>
            <a:ext cx="5970240" cy="33134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küçük resim içeren bir resim&#10;&#10;Açıklama otomatik olarak oluşturuldu">
            <a:extLst>
              <a:ext uri="{FF2B5EF4-FFF2-40B4-BE49-F238E27FC236}">
                <a16:creationId xmlns:a16="http://schemas.microsoft.com/office/drawing/2014/main" id="{F3ABA4C3-1CAB-385D-22FE-78810AD0D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228"/>
            <a:ext cx="3002280" cy="3048000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752"/>
              <a:gd name="adj2" fmla="val 164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KIRAL: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KRAL: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7377" y="4009168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44619" y="4916025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 şirinlerin </a:t>
            </a:r>
            <a:r>
              <a:rPr lang="tr-TR" sz="3200" b="1" dirty="0">
                <a:solidFill>
                  <a:schemeClr val="tx1"/>
                </a:solidFill>
              </a:rPr>
              <a:t>kıral</a:t>
            </a:r>
            <a:r>
              <a:rPr lang="tr-TR" sz="3200" dirty="0">
                <a:solidFill>
                  <a:schemeClr val="tx1"/>
                </a:solidFill>
              </a:rPr>
              <a:t>ı olmak istiyorum.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228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EŞKİ: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EKŞİ: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Yaptığım yemek ne kadar </a:t>
            </a:r>
            <a:r>
              <a:rPr lang="tr-TR" sz="3200" b="1" dirty="0">
                <a:solidFill>
                  <a:schemeClr val="tx1"/>
                </a:solidFill>
              </a:rPr>
              <a:t>eşki</a:t>
            </a:r>
            <a:r>
              <a:rPr lang="tr-TR" sz="3200" dirty="0">
                <a:solidFill>
                  <a:schemeClr val="tx1"/>
                </a:solidFill>
              </a:rPr>
              <a:t> olmuş.</a:t>
            </a:r>
          </a:p>
        </p:txBody>
      </p:sp>
      <p:pic>
        <p:nvPicPr>
          <p:cNvPr id="10" name="Picture 9" descr="Screenshot_17.pn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08" b="99119" l="8333" r="94444">
                        <a14:foregroundMark x1="29630" y1="33480" x2="40278" y2="14097"/>
                        <a14:foregroundMark x1="47222" y1="14097" x2="49074" y2="35242"/>
                        <a14:foregroundMark x1="43981" y1="59031" x2="43981" y2="59031"/>
                        <a14:foregroundMark x1="37963" y1="55507" x2="37963" y2="55507"/>
                        <a14:foregroundMark x1="54630" y1="51982" x2="54630" y2="51982"/>
                        <a14:foregroundMark x1="47685" y1="96035" x2="50926" y2="78414"/>
                        <a14:foregroundMark x1="33333" y1="93833" x2="41204" y2="78855"/>
                        <a14:foregroundMark x1="45370" y1="74009" x2="59259" y2="75771"/>
                        <a14:foregroundMark x1="24074" y1="67841" x2="23148" y2="62115"/>
                        <a14:foregroundMark x1="59259" y1="84141" x2="63889" y2="99119"/>
                        <a14:foregroundMark x1="42593" y1="6608" x2="47222" y2="7489"/>
                        <a14:foregroundMark x1="90278" y1="33480" x2="94444" y2="339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9512" y="260648"/>
            <a:ext cx="2808312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:a16="http://schemas.microsoft.com/office/drawing/2014/main" id="{600FD925-4A21-F9C8-9C0F-1A8D95533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60751"/>
            <a:ext cx="3073918" cy="3068960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704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HERKEZ: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HERKES: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>
                <a:solidFill>
                  <a:schemeClr val="tx1"/>
                </a:solidFill>
              </a:rPr>
              <a:t>Herkez</a:t>
            </a:r>
            <a:r>
              <a:rPr lang="tr-TR" sz="3200" dirty="0">
                <a:solidFill>
                  <a:schemeClr val="tx1"/>
                </a:solidFill>
              </a:rPr>
              <a:t> beni dinlesin.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323528" y="3068960"/>
            <a:ext cx="5904656" cy="3312368"/>
          </a:xfrm>
          <a:prstGeom prst="cloudCallout">
            <a:avLst>
              <a:gd name="adj1" fmla="val 64799"/>
              <a:gd name="adj2" fmla="val 15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PENBE: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PEMBE: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7783" y="382004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6404" y="4841364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Resim için </a:t>
            </a:r>
            <a:r>
              <a:rPr lang="tr-TR" sz="3200" b="1" dirty="0">
                <a:solidFill>
                  <a:schemeClr val="tx1"/>
                </a:solidFill>
              </a:rPr>
              <a:t>penbe</a:t>
            </a:r>
            <a:r>
              <a:rPr lang="tr-TR" sz="3200" dirty="0">
                <a:solidFill>
                  <a:schemeClr val="tx1"/>
                </a:solidFill>
              </a:rPr>
              <a:t> boya lazım.</a:t>
            </a:r>
          </a:p>
        </p:txBody>
      </p:sp>
      <p:pic>
        <p:nvPicPr>
          <p:cNvPr id="1026" name="Picture 2" descr="C:\Users\Lenovo\Desktop\Screenshot_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17" b="93980" l="7692" r="90000">
                        <a14:foregroundMark x1="10769" y1="15719" x2="40000" y2="47492"/>
                        <a14:foregroundMark x1="19231" y1="34783" x2="36923" y2="48829"/>
                        <a14:foregroundMark x1="27949" y1="88629" x2="56667" y2="66555"/>
                        <a14:foregroundMark x1="23333" y1="90301" x2="55641" y2="67893"/>
                        <a14:foregroundMark x1="22821" y1="92308" x2="56667" y2="58528"/>
                        <a14:foregroundMark x1="20769" y1="87291" x2="43590" y2="65552"/>
                        <a14:foregroundMark x1="43590" y1="65552" x2="51538" y2="43478"/>
                        <a14:foregroundMark x1="17692" y1="70903" x2="33333" y2="73913"/>
                        <a14:foregroundMark x1="20256" y1="75585" x2="33333" y2="73244"/>
                        <a14:foregroundMark x1="47436" y1="84950" x2="70769" y2="84950"/>
                        <a14:foregroundMark x1="51026" y1="88629" x2="68205" y2="87291"/>
                        <a14:foregroundMark x1="56154" y1="90970" x2="65641" y2="89632"/>
                        <a14:foregroundMark x1="62308" y1="93980" x2="67692" y2="92642"/>
                        <a14:foregroundMark x1="55641" y1="72575" x2="59744" y2="55518"/>
                        <a14:foregroundMark x1="59231" y1="71572" x2="59231" y2="56856"/>
                        <a14:foregroundMark x1="48974" y1="35452" x2="64615" y2="5017"/>
                        <a14:foregroundMark x1="64103" y1="13378" x2="85385" y2="8027"/>
                        <a14:foregroundMark x1="77436" y1="51839" x2="80769" y2="34114"/>
                        <a14:foregroundMark x1="41538" y1="52508" x2="46410" y2="51839"/>
                        <a14:foregroundMark x1="55641" y1="83612" x2="63590" y2="81940"/>
                        <a14:foregroundMark x1="63590" y1="81940" x2="56154" y2="73913"/>
                        <a14:foregroundMark x1="9231" y1="22742" x2="7692" y2="117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9623" y="332656"/>
            <a:ext cx="3429495" cy="2836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küçük resim içeren bir resim&#10;&#10;Açıklama otomatik olarak oluşturuldu">
            <a:extLst>
              <a:ext uri="{FF2B5EF4-FFF2-40B4-BE49-F238E27FC236}">
                <a16:creationId xmlns:a16="http://schemas.microsoft.com/office/drawing/2014/main" id="{7BC94031-3EA7-9267-A0A1-427CDAC2F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7944"/>
            <a:ext cx="3049811" cy="3049811"/>
          </a:xfrm>
          <a:prstGeom prst="rect">
            <a:avLst/>
          </a:prstGeom>
        </p:spPr>
      </p:pic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228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TIRAFİK: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TRAFİK: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Bu </a:t>
            </a:r>
            <a:r>
              <a:rPr lang="tr-TR" sz="3200" b="1" dirty="0">
                <a:solidFill>
                  <a:schemeClr val="tx1"/>
                </a:solidFill>
              </a:rPr>
              <a:t>tırafik</a:t>
            </a:r>
            <a:r>
              <a:rPr lang="tr-TR" sz="3200" dirty="0">
                <a:solidFill>
                  <a:schemeClr val="tx1"/>
                </a:solidFill>
              </a:rPr>
              <a:t> ne kadar çok böyle.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752"/>
              <a:gd name="adj2" fmla="val 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SÜPRİZ: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SÜRPRİZ: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Arkadaşlarıma küçük bir </a:t>
            </a:r>
            <a:r>
              <a:rPr lang="tr-TR" sz="3200" b="1" dirty="0">
                <a:solidFill>
                  <a:schemeClr val="tx1"/>
                </a:solidFill>
              </a:rPr>
              <a:t>süpriz</a:t>
            </a:r>
            <a:r>
              <a:rPr lang="tr-TR" sz="3200" dirty="0">
                <a:solidFill>
                  <a:schemeClr val="tx1"/>
                </a:solidFill>
              </a:rPr>
              <a:t> yaptım.</a:t>
            </a:r>
          </a:p>
        </p:txBody>
      </p:sp>
      <p:pic>
        <p:nvPicPr>
          <p:cNvPr id="9" name="Picture 8" descr="6d2fd73dadaa137174546f982bd1a586_400x400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50" b="90000" l="1000" r="96000">
                        <a14:foregroundMark x1="46750" y1="20500" x2="60250" y2="18250"/>
                        <a14:foregroundMark x1="35750" y1="27750" x2="57500" y2="15000"/>
                        <a14:foregroundMark x1="57500" y1="15000" x2="57500" y2="15000"/>
                        <a14:foregroundMark x1="33750" y1="28250" x2="56500" y2="10250"/>
                        <a14:foregroundMark x1="32250" y1="26250" x2="57000" y2="8750"/>
                        <a14:foregroundMark x1="36250" y1="20500" x2="59250" y2="8750"/>
                        <a14:foregroundMark x1="59250" y1="8750" x2="59250" y2="8750"/>
                        <a14:foregroundMark x1="59250" y1="8750" x2="67000" y2="22500"/>
                        <a14:foregroundMark x1="49250" y1="22500" x2="68000" y2="23500"/>
                        <a14:foregroundMark x1="50750" y1="26750" x2="61750" y2="25750"/>
                        <a14:foregroundMark x1="61750" y1="30000" x2="64250" y2="32500"/>
                        <a14:foregroundMark x1="90250" y1="47750" x2="92750" y2="70500"/>
                        <a14:foregroundMark x1="36750" y1="19250" x2="56500" y2="7750"/>
                        <a14:foregroundMark x1="56500" y1="7750" x2="56500" y2="7750"/>
                        <a14:foregroundMark x1="6250" y1="65250" x2="26000" y2="62000"/>
                        <a14:foregroundMark x1="26000" y1="62000" x2="26000" y2="62000"/>
                        <a14:foregroundMark x1="6750" y1="62500" x2="29000" y2="62500"/>
                        <a14:foregroundMark x1="5250" y1="57250" x2="31750" y2="58500"/>
                        <a14:foregroundMark x1="28000" y1="82750" x2="50250" y2="78000"/>
                        <a14:foregroundMark x1="28000" y1="84750" x2="41000" y2="78500"/>
                        <a14:foregroundMark x1="23250" y1="81000" x2="43500" y2="72750"/>
                        <a14:foregroundMark x1="35750" y1="72750" x2="32750" y2="68500"/>
                        <a14:foregroundMark x1="38000" y1="73250" x2="32750" y2="65750"/>
                        <a14:foregroundMark x1="7750" y1="54750" x2="28500" y2="55250"/>
                        <a14:foregroundMark x1="4750" y1="65750" x2="7750" y2="78500"/>
                        <a14:foregroundMark x1="8750" y1="52500" x2="19750" y2="53000"/>
                        <a14:foregroundMark x1="7750" y1="76250" x2="24000" y2="63250"/>
                        <a14:foregroundMark x1="24000" y1="63250" x2="24000" y2="63250"/>
                        <a14:foregroundMark x1="23250" y1="63750" x2="39500" y2="65750"/>
                        <a14:foregroundMark x1="31250" y1="67250" x2="29000" y2="67250"/>
                        <a14:foregroundMark x1="1000" y1="62000" x2="12000" y2="50500"/>
                        <a14:foregroundMark x1="92250" y1="53000" x2="96000" y2="71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90" y="16271"/>
            <a:ext cx="3131840" cy="30963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FİLİM: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FİLM: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Korku </a:t>
            </a:r>
            <a:r>
              <a:rPr lang="tr-TR" sz="3200" b="1" dirty="0">
                <a:solidFill>
                  <a:schemeClr val="tx1"/>
                </a:solidFill>
              </a:rPr>
              <a:t>filim</a:t>
            </a:r>
            <a:r>
              <a:rPr lang="tr-TR" sz="3200" dirty="0">
                <a:solidFill>
                  <a:schemeClr val="tx1"/>
                </a:solidFill>
              </a:rPr>
              <a:t>i izlemekten çok korkuyorum.</a:t>
            </a:r>
          </a:p>
        </p:txBody>
      </p:sp>
      <p:pic>
        <p:nvPicPr>
          <p:cNvPr id="9" name="Picture 8" descr="şirinler-sıralı-tam-liste_469265_m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0" b="91733" l="3200" r="76200">
                        <a14:foregroundMark x1="17200" y1="54400" x2="33600" y2="11200"/>
                        <a14:foregroundMark x1="11800" y1="49867" x2="32800" y2="800"/>
                        <a14:foregroundMark x1="32800" y1="800" x2="32800" y2="800"/>
                        <a14:foregroundMark x1="33200" y1="39200" x2="45800" y2="41333"/>
                        <a14:foregroundMark x1="45800" y1="41333" x2="38200" y2="33067"/>
                        <a14:foregroundMark x1="24000" y1="25867" x2="36400" y2="26933"/>
                        <a14:foregroundMark x1="6400" y1="90667" x2="3200" y2="91733"/>
                        <a14:foregroundMark x1="41800" y1="15733" x2="33200" y2="4000"/>
                        <a14:foregroundMark x1="19000" y1="91200" x2="40400" y2="90400"/>
                        <a14:foregroundMark x1="40400" y1="90400" x2="45000" y2="90667"/>
                      </a14:backgroundRemoval>
                    </a14:imgEffect>
                  </a14:imgLayer>
                </a14:imgProps>
              </a:ext>
            </a:extLst>
          </a:blip>
          <a:srcRect r="15132"/>
          <a:stretch>
            <a:fillRect/>
          </a:stretch>
        </p:blipFill>
        <p:spPr>
          <a:xfrm>
            <a:off x="748433" y="374578"/>
            <a:ext cx="2959471" cy="28383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Resim 20">
            <a:extLst>
              <a:ext uri="{FF2B5EF4-FFF2-40B4-BE49-F238E27FC236}">
                <a16:creationId xmlns:a16="http://schemas.microsoft.com/office/drawing/2014/main" id="{C101C550-4980-888A-8560-5E591DC16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3150688" cy="2906764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MEYVA:    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MEYVE: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4678" y="4009168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94678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Meyva</a:t>
            </a:r>
            <a:r>
              <a:rPr lang="tr-TR" sz="3200" dirty="0">
                <a:solidFill>
                  <a:schemeClr val="tx1"/>
                </a:solidFill>
              </a:rPr>
              <a:t>lı pasta çok lezzetli.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named (7)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1250" y1="42250" x2="53250" y2="34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223"/>
            <a:ext cx="3707904" cy="3615207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KİRBİT:    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KİBRİT: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94678" y="4009168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94678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Mumu </a:t>
            </a:r>
            <a:r>
              <a:rPr lang="tr-TR" sz="3200" b="1" dirty="0" err="1">
                <a:solidFill>
                  <a:schemeClr val="tx1"/>
                </a:solidFill>
              </a:rPr>
              <a:t>kirbit</a:t>
            </a:r>
            <a:r>
              <a:rPr lang="tr-TR" sz="3200" dirty="0">
                <a:solidFill>
                  <a:schemeClr val="tx1"/>
                </a:solidFill>
              </a:rPr>
              <a:t> ile yaktım.</a:t>
            </a:r>
          </a:p>
        </p:txBody>
      </p:sp>
    </p:spTree>
    <p:extLst>
      <p:ext uri="{BB962C8B-B14F-4D97-AF65-F5344CB8AC3E}">
        <p14:creationId xmlns:p14="http://schemas.microsoft.com/office/powerpoint/2010/main" val="1248847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E8DC388-7916-CC41-0BD5-CA1946165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58" y="236178"/>
            <a:ext cx="3103744" cy="3120814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SİPOR:    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SPOR: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4678" y="4009168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94678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 </a:t>
            </a:r>
            <a:r>
              <a:rPr lang="tr-TR" sz="3200" b="1" dirty="0" err="1">
                <a:solidFill>
                  <a:schemeClr val="tx1"/>
                </a:solidFill>
              </a:rPr>
              <a:t>sipor</a:t>
            </a:r>
            <a:r>
              <a:rPr lang="tr-TR" sz="3200" dirty="0">
                <a:solidFill>
                  <a:schemeClr val="tx1"/>
                </a:solidFill>
              </a:rPr>
              <a:t> yapıyorum.</a:t>
            </a:r>
          </a:p>
        </p:txBody>
      </p:sp>
    </p:spTree>
    <p:extLst>
      <p:ext uri="{BB962C8B-B14F-4D97-AF65-F5344CB8AC3E}">
        <p14:creationId xmlns:p14="http://schemas.microsoft.com/office/powerpoint/2010/main" val="3977279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Callout 6"/>
          <p:cNvSpPr/>
          <p:nvPr/>
        </p:nvSpPr>
        <p:spPr>
          <a:xfrm>
            <a:off x="3563888" y="260648"/>
            <a:ext cx="5400600" cy="3168352"/>
          </a:xfrm>
          <a:prstGeom prst="cloudCallout">
            <a:avLst>
              <a:gd name="adj1" fmla="val -55013"/>
              <a:gd name="adj2" fmla="val 76873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</a:rPr>
              <a:t>Duyduğuma göre köyü yazımı karıştırılan kelimeler istila etmiş.Acilen bir şey yapmam lazım.</a:t>
            </a:r>
          </a:p>
        </p:txBody>
      </p:sp>
      <p:pic>
        <p:nvPicPr>
          <p:cNvPr id="2" name="İçerik Yer Tutucusu 9">
            <a:extLst>
              <a:ext uri="{FF2B5EF4-FFF2-40B4-BE49-F238E27FC236}">
                <a16:creationId xmlns:a16="http://schemas.microsoft.com/office/drawing/2014/main" id="{2E8DBBB7-6786-D17C-11ED-C97327AB881D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783528" y="2636912"/>
            <a:ext cx="2420322" cy="34140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shot_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1" y="3789040"/>
            <a:ext cx="2520281" cy="2875831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3059832" y="0"/>
            <a:ext cx="6084168" cy="3573016"/>
          </a:xfrm>
          <a:prstGeom prst="cloudCallout">
            <a:avLst>
              <a:gd name="adj1" fmla="val -49580"/>
              <a:gd name="adj2" fmla="val 830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tx1"/>
                </a:solidFill>
              </a:rPr>
              <a:t>Kelimelerin doğru yazılması ve söylenmesi anlatılanların doğru anlaşılmasını sağlar.Yazımından emin olmadığımız kelimelerin yazımına yazım (imla) kılavuzundan bakarız.</a:t>
            </a:r>
          </a:p>
        </p:txBody>
      </p:sp>
      <p:pic>
        <p:nvPicPr>
          <p:cNvPr id="10" name="İçerik Yer Tutucusu 9">
            <a:extLst>
              <a:ext uri="{FF2B5EF4-FFF2-40B4-BE49-F238E27FC236}">
                <a16:creationId xmlns:a16="http://schemas.microsoft.com/office/drawing/2014/main" id="{5AF23E1D-A49C-5E11-5AE9-AB325644214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 flipH="1">
            <a:off x="783528" y="2636912"/>
            <a:ext cx="2420322" cy="34140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429000"/>
            <a:ext cx="2419688" cy="3194402"/>
          </a:xfrm>
          <a:prstGeom prst="rect">
            <a:avLst/>
          </a:prstGeom>
        </p:spPr>
      </p:pic>
      <p:pic>
        <p:nvPicPr>
          <p:cNvPr id="4" name="Content Placeholder 3" descr="Screenshot_287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 flipH="1">
            <a:off x="323528" y="260648"/>
            <a:ext cx="2880320" cy="2952328"/>
          </a:xfrm>
        </p:spPr>
      </p:pic>
      <p:sp>
        <p:nvSpPr>
          <p:cNvPr id="5" name="Cloud Callout 4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Benim ne kadar güzel </a:t>
            </a:r>
            <a:r>
              <a:rPr lang="tr-TR" sz="3200" b="1" dirty="0" err="1">
                <a:solidFill>
                  <a:schemeClr val="tx1"/>
                </a:solidFill>
              </a:rPr>
              <a:t>kiprik</a:t>
            </a:r>
            <a:r>
              <a:rPr lang="tr-TR" sz="3200" dirty="0" err="1">
                <a:solidFill>
                  <a:schemeClr val="tx1"/>
                </a:solidFill>
              </a:rPr>
              <a:t>lerim</a:t>
            </a:r>
            <a:r>
              <a:rPr lang="tr-TR" sz="3200" dirty="0">
                <a:solidFill>
                  <a:schemeClr val="tx1"/>
                </a:solidFill>
              </a:rPr>
              <a:t> var.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513"/>
              <a:gd name="adj2" fmla="val 1047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KİPRİK: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KİRPİK:</a:t>
            </a:r>
          </a:p>
        </p:txBody>
      </p:sp>
      <p:pic>
        <p:nvPicPr>
          <p:cNvPr id="8" name="Picture 7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005064"/>
            <a:ext cx="605314" cy="522264"/>
          </a:xfrm>
          <a:prstGeom prst="rect">
            <a:avLst/>
          </a:prstGeom>
        </p:spPr>
      </p:pic>
      <p:pic>
        <p:nvPicPr>
          <p:cNvPr id="9" name="Picture 8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4941168"/>
            <a:ext cx="648072" cy="5040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275"/>
              <a:gd name="adj2" fmla="val 15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YALNIŞ: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YANLIŞ: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6686" y="4013757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0665" y="4950211"/>
            <a:ext cx="648072" cy="504056"/>
          </a:xfrm>
          <a:prstGeom prst="rect">
            <a:avLst/>
          </a:prstGeom>
        </p:spPr>
      </p:pic>
      <p:sp>
        <p:nvSpPr>
          <p:cNvPr id="10" name="Cloud Callout 9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 yazıları hep</a:t>
            </a:r>
            <a:r>
              <a:rPr lang="tr-TR" sz="3200" b="1" dirty="0">
                <a:solidFill>
                  <a:schemeClr val="tx1"/>
                </a:solidFill>
              </a:rPr>
              <a:t> yalnış </a:t>
            </a:r>
            <a:r>
              <a:rPr lang="tr-TR" sz="3200" dirty="0">
                <a:solidFill>
                  <a:schemeClr val="tx1"/>
                </a:solidFill>
              </a:rPr>
              <a:t>okuyorum.</a:t>
            </a:r>
          </a:p>
        </p:txBody>
      </p:sp>
      <p:pic>
        <p:nvPicPr>
          <p:cNvPr id="13" name="Picture 12" descr="1a009a94c794f09acb32337dad9f285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V="1">
            <a:off x="539552" y="188640"/>
            <a:ext cx="2160240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nLPpbJe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22" b="94771" l="9582" r="90244">
                        <a14:foregroundMark x1="23868" y1="23529" x2="27875" y2="24619"/>
                        <a14:foregroundMark x1="34669" y1="9368" x2="38153" y2="15904"/>
                        <a14:foregroundMark x1="37805" y1="6536" x2="39024" y2="10022"/>
                        <a14:foregroundMark x1="36760" y1="6536" x2="36411" y2="4575"/>
                        <a14:foregroundMark x1="23868" y1="38344" x2="19338" y2="38344"/>
                        <a14:foregroundMark x1="27003" y1="48584" x2="21951" y2="50980"/>
                        <a14:foregroundMark x1="67770" y1="14379" x2="73171" y2="9368"/>
                        <a14:foregroundMark x1="69686" y1="20697" x2="74564" y2="18301"/>
                        <a14:foregroundMark x1="70906" y1="19172" x2="70906" y2="15904"/>
                        <a14:foregroundMark x1="48955" y1="5447" x2="55226" y2="5447"/>
                        <a14:foregroundMark x1="70557" y1="30937" x2="73693" y2="30501"/>
                        <a14:foregroundMark x1="40418" y1="37255" x2="46341" y2="22222"/>
                        <a14:foregroundMark x1="32404" y1="40305" x2="40941" y2="27015"/>
                        <a14:foregroundMark x1="46690" y1="25490" x2="58362" y2="23529"/>
                        <a14:foregroundMark x1="50697" y1="34423" x2="53833" y2="36819"/>
                        <a14:foregroundMark x1="21951" y1="89978" x2="21951" y2="78867"/>
                        <a14:foregroundMark x1="41812" y1="94989" x2="49477" y2="80174"/>
                        <a14:foregroundMark x1="49477" y1="80174" x2="49477" y2="79739"/>
                        <a14:foregroundMark x1="85714" y1="53813" x2="90244" y2="50980"/>
                        <a14:foregroundMark x1="83624" y1="48584" x2="86237" y2="45534"/>
                        <a14:foregroundMark x1="13937" y1="77778" x2="13415" y2="72549"/>
                        <a14:foregroundMark x1="13415" y1="79739" x2="14460" y2="81699"/>
                        <a14:foregroundMark x1="15679" y1="76471" x2="17596" y2="73420"/>
                        <a14:foregroundMark x1="11150" y1="75817" x2="9930" y2="80828"/>
                        <a14:foregroundMark x1="15331" y1="93464" x2="18467" y2="934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32656"/>
            <a:ext cx="3131840" cy="2880319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037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ELEKTİRİK: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ELEKTRİK: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52350" y="4009168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09592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Keşke </a:t>
            </a:r>
            <a:r>
              <a:rPr lang="tr-TR" sz="3200" b="1" dirty="0">
                <a:solidFill>
                  <a:schemeClr val="tx1"/>
                </a:solidFill>
              </a:rPr>
              <a:t>elektirik</a:t>
            </a:r>
            <a:r>
              <a:rPr lang="tr-TR" sz="3200" dirty="0">
                <a:solidFill>
                  <a:schemeClr val="tx1"/>
                </a:solidFill>
              </a:rPr>
              <a:t>ler hiçbir zaman kesilmese.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9a1fa67679e72b41cfd04b0e0810d3c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0" y="0"/>
            <a:ext cx="2952328" cy="3236281"/>
          </a:xfrm>
          <a:prstGeom prst="rect">
            <a:avLst/>
          </a:prstGeom>
        </p:spPr>
      </p:pic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275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PİLAN: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PLAN: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5013176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Yapacağım yeni evin </a:t>
            </a:r>
            <a:r>
              <a:rPr lang="tr-TR" sz="3200" b="1" dirty="0">
                <a:solidFill>
                  <a:schemeClr val="tx1"/>
                </a:solidFill>
              </a:rPr>
              <a:t>pilan</a:t>
            </a:r>
            <a:r>
              <a:rPr lang="tr-TR" sz="3200" dirty="0">
                <a:solidFill>
                  <a:schemeClr val="tx1"/>
                </a:solidFill>
              </a:rPr>
              <a:t>ını yapıyorum.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TİREN: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TREN: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77072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5013176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solidFill>
                  <a:schemeClr val="tx1"/>
                </a:solidFill>
              </a:rPr>
              <a:t>Tiren</a:t>
            </a:r>
            <a:r>
              <a:rPr lang="tr-TR" sz="3600" dirty="0">
                <a:solidFill>
                  <a:schemeClr val="tx1"/>
                </a:solidFill>
              </a:rPr>
              <a:t>den inerken düştüm.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BC51399-FC01-B0B7-B4C3-F56844525F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89" b="96627" l="4633" r="98649">
                        <a14:foregroundMark x1="86486" y1="15476" x2="70463" y2="42262"/>
                        <a14:foregroundMark x1="70463" y1="42262" x2="67181" y2="29365"/>
                        <a14:foregroundMark x1="84556" y1="27976" x2="86873" y2="52381"/>
                        <a14:foregroundMark x1="93436" y1="55754" x2="84556" y2="23611"/>
                        <a14:foregroundMark x1="93436" y1="38889" x2="90734" y2="18254"/>
                        <a14:foregroundMark x1="84556" y1="18254" x2="60618" y2="16270"/>
                        <a14:foregroundMark x1="93822" y1="43254" x2="97683" y2="33135"/>
                        <a14:foregroundMark x1="97104" y1="64881" x2="97104" y2="68254"/>
                        <a14:foregroundMark x1="97683" y1="66865" x2="98649" y2="67857"/>
                        <a14:foregroundMark x1="67181" y1="6349" x2="53282" y2="6349"/>
                        <a14:foregroundMark x1="71429" y1="6349" x2="71429" y2="1389"/>
                        <a14:foregroundMark x1="49421" y1="17857" x2="35328" y2="17262"/>
                        <a14:foregroundMark x1="48069" y1="64484" x2="37838" y2="44246"/>
                        <a14:foregroundMark x1="37838" y1="44246" x2="36293" y2="20833"/>
                        <a14:foregroundMark x1="36293" y1="20833" x2="44402" y2="18254"/>
                        <a14:foregroundMark x1="56564" y1="20238" x2="38224" y2="8730"/>
                        <a14:foregroundMark x1="54054" y1="60516" x2="31274" y2="59127"/>
                        <a14:foregroundMark x1="30695" y1="58730" x2="21042" y2="74603"/>
                        <a14:foregroundMark x1="21042" y1="74603" x2="20849" y2="74603"/>
                        <a14:foregroundMark x1="23166" y1="82738" x2="28378" y2="66865"/>
                        <a14:foregroundMark x1="28378" y1="66865" x2="28378" y2="65873"/>
                        <a14:foregroundMark x1="28378" y1="65873" x2="21815" y2="58135"/>
                        <a14:foregroundMark x1="20849" y1="73611" x2="5019" y2="77381"/>
                        <a14:foregroundMark x1="10618" y1="93254" x2="7336" y2="93849"/>
                        <a14:foregroundMark x1="7336" y1="96230" x2="5019" y2="96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3131841" cy="32129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704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GASTE</a:t>
            </a:r>
            <a:r>
              <a:rPr lang="tr-TR" sz="3200" dirty="0">
                <a:solidFill>
                  <a:schemeClr val="tx1"/>
                </a:solidFill>
              </a:rPr>
              <a:t>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GAZETE</a:t>
            </a:r>
            <a:r>
              <a:rPr lang="tr-TR" sz="3200" dirty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4941168"/>
            <a:ext cx="648072" cy="504056"/>
          </a:xfrm>
          <a:prstGeom prst="rect">
            <a:avLst/>
          </a:prstGeom>
        </p:spPr>
      </p:pic>
      <p:pic>
        <p:nvPicPr>
          <p:cNvPr id="2050" name="Picture 2" descr="C:\Users\Lenovo\Desktop\Screenshot_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88640"/>
            <a:ext cx="2819400" cy="2743200"/>
          </a:xfrm>
          <a:prstGeom prst="rect">
            <a:avLst/>
          </a:prstGeom>
          <a:noFill/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>
                <a:solidFill>
                  <a:schemeClr val="tx1"/>
                </a:solidFill>
              </a:rPr>
              <a:t>Gaste</a:t>
            </a:r>
            <a:r>
              <a:rPr lang="tr-TR" sz="3200" b="1" dirty="0">
                <a:solidFill>
                  <a:schemeClr val="tx1"/>
                </a:solidFill>
              </a:rPr>
              <a:t> </a:t>
            </a:r>
            <a:r>
              <a:rPr lang="tr-TR" sz="3200" dirty="0">
                <a:solidFill>
                  <a:schemeClr val="tx1"/>
                </a:solidFill>
              </a:rPr>
              <a:t>için şiir yazdım.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666</TotalTime>
  <Words>194</Words>
  <Application>Microsoft Office PowerPoint</Application>
  <PresentationFormat>Ekran Gösterisi (4:3)</PresentationFormat>
  <Paragraphs>67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4" baseType="lpstr">
      <vt:lpstr>Bookman Old Style</vt:lpstr>
      <vt:lpstr>Gill Sans MT</vt:lpstr>
      <vt:lpstr>Wingdings</vt:lpstr>
      <vt:lpstr>Wingdings 3</vt:lpstr>
      <vt:lpstr>Origin</vt:lpstr>
      <vt:lpstr>YAZIMI KARIŞTIRILAN KELİMELER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serkan demir</cp:lastModifiedBy>
  <cp:revision>8</cp:revision>
  <dcterms:created xsi:type="dcterms:W3CDTF">2021-04-18T22:48:00Z</dcterms:created>
  <dcterms:modified xsi:type="dcterms:W3CDTF">2022-11-20T14:06:18Z</dcterms:modified>
</cp:coreProperties>
</file>