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257" r:id="rId2"/>
    <p:sldId id="258" r:id="rId3"/>
    <p:sldId id="259" r:id="rId4"/>
    <p:sldId id="260" r:id="rId5"/>
    <p:sldId id="261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2" autoAdjust="0"/>
    <p:restoredTop sz="94660"/>
  </p:normalViewPr>
  <p:slideViewPr>
    <p:cSldViewPr snapToGrid="0">
      <p:cViewPr varScale="1">
        <p:scale>
          <a:sx n="69" d="100"/>
          <a:sy n="69" d="100"/>
        </p:scale>
        <p:origin x="73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FD42F7-718C-4B98-AAEC-167E6DDD60A7}" type="datetimeFigureOut">
              <a:rPr lang="en-US" smtClean="0"/>
              <a:t>4/12/2022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B2AA4F-B828-4D7C-AFD3-893933DAFCB4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Text Placeholder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Text Placeholder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4/12/2022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4/12/2022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4/12/2022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4/12/2022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4/12/2022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4/12/2022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4/12/2022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4/12/2022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4/12/2022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4/12/2022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1C593-65D0-4073-BCC9-577B9352EA97}" type="datetimeFigureOut">
              <a:rPr lang="en-US" smtClean="0"/>
              <a:t>4/12/2022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A1C593-65D0-4073-BCC9-577B9352EA97}" type="datetimeFigureOut">
              <a:rPr lang="en-US" smtClean="0"/>
              <a:t>4/12/2022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B618960-8005-486C-9A75-10CB2AAC16F9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nlatim-Bozukluklari-Kavram-Haritasi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85" y="-24765"/>
            <a:ext cx="12162155" cy="692531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altLang="en-US" sz="6600">
                <a:solidFill>
                  <a:srgbClr val="FF0000"/>
                </a:solidFill>
                <a:latin typeface="+mn-lt"/>
                <a:cs typeface="+mn-lt"/>
              </a:rPr>
              <a:t>GEREKSİZ SÖZCÜK KULLANIMI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691640"/>
            <a:ext cx="10880090" cy="46863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tr-TR" altLang="en-US" sz="4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Gereksiz sözcük kullanımı</a:t>
            </a:r>
            <a:r>
              <a:rPr lang="tr-TR" altLang="en-US" sz="4800"/>
              <a:t> cümlenin duruluğunu bozar ve </a:t>
            </a:r>
            <a:r>
              <a:rPr lang="tr-TR" altLang="en-US" sz="4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anlatım bozukluğu</a:t>
            </a:r>
            <a:r>
              <a:rPr lang="tr-TR" altLang="en-US" sz="4800"/>
              <a:t> yaratır.Bu </a:t>
            </a:r>
            <a:r>
              <a:rPr lang="tr-TR" altLang="en-US" sz="4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anlatım bozukluğu</a:t>
            </a:r>
            <a:r>
              <a:rPr lang="tr-TR" altLang="en-US" sz="4800"/>
              <a:t> şu şekillerde olabilir: Bir cümlede anlamları aynı olan veya anlamca biri diğerini içeren </a:t>
            </a:r>
            <a:r>
              <a:rPr lang="tr-TR" altLang="en-US" sz="4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sözcüklerin</a:t>
            </a:r>
            <a:r>
              <a:rPr lang="tr-TR" altLang="en-US" sz="4800"/>
              <a:t> birlikte </a:t>
            </a:r>
            <a:r>
              <a:rPr lang="tr-TR" altLang="en-US" sz="4800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kullanılması anlatım bozukluğuna </a:t>
            </a:r>
            <a:r>
              <a:rPr lang="tr-TR" altLang="en-US" sz="4800"/>
              <a:t>yol açar.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altLang="en-US">
                <a:solidFill>
                  <a:srgbClr val="FF0000"/>
                </a:solidFill>
              </a:rPr>
              <a:t>Eş Anlamlı Kelimelerin Bir Arada Kullanılmasından Kaynaklanan Anlatım Bozukluğu : 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r-TR" altLang="en-US"/>
              <a:t> </a:t>
            </a:r>
            <a:r>
              <a:rPr lang="tr-TR" altLang="en-US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</a:rPr>
              <a:t>ÖR</a:t>
            </a:r>
            <a:r>
              <a:rPr lang="tr-TR" altLang="en-US"/>
              <a:t> : Gençler Fatih Terim'i </a:t>
            </a:r>
            <a:r>
              <a:rPr lang="tr-TR" altLang="en-US">
                <a:solidFill>
                  <a:srgbClr val="FF0000"/>
                </a:solidFill>
              </a:rPr>
              <a:t>ilgi</a:t>
            </a:r>
            <a:r>
              <a:rPr lang="tr-TR" altLang="en-US">
                <a:gradFill>
                  <a:gsLst>
                    <a:gs pos="0">
                      <a:srgbClr val="012D86"/>
                    </a:gs>
                    <a:gs pos="100000">
                      <a:srgbClr val="0E2557"/>
                    </a:gs>
                  </a:gsLst>
                  <a:lin scaled="0"/>
                </a:gradFill>
              </a:rPr>
              <a:t> </a:t>
            </a:r>
            <a:r>
              <a:rPr lang="tr-TR" altLang="en-US"/>
              <a:t>ve </a:t>
            </a:r>
            <a:r>
              <a:rPr lang="tr-TR" altLang="en-US">
                <a:solidFill>
                  <a:srgbClr val="FF0000"/>
                </a:solidFill>
              </a:rPr>
              <a:t>alakayla</a:t>
            </a:r>
            <a:r>
              <a:rPr lang="tr-TR" altLang="en-US"/>
              <a:t> dinliyorlardı</a:t>
            </a:r>
          </a:p>
          <a:p>
            <a:pPr marL="0" indent="0">
              <a:buNone/>
            </a:pPr>
            <a:endParaRPr lang="tr-TR" altLang="en-US"/>
          </a:p>
          <a:p>
            <a:pPr marL="0" indent="0">
              <a:buNone/>
            </a:pPr>
            <a:r>
              <a:rPr lang="tr-TR" altLang="en-US"/>
              <a:t> </a:t>
            </a:r>
            <a:r>
              <a:rPr lang="tr-TR" altLang="en-US">
                <a:gradFill>
                  <a:gsLst>
                    <a:gs pos="0">
                      <a:srgbClr val="14CD68"/>
                    </a:gs>
                    <a:gs pos="100000">
                      <a:srgbClr val="035C7D"/>
                    </a:gs>
                  </a:gsLst>
                  <a:lin scaled="0"/>
                </a:gradFill>
              </a:rPr>
              <a:t>ÖR</a:t>
            </a:r>
            <a:r>
              <a:rPr lang="tr-TR" altLang="en-US"/>
              <a:t> : Haberi duyunca </a:t>
            </a:r>
            <a:r>
              <a:rPr lang="tr-TR" altLang="en-US">
                <a:solidFill>
                  <a:srgbClr val="FF0000"/>
                </a:solidFill>
              </a:rPr>
              <a:t>hemen</a:t>
            </a:r>
            <a:r>
              <a:rPr lang="tr-TR" altLang="en-US"/>
              <a:t> gel</a:t>
            </a:r>
            <a:r>
              <a:rPr lang="tr-TR" altLang="en-US">
                <a:solidFill>
                  <a:srgbClr val="FF0000"/>
                </a:solidFill>
              </a:rPr>
              <a:t>iverdi</a:t>
            </a:r>
            <a:r>
              <a:rPr lang="tr-TR" altLang="en-US">
                <a:solidFill>
                  <a:schemeClr val="tx1"/>
                </a:solidFill>
              </a:rPr>
              <a:t>.</a:t>
            </a:r>
          </a:p>
          <a:p>
            <a:pPr marL="0" indent="0">
              <a:buNone/>
            </a:pPr>
            <a:endParaRPr lang="tr-TR" altLang="en-US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tr-TR" altLang="en-US">
                <a:solidFill>
                  <a:srgbClr val="FF0000"/>
                </a:solidFill>
              </a:rPr>
              <a:t> </a:t>
            </a:r>
            <a:r>
              <a:rPr lang="tr-TR" altLang="en-US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</a:rPr>
              <a:t>ÖR</a:t>
            </a:r>
            <a:r>
              <a:rPr lang="tr-TR" altLang="en-US">
                <a:solidFill>
                  <a:schemeClr val="tx1"/>
                </a:solidFill>
              </a:rPr>
              <a:t> : Çocuk kitapları çocuklara , </a:t>
            </a:r>
            <a:r>
              <a:rPr lang="tr-TR" altLang="en-US">
                <a:solidFill>
                  <a:srgbClr val="FF0000"/>
                </a:solidFill>
              </a:rPr>
              <a:t>merhameti</a:t>
            </a:r>
            <a:r>
              <a:rPr lang="tr-TR" altLang="en-US">
                <a:solidFill>
                  <a:schemeClr val="tx1"/>
                </a:solidFill>
              </a:rPr>
              <a:t> ve </a:t>
            </a:r>
            <a:r>
              <a:rPr lang="tr-TR" altLang="en-US">
                <a:solidFill>
                  <a:srgbClr val="FF0000"/>
                </a:solidFill>
              </a:rPr>
              <a:t>acımayı</a:t>
            </a:r>
            <a:r>
              <a:rPr lang="tr-TR" altLang="en-US">
                <a:solidFill>
                  <a:schemeClr val="tx1"/>
                </a:solidFill>
              </a:rPr>
              <a:t> da öğretmelidir.</a:t>
            </a:r>
          </a:p>
          <a:p>
            <a:pPr marL="0" indent="0">
              <a:buNone/>
            </a:pPr>
            <a:endParaRPr lang="tr-TR" altLang="en-US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tr-TR" altLang="en-US">
                <a:solidFill>
                  <a:schemeClr val="tx1"/>
                </a:solidFill>
              </a:rPr>
              <a:t> </a:t>
            </a:r>
            <a:r>
              <a:rPr lang="tr-TR" altLang="en-US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</a:rPr>
              <a:t>ÖR</a:t>
            </a:r>
            <a:r>
              <a:rPr lang="tr-TR" altLang="en-US">
                <a:solidFill>
                  <a:schemeClr val="tx1"/>
                </a:solidFill>
              </a:rPr>
              <a:t> : Her dersin kendine özgü </a:t>
            </a:r>
            <a:r>
              <a:rPr lang="tr-TR" altLang="en-US">
                <a:solidFill>
                  <a:srgbClr val="FF0000"/>
                </a:solidFill>
              </a:rPr>
              <a:t>ilke</a:t>
            </a:r>
            <a:r>
              <a:rPr lang="tr-TR" altLang="en-US">
                <a:solidFill>
                  <a:schemeClr val="tx1"/>
                </a:solidFill>
              </a:rPr>
              <a:t> ve </a:t>
            </a:r>
            <a:r>
              <a:rPr lang="tr-TR" altLang="en-US">
                <a:solidFill>
                  <a:srgbClr val="FF0000"/>
                </a:solidFill>
              </a:rPr>
              <a:t>prensipleri</a:t>
            </a:r>
            <a:r>
              <a:rPr lang="tr-TR" altLang="en-US">
                <a:solidFill>
                  <a:schemeClr val="tx1"/>
                </a:solidFill>
              </a:rPr>
              <a:t> vardır.</a:t>
            </a:r>
          </a:p>
          <a:p>
            <a:pPr marL="0" indent="0">
              <a:buNone/>
            </a:pPr>
            <a:endParaRPr lang="tr-TR" altLang="en-US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tr-TR" altLang="en-US">
                <a:solidFill>
                  <a:schemeClr val="tx1"/>
                </a:solidFill>
              </a:rPr>
              <a:t> </a:t>
            </a:r>
            <a:r>
              <a:rPr lang="tr-TR" altLang="en-US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</a:rPr>
              <a:t>ÖR</a:t>
            </a:r>
            <a:r>
              <a:rPr lang="tr-TR" altLang="en-US">
                <a:solidFill>
                  <a:schemeClr val="tx1"/>
                </a:solidFill>
              </a:rPr>
              <a:t> : Hepinize sonsuz </a:t>
            </a:r>
            <a:r>
              <a:rPr lang="tr-TR" altLang="en-US">
                <a:solidFill>
                  <a:srgbClr val="FF0000"/>
                </a:solidFill>
              </a:rPr>
              <a:t>teşekkür</a:t>
            </a:r>
            <a:r>
              <a:rPr lang="tr-TR" altLang="en-US">
                <a:solidFill>
                  <a:schemeClr val="tx1"/>
                </a:solidFill>
              </a:rPr>
              <a:t> ve </a:t>
            </a:r>
            <a:r>
              <a:rPr lang="tr-TR" altLang="en-US">
                <a:solidFill>
                  <a:srgbClr val="FF0000"/>
                </a:solidFill>
              </a:rPr>
              <a:t>şükranlarımı</a:t>
            </a:r>
            <a:r>
              <a:rPr lang="tr-TR" altLang="en-US">
                <a:solidFill>
                  <a:schemeClr val="tx1"/>
                </a:solidFill>
              </a:rPr>
              <a:t> sunuyorum.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24890" y="549275"/>
            <a:ext cx="10210800" cy="5612765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r-TR" altLang="en-US"/>
              <a:t> </a:t>
            </a:r>
            <a:r>
              <a:rPr lang="tr-TR" altLang="en-US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</a:rPr>
              <a:t>ÖR</a:t>
            </a:r>
            <a:r>
              <a:rPr lang="tr-TR" altLang="en-US"/>
              <a:t> : Bu </a:t>
            </a:r>
            <a:r>
              <a:rPr lang="tr-TR" altLang="en-US">
                <a:solidFill>
                  <a:srgbClr val="FF0000"/>
                </a:solidFill>
              </a:rPr>
              <a:t>zor</a:t>
            </a:r>
            <a:r>
              <a:rPr lang="tr-TR" altLang="en-US"/>
              <a:t> ve </a:t>
            </a:r>
            <a:r>
              <a:rPr lang="tr-TR" altLang="en-US">
                <a:solidFill>
                  <a:srgbClr val="FF0000"/>
                </a:solidFill>
              </a:rPr>
              <a:t>çetin</a:t>
            </a:r>
            <a:r>
              <a:rPr lang="tr-TR" altLang="en-US"/>
              <a:t> kış koşullarında yola çıkmayınız.</a:t>
            </a:r>
          </a:p>
          <a:p>
            <a:pPr marL="0" indent="0">
              <a:buNone/>
            </a:pPr>
            <a:endParaRPr lang="tr-TR" altLang="en-US"/>
          </a:p>
          <a:p>
            <a:pPr marL="0" indent="0">
              <a:buNone/>
            </a:pPr>
            <a:r>
              <a:rPr lang="tr-TR" altLang="en-US"/>
              <a:t> </a:t>
            </a:r>
            <a:r>
              <a:rPr lang="tr-TR" altLang="en-US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</a:rPr>
              <a:t>ÖR</a:t>
            </a:r>
            <a:r>
              <a:rPr lang="tr-TR" altLang="en-US"/>
              <a:t> : Sana söyleyeceğim bu </a:t>
            </a:r>
            <a:r>
              <a:rPr lang="tr-TR" altLang="en-US">
                <a:solidFill>
                  <a:srgbClr val="FF0000"/>
                </a:solidFill>
              </a:rPr>
              <a:t>gizli</a:t>
            </a:r>
            <a:r>
              <a:rPr lang="tr-TR" altLang="en-US"/>
              <a:t> sırlarımı kimseye söyleme.</a:t>
            </a:r>
          </a:p>
          <a:p>
            <a:pPr marL="0" indent="0">
              <a:buNone/>
            </a:pPr>
            <a:endParaRPr lang="tr-TR" altLang="en-US"/>
          </a:p>
          <a:p>
            <a:pPr marL="0" indent="0">
              <a:buNone/>
            </a:pPr>
            <a:r>
              <a:rPr lang="tr-TR" altLang="en-US"/>
              <a:t> </a:t>
            </a:r>
            <a:r>
              <a:rPr lang="tr-TR" altLang="en-US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</a:rPr>
              <a:t>ÖR</a:t>
            </a:r>
            <a:r>
              <a:rPr lang="tr-TR" altLang="en-US"/>
              <a:t> : Kulağıma eğilerek </a:t>
            </a:r>
            <a:r>
              <a:rPr lang="tr-TR" altLang="en-US">
                <a:solidFill>
                  <a:srgbClr val="FF0000"/>
                </a:solidFill>
              </a:rPr>
              <a:t>alçak sesle</a:t>
            </a:r>
            <a:r>
              <a:rPr lang="tr-TR" altLang="en-US"/>
              <a:t> bir şeyler fısıldadı</a:t>
            </a:r>
            <a:r>
              <a:rPr lang="tr-TR" altLang="en-US">
                <a:solidFill>
                  <a:schemeClr val="tx1"/>
                </a:solidFill>
              </a:rPr>
              <a:t>.</a:t>
            </a:r>
          </a:p>
          <a:p>
            <a:pPr marL="0" indent="0">
              <a:buNone/>
            </a:pPr>
            <a:endParaRPr lang="tr-TR" altLang="en-US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tr-TR" altLang="en-US">
                <a:solidFill>
                  <a:schemeClr val="tx1"/>
                </a:solidFill>
              </a:rPr>
              <a:t> </a:t>
            </a:r>
            <a:r>
              <a:rPr lang="tr-TR" altLang="en-US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</a:rPr>
              <a:t>ÖR</a:t>
            </a:r>
            <a:r>
              <a:rPr lang="tr-TR" altLang="en-US">
                <a:solidFill>
                  <a:schemeClr val="tx1"/>
                </a:solidFill>
              </a:rPr>
              <a:t> : Bu yol yaya </a:t>
            </a:r>
            <a:r>
              <a:rPr lang="tr-TR" altLang="en-US">
                <a:solidFill>
                  <a:srgbClr val="FF0000"/>
                </a:solidFill>
              </a:rPr>
              <a:t>yürümekle</a:t>
            </a:r>
            <a:r>
              <a:rPr lang="tr-TR" altLang="en-US">
                <a:solidFill>
                  <a:schemeClr val="tx1"/>
                </a:solidFill>
              </a:rPr>
              <a:t> bitecek gibi değil.</a:t>
            </a:r>
          </a:p>
          <a:p>
            <a:pPr marL="0" indent="0">
              <a:buNone/>
            </a:pPr>
            <a:endParaRPr lang="tr-TR" altLang="en-US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tr-TR" altLang="en-US">
                <a:solidFill>
                  <a:schemeClr val="tx1"/>
                </a:solidFill>
              </a:rPr>
              <a:t> </a:t>
            </a:r>
            <a:r>
              <a:rPr lang="tr-TR" altLang="en-US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</a:rPr>
              <a:t>ÖR</a:t>
            </a:r>
            <a:r>
              <a:rPr lang="tr-TR" altLang="en-US">
                <a:solidFill>
                  <a:schemeClr val="tx1"/>
                </a:solidFill>
              </a:rPr>
              <a:t> : Onlar da beş yıldır </a:t>
            </a:r>
            <a:r>
              <a:rPr lang="tr-TR" altLang="en-US">
                <a:solidFill>
                  <a:srgbClr val="FF0000"/>
                </a:solidFill>
              </a:rPr>
              <a:t>karşılıklı </a:t>
            </a:r>
            <a:r>
              <a:rPr lang="tr-TR" altLang="en-US">
                <a:solidFill>
                  <a:schemeClr val="tx1"/>
                </a:solidFill>
              </a:rPr>
              <a:t>maktuplaşıyorlar.</a:t>
            </a:r>
          </a:p>
          <a:p>
            <a:pPr marL="0" indent="0">
              <a:buNone/>
            </a:pPr>
            <a:endParaRPr lang="tr-TR" altLang="en-US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tr-TR" altLang="en-US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</a:rPr>
              <a:t> ÖR</a:t>
            </a:r>
            <a:r>
              <a:rPr lang="tr-TR" altLang="en-US">
                <a:solidFill>
                  <a:schemeClr val="tx1"/>
                </a:solidFill>
              </a:rPr>
              <a:t> : Ülkemizin sorunları </a:t>
            </a:r>
            <a:r>
              <a:rPr lang="tr-TR" altLang="en-US">
                <a:solidFill>
                  <a:srgbClr val="FF0000"/>
                </a:solidFill>
              </a:rPr>
              <a:t>bitmiyor</a:t>
            </a:r>
            <a:r>
              <a:rPr lang="tr-TR" altLang="en-US">
                <a:solidFill>
                  <a:schemeClr val="tx1"/>
                </a:solidFill>
              </a:rPr>
              <a:t> , </a:t>
            </a:r>
            <a:r>
              <a:rPr lang="tr-TR" altLang="en-US">
                <a:solidFill>
                  <a:srgbClr val="FF0000"/>
                </a:solidFill>
              </a:rPr>
              <a:t>tükenmiyor</a:t>
            </a:r>
            <a:r>
              <a:rPr lang="tr-TR" altLang="en-US">
                <a:solidFill>
                  <a:schemeClr val="tx1"/>
                </a:solidFill>
              </a:rPr>
              <a:t>. 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tr-TR" altLang="en-US" sz="8800">
                <a:solidFill>
                  <a:srgbClr val="FF0000"/>
                </a:solidFill>
              </a:rPr>
              <a:t>SIRA SENDE</a:t>
            </a:r>
            <a:r>
              <a:rPr lang="tr-TR" altLang="en-US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>
            <a:normAutofit lnSpcReduction="20000"/>
          </a:bodyPr>
          <a:lstStyle/>
          <a:p>
            <a:pPr marL="0" indent="0">
              <a:buNone/>
            </a:pPr>
            <a:r>
              <a:rPr lang="tr-TR" altLang="en-US"/>
              <a:t> </a:t>
            </a:r>
            <a:r>
              <a:rPr lang="tr-TR" altLang="en-US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</a:rPr>
              <a:t>ÖR</a:t>
            </a:r>
            <a:r>
              <a:rPr lang="tr-TR" altLang="en-US"/>
              <a:t> : Dün akşam fotoğraflara bakarken aklıma eski geçmiş günlerim geldi.</a:t>
            </a:r>
            <a:r>
              <a:rPr lang="tr-TR" altLang="en-US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</a:rPr>
              <a:t>( Yorumlar kısmına yazabilirsiniz cevebı )</a:t>
            </a:r>
            <a:endParaRPr lang="tr-TR" altLang="en-US"/>
          </a:p>
          <a:p>
            <a:pPr marL="0" indent="0">
              <a:buNone/>
            </a:pPr>
            <a:endParaRPr lang="tr-TR" altLang="en-US"/>
          </a:p>
          <a:p>
            <a:pPr marL="0" indent="0">
              <a:buNone/>
            </a:pPr>
            <a:r>
              <a:rPr lang="tr-TR" altLang="en-US"/>
              <a:t> </a:t>
            </a:r>
            <a:r>
              <a:rPr lang="tr-TR" altLang="en-US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</a:rPr>
              <a:t>ÖR</a:t>
            </a:r>
            <a:r>
              <a:rPr lang="tr-TR" altLang="en-US"/>
              <a:t> : Mahallemizdeki varlıklı ve zengin insanlar, fakirlere her zaman yardım ederdi.</a:t>
            </a:r>
            <a:r>
              <a:rPr lang="tr-TR" altLang="en-US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sym typeface="+mn-ea"/>
              </a:rPr>
              <a:t>( Yorumlar kısmına yazabilirsiniz cevebı )</a:t>
            </a:r>
            <a:endParaRPr lang="tr-TR" altLang="en-US"/>
          </a:p>
          <a:p>
            <a:pPr marL="0" indent="0">
              <a:buNone/>
            </a:pPr>
            <a:endParaRPr lang="tr-TR" altLang="en-US"/>
          </a:p>
          <a:p>
            <a:pPr marL="0" indent="0">
              <a:buNone/>
            </a:pPr>
            <a:r>
              <a:rPr lang="tr-TR" altLang="en-US"/>
              <a:t> </a:t>
            </a:r>
            <a:r>
              <a:rPr lang="tr-TR" altLang="en-US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</a:rPr>
              <a:t>ÖR</a:t>
            </a:r>
            <a:r>
              <a:rPr lang="tr-TR" altLang="en-US"/>
              <a:t> : Gerçek sanatçı, yapıtlarıyla ilgili eleştiri ve tenkitleri dikkate almalıdır.</a:t>
            </a:r>
            <a:r>
              <a:rPr lang="tr-TR" altLang="en-US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sym typeface="+mn-ea"/>
              </a:rPr>
              <a:t>( Yorumlar kısmına yazabilirsiniz cevebı )</a:t>
            </a:r>
            <a:endParaRPr lang="tr-TR" altLang="en-US"/>
          </a:p>
          <a:p>
            <a:pPr marL="0" indent="0">
              <a:buNone/>
            </a:pPr>
            <a:endParaRPr lang="tr-TR" altLang="en-US"/>
          </a:p>
          <a:p>
            <a:pPr marL="0" indent="0">
              <a:buNone/>
            </a:pPr>
            <a:r>
              <a:rPr lang="tr-TR" altLang="en-US"/>
              <a:t> </a:t>
            </a:r>
            <a:r>
              <a:rPr lang="tr-TR" altLang="en-US">
                <a:gradFill>
                  <a:gsLst>
                    <a:gs pos="0">
                      <a:srgbClr val="14CD68"/>
                    </a:gs>
                    <a:gs pos="100000">
                      <a:srgbClr val="0B6E38"/>
                    </a:gs>
                  </a:gsLst>
                  <a:lin scaled="0"/>
                </a:gradFill>
              </a:rPr>
              <a:t>ÖR</a:t>
            </a:r>
            <a:r>
              <a:rPr lang="tr-TR" altLang="en-US"/>
              <a:t> : Maçın oynanacağı gün yaklaştıkça, futbolculardaki heyecan gittikçe artıyordu.</a:t>
            </a:r>
            <a:r>
              <a:rPr lang="tr-TR" altLang="en-US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sym typeface="+mn-ea"/>
              </a:rPr>
              <a:t>( Yorumlar kısmına yazabilirsiniz cevebı )</a:t>
            </a:r>
            <a:endParaRPr lang="tr-TR" altLang="en-US"/>
          </a:p>
          <a:p>
            <a:pPr marL="0" indent="0">
              <a:buNone/>
            </a:pPr>
            <a:endParaRPr lang="tr-TR" alt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243</Words>
  <Application>Microsoft Office PowerPoint</Application>
  <PresentationFormat>Geniş ekran</PresentationFormat>
  <Paragraphs>31</Paragraphs>
  <Slides>5</Slides>
  <Notes>2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PowerPoint Sunusu</vt:lpstr>
      <vt:lpstr>GEREKSİZ SÖZCÜK KULLANIMI</vt:lpstr>
      <vt:lpstr>Eş Anlamlı Kelimelerin Bir Arada Kullanılmasından Kaynaklanan Anlatım Bozukluğu : </vt:lpstr>
      <vt:lpstr>PowerPoint Sunusu</vt:lpstr>
      <vt:lpstr>SIRA SENDE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WPS Presentation</dc:title>
  <dc:creator/>
  <cp:lastModifiedBy>SERKAN DEMİR</cp:lastModifiedBy>
  <cp:revision>3</cp:revision>
  <dcterms:created xsi:type="dcterms:W3CDTF">2020-04-29T00:39:00Z</dcterms:created>
  <dcterms:modified xsi:type="dcterms:W3CDTF">2022-04-12T07:12:13Z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1033-11.2.0.9281</vt:lpwstr>
  </property>
</Properties>
</file>