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0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800080"/>
    <a:srgbClr val="FF3399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969" autoAdjust="0"/>
  </p:normalViewPr>
  <p:slideViewPr>
    <p:cSldViewPr>
      <p:cViewPr varScale="1">
        <p:scale>
          <a:sx n="64" d="100"/>
          <a:sy n="64" d="100"/>
        </p:scale>
        <p:origin x="1566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B7DBAA-BDE3-4F1C-90FC-8B43FD199B98}" type="datetimeFigureOut">
              <a:rPr lang="tr-TR" smtClean="0"/>
              <a:t>14.09.2022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74C6BF-078D-49A8-9F5D-7849AE97334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022121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74C6BF-078D-49A8-9F5D-7849AE97334B}" type="slidenum">
              <a:rPr lang="tr-TR" smtClean="0"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484766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74C6BF-078D-49A8-9F5D-7849AE97334B}" type="slidenum">
              <a:rPr lang="tr-TR" smtClean="0"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440219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A6F7-A73A-4352-B773-AEF0AF3F58E5}" type="datetimeFigureOut">
              <a:rPr lang="tr-TR" smtClean="0"/>
              <a:t>14.09.2022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B7957-D336-4BD7-83E3-598959B3DDC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251385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A6F7-A73A-4352-B773-AEF0AF3F58E5}" type="datetimeFigureOut">
              <a:rPr lang="tr-TR" smtClean="0"/>
              <a:t>14.09.2022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B7957-D336-4BD7-83E3-598959B3DDC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289374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A6F7-A73A-4352-B773-AEF0AF3F58E5}" type="datetimeFigureOut">
              <a:rPr lang="tr-TR" smtClean="0"/>
              <a:t>14.09.2022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B7957-D336-4BD7-83E3-598959B3DDC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96090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A6F7-A73A-4352-B773-AEF0AF3F58E5}" type="datetimeFigureOut">
              <a:rPr lang="tr-TR" smtClean="0"/>
              <a:t>14.09.2022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B7957-D336-4BD7-83E3-598959B3DDC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972035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A6F7-A73A-4352-B773-AEF0AF3F58E5}" type="datetimeFigureOut">
              <a:rPr lang="tr-TR" smtClean="0"/>
              <a:t>14.09.2022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B7957-D336-4BD7-83E3-598959B3DDC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204584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A6F7-A73A-4352-B773-AEF0AF3F58E5}" type="datetimeFigureOut">
              <a:rPr lang="tr-TR" smtClean="0"/>
              <a:t>14.09.2022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B7957-D336-4BD7-83E3-598959B3DDC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218642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A6F7-A73A-4352-B773-AEF0AF3F58E5}" type="datetimeFigureOut">
              <a:rPr lang="tr-TR" smtClean="0"/>
              <a:t>14.09.2022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B7957-D336-4BD7-83E3-598959B3DDC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078375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A6F7-A73A-4352-B773-AEF0AF3F58E5}" type="datetimeFigureOut">
              <a:rPr lang="tr-TR" smtClean="0"/>
              <a:t>14.09.2022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B7957-D336-4BD7-83E3-598959B3DDC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029816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A6F7-A73A-4352-B773-AEF0AF3F58E5}" type="datetimeFigureOut">
              <a:rPr lang="tr-TR" smtClean="0"/>
              <a:t>14.09.2022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B7957-D336-4BD7-83E3-598959B3DDC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811054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A6F7-A73A-4352-B773-AEF0AF3F58E5}" type="datetimeFigureOut">
              <a:rPr lang="tr-TR" smtClean="0"/>
              <a:t>14.09.2022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B7957-D336-4BD7-83E3-598959B3DDC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575086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A6F7-A73A-4352-B773-AEF0AF3F58E5}" type="datetimeFigureOut">
              <a:rPr lang="tr-TR" smtClean="0"/>
              <a:t>14.09.2022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B7957-D336-4BD7-83E3-598959B3DDC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390893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B1A6F7-A73A-4352-B773-AEF0AF3F58E5}" type="datetimeFigureOut">
              <a:rPr lang="tr-TR" smtClean="0"/>
              <a:t>14.09.2022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4B7957-D336-4BD7-83E3-598959B3DDC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69052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s://4.bp.blogspot.com/-FtfWU-_NmQA/WYxAra9Z1pI/AAAAAAAAI6Y/HDar4wKQjRYrRsRX7TTje4glroLHS8VpACLcBGAs/s1600/noktalama%2Bisareti%2Bvirgu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8496" y="15311"/>
            <a:ext cx="5890628" cy="4248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Metin kutusu 2"/>
          <p:cNvSpPr txBox="1"/>
          <p:nvPr/>
        </p:nvSpPr>
        <p:spPr>
          <a:xfrm>
            <a:off x="2239500" y="4473949"/>
            <a:ext cx="4608512" cy="1569660"/>
          </a:xfrm>
          <a:prstGeom prst="rect">
            <a:avLst/>
          </a:prstGeom>
          <a:noFill/>
          <a:ln w="76200">
            <a:solidFill>
              <a:srgbClr val="00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9600" dirty="0">
                <a:solidFill>
                  <a:prstClr val="black"/>
                </a:solidFill>
                <a:latin typeface="Comic Sans MS" pitchFamily="66" charset="0"/>
              </a:rPr>
              <a:t>Virgül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772729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23528" y="1196752"/>
            <a:ext cx="8291264" cy="46085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dirty="0">
                <a:latin typeface="Comic Sans MS" pitchFamily="66" charset="0"/>
              </a:rPr>
              <a:t>	Eş görevli sözcükle</a:t>
            </a:r>
            <a:r>
              <a:rPr lang="tr-TR" dirty="0">
                <a:solidFill>
                  <a:prstClr val="black"/>
                </a:solidFill>
                <a:latin typeface="Comic Sans MS" pitchFamily="66" charset="0"/>
              </a:rPr>
              <a:t>r</a:t>
            </a:r>
            <a:r>
              <a:rPr lang="tr-TR" dirty="0">
                <a:latin typeface="Comic Sans MS" pitchFamily="66" charset="0"/>
              </a:rPr>
              <a:t>in a</a:t>
            </a:r>
            <a:r>
              <a:rPr lang="tr-TR" dirty="0">
                <a:solidFill>
                  <a:prstClr val="black"/>
                </a:solidFill>
                <a:latin typeface="Comic Sans MS" pitchFamily="66" charset="0"/>
              </a:rPr>
              <a:t>r</a:t>
            </a:r>
            <a:r>
              <a:rPr lang="tr-TR" dirty="0">
                <a:latin typeface="Comic Sans MS" pitchFamily="66" charset="0"/>
              </a:rPr>
              <a:t>asına</a:t>
            </a:r>
            <a:r>
              <a:rPr lang="tr-TR" dirty="0">
                <a:solidFill>
                  <a:prstClr val="black"/>
                </a:solidFill>
                <a:latin typeface="Comic Sans MS" pitchFamily="66" charset="0"/>
              </a:rPr>
              <a:t> </a:t>
            </a:r>
            <a:r>
              <a:rPr lang="tr-TR" dirty="0">
                <a:solidFill>
                  <a:srgbClr val="FF0000"/>
                </a:solidFill>
                <a:latin typeface="Comic Sans MS" pitchFamily="66" charset="0"/>
              </a:rPr>
              <a:t>virgül </a:t>
            </a:r>
            <a:r>
              <a:rPr lang="tr-TR" dirty="0">
                <a:latin typeface="Comic Sans MS" pitchFamily="66" charset="0"/>
              </a:rPr>
              <a:t>konu</a:t>
            </a:r>
            <a:r>
              <a:rPr lang="tr-TR" dirty="0">
                <a:solidFill>
                  <a:prstClr val="black"/>
                </a:solidFill>
                <a:latin typeface="Comic Sans MS" pitchFamily="66" charset="0"/>
              </a:rPr>
              <a:t>r</a:t>
            </a:r>
            <a:r>
              <a:rPr lang="tr-TR" dirty="0">
                <a:solidFill>
                  <a:prstClr val="black"/>
                </a:solidFill>
              </a:rPr>
              <a:t>.</a:t>
            </a:r>
          </a:p>
          <a:p>
            <a:endParaRPr lang="tr-TR" sz="1800" dirty="0">
              <a:latin typeface="Comic Sans MS" pitchFamily="66" charset="0"/>
            </a:endParaRPr>
          </a:p>
          <a:p>
            <a:pPr marL="0" indent="0">
              <a:buNone/>
            </a:pPr>
            <a:r>
              <a:rPr lang="tr-TR" dirty="0">
                <a:solidFill>
                  <a:srgbClr val="FF0000"/>
                </a:solidFill>
                <a:latin typeface="Comic Sans MS" pitchFamily="66" charset="0"/>
              </a:rPr>
              <a:t>Örnek :</a:t>
            </a:r>
          </a:p>
          <a:p>
            <a:pPr marL="0" indent="0">
              <a:buNone/>
            </a:pPr>
            <a:r>
              <a:rPr lang="tr-TR" dirty="0">
                <a:solidFill>
                  <a:srgbClr val="FF0000"/>
                </a:solidFill>
                <a:latin typeface="Comic Sans MS" pitchFamily="66" charset="0"/>
              </a:rPr>
              <a:t>      </a:t>
            </a:r>
            <a:r>
              <a:rPr lang="tr-TR" dirty="0">
                <a:latin typeface="Comic Sans MS" pitchFamily="66" charset="0"/>
              </a:rPr>
              <a:t>Ali</a:t>
            </a:r>
            <a:r>
              <a:rPr lang="tr-TR" sz="4400" b="1" dirty="0">
                <a:solidFill>
                  <a:srgbClr val="FF0000"/>
                </a:solidFill>
                <a:latin typeface="Comic Sans MS" pitchFamily="66" charset="0"/>
              </a:rPr>
              <a:t>,</a:t>
            </a:r>
            <a:r>
              <a:rPr lang="tr-TR" dirty="0">
                <a:latin typeface="Comic Sans MS" pitchFamily="66" charset="0"/>
              </a:rPr>
              <a:t> Mehmet</a:t>
            </a:r>
            <a:r>
              <a:rPr lang="tr-TR" sz="4800" b="1" dirty="0">
                <a:solidFill>
                  <a:srgbClr val="FF0000"/>
                </a:solidFill>
                <a:latin typeface="Comic Sans MS" pitchFamily="66" charset="0"/>
              </a:rPr>
              <a:t>,</a:t>
            </a:r>
            <a:r>
              <a:rPr lang="tr-TR" dirty="0">
                <a:latin typeface="Comic Sans MS" pitchFamily="66" charset="0"/>
              </a:rPr>
              <a:t> Gamze nerede?</a:t>
            </a:r>
          </a:p>
          <a:p>
            <a:pPr marL="0" indent="0">
              <a:buNone/>
            </a:pPr>
            <a:r>
              <a:rPr lang="tr-TR" dirty="0">
                <a:latin typeface="Comic Sans MS" pitchFamily="66" charset="0"/>
              </a:rPr>
              <a:t>       Pazardan elma</a:t>
            </a:r>
            <a:r>
              <a:rPr lang="tr-TR" sz="4800" b="1" dirty="0">
                <a:solidFill>
                  <a:srgbClr val="FF0000"/>
                </a:solidFill>
                <a:latin typeface="Comic Sans MS" pitchFamily="66" charset="0"/>
              </a:rPr>
              <a:t>,</a:t>
            </a:r>
            <a:r>
              <a:rPr lang="tr-TR" sz="4800" dirty="0">
                <a:latin typeface="Comic Sans MS" pitchFamily="66" charset="0"/>
              </a:rPr>
              <a:t> </a:t>
            </a:r>
            <a:r>
              <a:rPr lang="tr-TR" dirty="0">
                <a:latin typeface="Comic Sans MS" pitchFamily="66" charset="0"/>
              </a:rPr>
              <a:t>a</a:t>
            </a:r>
            <a:r>
              <a:rPr lang="tr-TR" dirty="0">
                <a:solidFill>
                  <a:prstClr val="black"/>
                </a:solidFill>
                <a:latin typeface="Comic Sans MS" pitchFamily="66" charset="0"/>
              </a:rPr>
              <a:t>r</a:t>
            </a:r>
            <a:r>
              <a:rPr lang="tr-TR" dirty="0">
                <a:latin typeface="Comic Sans MS" pitchFamily="66" charset="0"/>
              </a:rPr>
              <a:t>mut</a:t>
            </a:r>
            <a:r>
              <a:rPr lang="tr-TR" sz="4800" b="1" dirty="0">
                <a:solidFill>
                  <a:srgbClr val="FF0000"/>
                </a:solidFill>
                <a:latin typeface="Comic Sans MS" pitchFamily="66" charset="0"/>
              </a:rPr>
              <a:t>,</a:t>
            </a:r>
            <a:r>
              <a:rPr lang="tr-TR" dirty="0">
                <a:latin typeface="Comic Sans MS" pitchFamily="66" charset="0"/>
              </a:rPr>
              <a:t> kiraz ve muz aldım.</a:t>
            </a:r>
          </a:p>
          <a:p>
            <a:endParaRPr lang="tr-TR" dirty="0">
              <a:latin typeface="Comic Sans MS" pitchFamily="66" charset="0"/>
            </a:endParaRPr>
          </a:p>
        </p:txBody>
      </p:sp>
      <p:pic>
        <p:nvPicPr>
          <p:cNvPr id="4" name="Picture 6" descr="https://4.bp.blogspot.com/-FtfWU-_NmQA/WYxAra9Z1pI/AAAAAAAAI6Y/HDar4wKQjRYrRsRX7TTje4glroLHS8VpACLcBGAs/s1600/noktalama%2Bisareti%2Bvirgu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502287"/>
            <a:ext cx="792088" cy="571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https://4.bp.blogspot.com/-FtfWU-_NmQA/WYxAra9Z1pI/AAAAAAAAI6Y/HDar4wKQjRYrRsRX7TTje4glroLHS8VpACLcBGAs/s1600/noktalama%2Bisareti%2Bvirgu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963" y="4221088"/>
            <a:ext cx="792088" cy="571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https://4.bp.blogspot.com/-FtfWU-_NmQA/WYxAra9Z1pI/AAAAAAAAI6Y/HDar4wKQjRYrRsRX7TTje4glroLHS8VpACLcBGAs/s1600/noktalama%2Bisareti%2Bvirgu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3599" y="64088"/>
            <a:ext cx="792088" cy="571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0117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548680"/>
            <a:ext cx="8280920" cy="554461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2800" dirty="0">
                <a:latin typeface="Comic Sans MS" pitchFamily="66" charset="0"/>
              </a:rPr>
              <a:t>	Uzun cümlelerde eylemi  yapan kişiyi belirten kelimeden sona </a:t>
            </a:r>
            <a:r>
              <a:rPr lang="tr-TR" sz="2800" b="1" dirty="0">
                <a:latin typeface="Comic Sans MS" pitchFamily="66" charset="0"/>
              </a:rPr>
              <a:t>virgül</a:t>
            </a:r>
            <a:r>
              <a:rPr lang="tr-TR" sz="2800" dirty="0">
                <a:latin typeface="Comic Sans MS" pitchFamily="66" charset="0"/>
              </a:rPr>
              <a:t> konu</a:t>
            </a:r>
            <a:r>
              <a:rPr lang="tr-TR" dirty="0">
                <a:solidFill>
                  <a:prstClr val="black"/>
                </a:solidFill>
              </a:rPr>
              <a:t>r.</a:t>
            </a:r>
          </a:p>
          <a:p>
            <a:endParaRPr lang="tr-TR" sz="1600" dirty="0">
              <a:solidFill>
                <a:prstClr val="black"/>
              </a:solidFill>
            </a:endParaRPr>
          </a:p>
          <a:p>
            <a:pPr marL="0" lvl="0" indent="0">
              <a:buNone/>
            </a:pPr>
            <a:r>
              <a:rPr lang="tr-TR" dirty="0">
                <a:solidFill>
                  <a:srgbClr val="FF0000"/>
                </a:solidFill>
                <a:latin typeface="Comic Sans MS" pitchFamily="66" charset="0"/>
              </a:rPr>
              <a:t>Örnek :</a:t>
            </a:r>
          </a:p>
          <a:p>
            <a:endParaRPr lang="tr-TR" sz="800" dirty="0">
              <a:latin typeface="Comic Sans MS" pitchFamily="66" charset="0"/>
            </a:endParaRPr>
          </a:p>
          <a:p>
            <a:pPr marL="0" indent="0">
              <a:buNone/>
            </a:pPr>
            <a:r>
              <a:rPr lang="tr-TR" sz="2800" b="1" dirty="0">
                <a:solidFill>
                  <a:srgbClr val="FF0000"/>
                </a:solidFill>
                <a:latin typeface="Comic Sans MS" pitchFamily="66" charset="0"/>
              </a:rPr>
              <a:t>      </a:t>
            </a:r>
            <a:r>
              <a:rPr lang="tr-TR" sz="2800" b="1" u="sng" dirty="0">
                <a:solidFill>
                  <a:srgbClr val="FF0000"/>
                </a:solidFill>
                <a:latin typeface="Comic Sans MS" pitchFamily="66" charset="0"/>
              </a:rPr>
              <a:t>Atatürk</a:t>
            </a:r>
            <a:r>
              <a:rPr lang="tr-TR" sz="2800" dirty="0">
                <a:latin typeface="Comic Sans MS" pitchFamily="66" charset="0"/>
              </a:rPr>
              <a:t> </a:t>
            </a:r>
            <a:r>
              <a:rPr lang="tr-TR" sz="4800" dirty="0">
                <a:solidFill>
                  <a:srgbClr val="FF0000"/>
                </a:solidFill>
                <a:latin typeface="Comic Sans MS" pitchFamily="66" charset="0"/>
              </a:rPr>
              <a:t>,</a:t>
            </a:r>
            <a:r>
              <a:rPr lang="tr-TR" sz="2800" dirty="0">
                <a:latin typeface="Comic Sans MS" pitchFamily="66" charset="0"/>
              </a:rPr>
              <a:t> bin sekiz yüz seksen bi</a:t>
            </a:r>
            <a:r>
              <a:rPr lang="tr-TR" dirty="0">
                <a:solidFill>
                  <a:prstClr val="black"/>
                </a:solidFill>
              </a:rPr>
              <a:t>r</a:t>
            </a:r>
            <a:r>
              <a:rPr lang="tr-TR" sz="2800" dirty="0">
                <a:latin typeface="Comic Sans MS" pitchFamily="66" charset="0"/>
              </a:rPr>
              <a:t> yılında Selanik ‘te doğdu.</a:t>
            </a:r>
          </a:p>
          <a:p>
            <a:endParaRPr lang="tr-TR" sz="1600" dirty="0">
              <a:latin typeface="Comic Sans MS" pitchFamily="66" charset="0"/>
            </a:endParaRPr>
          </a:p>
          <a:p>
            <a:pPr marL="0" indent="0">
              <a:buNone/>
            </a:pPr>
            <a:r>
              <a:rPr lang="tr-TR" sz="2800" b="1" dirty="0">
                <a:solidFill>
                  <a:srgbClr val="FF0000"/>
                </a:solidFill>
                <a:latin typeface="Comic Sans MS" pitchFamily="66" charset="0"/>
              </a:rPr>
              <a:t>      </a:t>
            </a:r>
            <a:r>
              <a:rPr lang="tr-TR" sz="2800" b="1" u="sng" dirty="0">
                <a:solidFill>
                  <a:srgbClr val="FF0000"/>
                </a:solidFill>
                <a:latin typeface="Comic Sans MS" pitchFamily="66" charset="0"/>
              </a:rPr>
              <a:t>Ali</a:t>
            </a:r>
            <a:r>
              <a:rPr lang="tr-TR" sz="4400" dirty="0">
                <a:solidFill>
                  <a:srgbClr val="FF0000"/>
                </a:solidFill>
                <a:latin typeface="Comic Sans MS" pitchFamily="66" charset="0"/>
              </a:rPr>
              <a:t>, </a:t>
            </a:r>
            <a:r>
              <a:rPr lang="tr-TR" sz="2800" dirty="0">
                <a:latin typeface="Comic Sans MS" pitchFamily="66" charset="0"/>
              </a:rPr>
              <a:t>uzun süre sessizce oturduktan sona he</a:t>
            </a:r>
            <a:r>
              <a:rPr lang="tr-TR" dirty="0">
                <a:solidFill>
                  <a:prstClr val="black"/>
                </a:solidFill>
              </a:rPr>
              <a:t>r</a:t>
            </a:r>
            <a:r>
              <a:rPr lang="tr-TR" sz="2800" dirty="0">
                <a:latin typeface="Comic Sans MS" pitchFamily="66" charset="0"/>
              </a:rPr>
              <a:t> şeyi anlattı.</a:t>
            </a:r>
          </a:p>
          <a:p>
            <a:endParaRPr lang="tr-TR" sz="2800" dirty="0">
              <a:latin typeface="Comic Sans MS" pitchFamily="66" charset="0"/>
            </a:endParaRPr>
          </a:p>
        </p:txBody>
      </p:sp>
      <p:pic>
        <p:nvPicPr>
          <p:cNvPr id="4" name="Picture 6" descr="https://4.bp.blogspot.com/-FtfWU-_NmQA/WYxAra9Z1pI/AAAAAAAAI6Y/HDar4wKQjRYrRsRX7TTje4glroLHS8VpACLcBGAs/s1600/noktalama%2Bisareti%2Bvirgu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852936"/>
            <a:ext cx="792088" cy="571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https://4.bp.blogspot.com/-FtfWU-_NmQA/WYxAra9Z1pI/AAAAAAAAI6Y/HDar4wKQjRYrRsRX7TTje4glroLHS8VpACLcBGAs/s1600/noktalama%2Bisareti%2Bvirgu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812" y="4365104"/>
            <a:ext cx="792088" cy="571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https://4.bp.blogspot.com/-FtfWU-_NmQA/WYxAra9Z1pI/AAAAAAAAI6Y/HDar4wKQjRYrRsRX7TTje4glroLHS8VpACLcBGAs/s1600/noktalama%2Bisareti%2Bvirgu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64088"/>
            <a:ext cx="792088" cy="571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8326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39552" y="1124744"/>
            <a:ext cx="8136904" cy="15121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dirty="0">
                <a:latin typeface="Comic Sans MS" pitchFamily="66" charset="0"/>
              </a:rPr>
              <a:t>     Sıralı cümlelerin a</a:t>
            </a:r>
            <a:r>
              <a:rPr lang="tr-TR" dirty="0">
                <a:solidFill>
                  <a:prstClr val="black"/>
                </a:solidFill>
                <a:latin typeface="Comic Sans MS" pitchFamily="66" charset="0"/>
              </a:rPr>
              <a:t>r</a:t>
            </a:r>
            <a:r>
              <a:rPr lang="tr-TR" dirty="0">
                <a:latin typeface="Comic Sans MS" pitchFamily="66" charset="0"/>
              </a:rPr>
              <a:t>asına virgül konu</a:t>
            </a:r>
            <a:r>
              <a:rPr lang="tr-TR" dirty="0">
                <a:solidFill>
                  <a:prstClr val="black"/>
                </a:solidFill>
                <a:latin typeface="Comic Sans MS" pitchFamily="66" charset="0"/>
              </a:rPr>
              <a:t>r</a:t>
            </a:r>
            <a:r>
              <a:rPr lang="tr-TR" dirty="0">
                <a:latin typeface="Comic Sans MS" pitchFamily="66" charset="0"/>
              </a:rPr>
              <a:t>.</a:t>
            </a:r>
          </a:p>
          <a:p>
            <a:pPr marL="0" indent="0">
              <a:buNone/>
            </a:pPr>
            <a:endParaRPr lang="tr-TR" sz="1100" dirty="0">
              <a:latin typeface="Comic Sans MS" pitchFamily="66" charset="0"/>
            </a:endParaRPr>
          </a:p>
          <a:p>
            <a:pPr marL="0" lvl="0" indent="0">
              <a:buNone/>
            </a:pPr>
            <a:r>
              <a:rPr lang="tr-TR" dirty="0">
                <a:solidFill>
                  <a:srgbClr val="FF0000"/>
                </a:solidFill>
                <a:latin typeface="Comic Sans MS" pitchFamily="66" charset="0"/>
              </a:rPr>
              <a:t> Örnek :</a:t>
            </a:r>
            <a:endParaRPr lang="tr-TR" sz="2800" dirty="0">
              <a:solidFill>
                <a:prstClr val="black"/>
              </a:solidFill>
              <a:latin typeface="Comic Sans MS" pitchFamily="66" charset="0"/>
            </a:endParaRPr>
          </a:p>
          <a:p>
            <a:pPr lvl="0"/>
            <a:endParaRPr lang="tr-TR" sz="800" dirty="0">
              <a:solidFill>
                <a:prstClr val="black"/>
              </a:solidFill>
            </a:endParaRPr>
          </a:p>
          <a:p>
            <a:pPr marL="0" lvl="0" indent="0">
              <a:buNone/>
            </a:pPr>
            <a:endParaRPr lang="tr-TR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2" name="Metin kutusu 1"/>
          <p:cNvSpPr txBox="1"/>
          <p:nvPr/>
        </p:nvSpPr>
        <p:spPr>
          <a:xfrm>
            <a:off x="395536" y="3068960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  <p:sp>
        <p:nvSpPr>
          <p:cNvPr id="4" name="Metin kutusu 3"/>
          <p:cNvSpPr txBox="1"/>
          <p:nvPr/>
        </p:nvSpPr>
        <p:spPr>
          <a:xfrm>
            <a:off x="827584" y="2858475"/>
            <a:ext cx="41028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u="sng" dirty="0">
                <a:solidFill>
                  <a:prstClr val="black"/>
                </a:solidFill>
                <a:latin typeface="Comic Sans MS" pitchFamily="66" charset="0"/>
              </a:rPr>
              <a:t>Oturduğu yerden kalktı</a:t>
            </a:r>
            <a:r>
              <a:rPr lang="tr-TR" sz="3200" b="1" dirty="0">
                <a:solidFill>
                  <a:srgbClr val="FF0000"/>
                </a:solidFill>
                <a:latin typeface="Comic Sans MS" pitchFamily="66" charset="0"/>
              </a:rPr>
              <a:t>,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4644008" y="2920029"/>
            <a:ext cx="46602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spcBef>
                <a:spcPct val="20000"/>
              </a:spcBef>
            </a:pPr>
            <a:r>
              <a:rPr lang="tr-TR" sz="2400" b="1" u="sng" dirty="0">
                <a:solidFill>
                  <a:prstClr val="black"/>
                </a:solidFill>
                <a:latin typeface="Comic Sans MS" pitchFamily="66" charset="0"/>
              </a:rPr>
              <a:t> usulca sobanın yanına uzandı.</a:t>
            </a:r>
          </a:p>
        </p:txBody>
      </p:sp>
      <p:sp>
        <p:nvSpPr>
          <p:cNvPr id="8" name="Metin kutusu 7"/>
          <p:cNvSpPr txBox="1"/>
          <p:nvPr/>
        </p:nvSpPr>
        <p:spPr>
          <a:xfrm>
            <a:off x="3095836" y="3764397"/>
            <a:ext cx="4536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ct val="20000"/>
              </a:spcBef>
            </a:pPr>
            <a:r>
              <a:rPr lang="tr-TR" sz="3200" u="sng" dirty="0">
                <a:solidFill>
                  <a:prstClr val="black"/>
                </a:solidFill>
                <a:latin typeface="Comic Sans MS" pitchFamily="66" charset="0"/>
              </a:rPr>
              <a:t>okumaya başladı</a:t>
            </a:r>
            <a:r>
              <a:rPr lang="tr-TR" sz="3200" dirty="0">
                <a:solidFill>
                  <a:prstClr val="black"/>
                </a:solidFill>
                <a:latin typeface="Comic Sans MS" pitchFamily="66" charset="0"/>
              </a:rPr>
              <a:t>.</a:t>
            </a:r>
          </a:p>
        </p:txBody>
      </p:sp>
      <p:sp>
        <p:nvSpPr>
          <p:cNvPr id="9" name="Metin kutusu 8"/>
          <p:cNvSpPr txBox="1"/>
          <p:nvPr/>
        </p:nvSpPr>
        <p:spPr>
          <a:xfrm>
            <a:off x="827584" y="3619093"/>
            <a:ext cx="45365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u="sng" dirty="0">
                <a:solidFill>
                  <a:prstClr val="black"/>
                </a:solidFill>
                <a:latin typeface="Comic Sans MS" pitchFamily="66" charset="0"/>
              </a:rPr>
              <a:t>Kitabı açtı </a:t>
            </a:r>
            <a:r>
              <a:rPr lang="tr-TR" sz="4800" b="1" dirty="0">
                <a:solidFill>
                  <a:srgbClr val="FF0000"/>
                </a:solidFill>
                <a:latin typeface="Comic Sans MS" pitchFamily="66" charset="0"/>
              </a:rPr>
              <a:t>,</a:t>
            </a:r>
            <a:endParaRPr lang="tr-TR" sz="4400" b="1" dirty="0">
              <a:solidFill>
                <a:srgbClr val="FF0000"/>
              </a:solidFill>
            </a:endParaRPr>
          </a:p>
        </p:txBody>
      </p:sp>
      <p:pic>
        <p:nvPicPr>
          <p:cNvPr id="10" name="Picture 6" descr="https://4.bp.blogspot.com/-FtfWU-_NmQA/WYxAra9Z1pI/AAAAAAAAI6Y/HDar4wKQjRYrRsRX7TTje4glroLHS8VpACLcBGAs/s1600/noktalama%2Bisareti%2Bvirgu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64088"/>
            <a:ext cx="792088" cy="571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https://4.bp.blogspot.com/-FtfWU-_NmQA/WYxAra9Z1pI/AAAAAAAAI6Y/HDar4wKQjRYrRsRX7TTje4glroLHS8VpACLcBGAs/s1600/noktalama%2Bisareti%2Bvirgu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840007"/>
            <a:ext cx="792088" cy="571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https://4.bp.blogspot.com/-FtfWU-_NmQA/WYxAra9Z1pI/AAAAAAAAI6Y/HDar4wKQjRYrRsRX7TTje4glroLHS8VpACLcBGAs/s1600/noktalama%2Bisareti%2Bvirgu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748954"/>
            <a:ext cx="792088" cy="571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8326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9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98</Words>
  <Application>Microsoft Office PowerPoint</Application>
  <PresentationFormat>Ekran Gösterisi (4:3)</PresentationFormat>
  <Paragraphs>22</Paragraphs>
  <Slides>4</Slides>
  <Notes>2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4</vt:i4>
      </vt:variant>
    </vt:vector>
  </HeadingPairs>
  <TitlesOfParts>
    <vt:vector size="8" baseType="lpstr">
      <vt:lpstr>Arial</vt:lpstr>
      <vt:lpstr>Calibri</vt:lpstr>
      <vt:lpstr>Comic Sans MS</vt:lpstr>
      <vt:lpstr>Ofis Teması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buket</dc:creator>
  <cp:lastModifiedBy>SERKAN DEMİR</cp:lastModifiedBy>
  <cp:revision>10</cp:revision>
  <dcterms:created xsi:type="dcterms:W3CDTF">2020-09-26T19:11:35Z</dcterms:created>
  <dcterms:modified xsi:type="dcterms:W3CDTF">2022-09-14T16:41:47Z</dcterms:modified>
</cp:coreProperties>
</file>