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96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33A1D-31DE-49EA-B13C-2BB7E26A2034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D1BC7-1677-4558-B564-345BB1F5D0D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3497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3D1BC7-1677-4558-B564-345BB1F5D0D8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963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2286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88595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114550"/>
            <a:ext cx="6400800" cy="131445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1815084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1586484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1657350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649588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131445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165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802505" y="2458593"/>
            <a:ext cx="468401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194322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2265188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2257426"/>
            <a:ext cx="457200" cy="330994"/>
          </a:xfrm>
        </p:spPr>
        <p:txBody>
          <a:bodyPr/>
          <a:lstStyle/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553200" cy="43660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228601"/>
            <a:ext cx="1447800" cy="4388644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769779"/>
            <a:ext cx="457200" cy="330994"/>
          </a:xfrm>
        </p:spPr>
        <p:txBody>
          <a:bodyPr/>
          <a:lstStyle/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145286"/>
            <a:ext cx="8503920" cy="342900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4288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1714500"/>
            <a:ext cx="8833104" cy="228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06764"/>
            <a:ext cx="8833104" cy="1604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057400"/>
            <a:ext cx="6480174" cy="1254919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18288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1586484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1657350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649588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00050"/>
            <a:ext cx="7772400" cy="1143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</p:spPr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1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1650206"/>
            <a:ext cx="0" cy="3140964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08585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028700"/>
            <a:ext cx="8833104" cy="6858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4793742"/>
            <a:ext cx="8833104" cy="233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4040188" cy="549731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1" y="1143000"/>
            <a:ext cx="4041775" cy="54864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4807458"/>
            <a:ext cx="3581400" cy="27432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96012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1853537"/>
            <a:ext cx="4041648" cy="2863803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1853537"/>
            <a:ext cx="4038600" cy="2866644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717027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787893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781812"/>
            <a:ext cx="457200" cy="330994"/>
          </a:xfrm>
        </p:spPr>
        <p:txBody>
          <a:bodyPr/>
          <a:lstStyle>
            <a:lvl1pPr algn="ctr">
              <a:defRPr/>
            </a:lvl1pPr>
          </a:lstStyle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777015"/>
            <a:ext cx="457200" cy="330994"/>
          </a:xfrm>
        </p:spPr>
        <p:txBody>
          <a:bodyPr/>
          <a:lstStyle/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165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18872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4743450"/>
            <a:ext cx="609600" cy="33099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14300"/>
            <a:ext cx="8833104" cy="2286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8915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457200"/>
            <a:ext cx="2743200" cy="440055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685800"/>
            <a:ext cx="2362200" cy="74295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485901"/>
            <a:ext cx="2362200" cy="3108722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40005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514350"/>
            <a:ext cx="5638800" cy="4057650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171450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242316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234554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4808136"/>
            <a:ext cx="3383280" cy="27432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40005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14300"/>
            <a:ext cx="8833104" cy="226314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457200"/>
            <a:ext cx="2743200" cy="440055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171450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242316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234554"/>
            <a:ext cx="457200" cy="330994"/>
          </a:xfrm>
        </p:spPr>
        <p:txBody>
          <a:bodyPr/>
          <a:lstStyle/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3771900"/>
            <a:ext cx="5867400" cy="9144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457200"/>
            <a:ext cx="5867400" cy="32004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742950"/>
            <a:ext cx="2438400" cy="394335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4803738"/>
            <a:ext cx="3044952" cy="274320"/>
          </a:xfrm>
        </p:spPr>
        <p:txBody>
          <a:bodyPr/>
          <a:lstStyle/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4808136"/>
            <a:ext cx="3584448" cy="27432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1"/>
            <a:ext cx="9144000" cy="104502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1CE4E61-0A0F-419C-AD55-CB7580FD9247}" type="datetimeFigureOut">
              <a:rPr lang="tr-TR" smtClean="0"/>
              <a:t>10.04.2022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957557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717027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787893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780131"/>
            <a:ext cx="457200" cy="33099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225BD65-1F13-4379-8927-3CFA32C1EA69}" type="slidenum">
              <a:rPr lang="tr-TR" smtClean="0"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8534400" cy="344957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42844" y="214296"/>
            <a:ext cx="8715437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UZUNLUK ÖLÇME</a:t>
            </a:r>
          </a:p>
          <a:p>
            <a:pPr algn="ctr"/>
            <a:endParaRPr lang="tr-TR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tr-TR" sz="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UZUNLUK ÖLÇÜ BİRİMLERİNİN KULLANILDIĞI </a:t>
            </a:r>
            <a:r>
              <a:rPr lang="tr-TR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PROBLEMLER</a:t>
            </a:r>
            <a:endParaRPr lang="tr-TR" sz="5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142858"/>
            <a:ext cx="694189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071552"/>
            <a:ext cx="88583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142844" y="2285998"/>
            <a:ext cx="8858312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Ferhat’ın boyunun uzunluğu: 120 cm</a:t>
            </a:r>
          </a:p>
          <a:p>
            <a:r>
              <a:rPr lang="tr-TR" sz="2400" dirty="0"/>
              <a:t>Fatma’nın boyunun uzunluğu: 1m 43 cm,  1m 43 cm = 143 cm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42844" y="3214692"/>
            <a:ext cx="8858312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Ferhat’ın ne kadar kısa olduğunu bulmak için Fatma’nın boyunun uzunluğundan  Ferhat’ın uzunluğunu çıkarırız.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142844" y="4143386"/>
            <a:ext cx="878687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143 – 120 = </a:t>
            </a:r>
            <a:r>
              <a:rPr lang="tr-TR" sz="2800" b="1" u="sng" dirty="0">
                <a:solidFill>
                  <a:srgbClr val="FF0000"/>
                </a:solidFill>
              </a:rPr>
              <a:t>23 cm kısadır.</a:t>
            </a:r>
            <a:endParaRPr lang="tr-TR" sz="2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2858"/>
            <a:ext cx="871543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214282" y="1714494"/>
            <a:ext cx="8715436" cy="12003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1 top kumaşın uzunluğu, 2m 50 cm, 2m 50 cm = 250 cm</a:t>
            </a:r>
          </a:p>
          <a:p>
            <a:r>
              <a:rPr lang="tr-TR" sz="2400" dirty="0"/>
              <a:t>3 top kumaşın uzunluğu, 3 X 250 cm = 750 cm</a:t>
            </a:r>
          </a:p>
          <a:p>
            <a:r>
              <a:rPr lang="tr-TR" sz="2400" dirty="0"/>
              <a:t>8 metre kumaş = 8 X 100 = 800 cm’ </a:t>
            </a:r>
            <a:r>
              <a:rPr lang="tr-TR" sz="2400" dirty="0" err="1"/>
              <a:t>dir</a:t>
            </a:r>
            <a:r>
              <a:rPr lang="tr-TR" sz="2400" dirty="0"/>
              <a:t>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44" y="3071816"/>
            <a:ext cx="8786874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750 cm uzunluğundaki 3 top kumaşın 8 metreden kaç cm kısa olduğunu bulmak için çıkarma işlemi yaparız.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14282" y="4071948"/>
            <a:ext cx="8643998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800 – 750 = </a:t>
            </a:r>
            <a:r>
              <a:rPr lang="tr-TR" sz="2400" b="1" u="sng" dirty="0">
                <a:solidFill>
                  <a:srgbClr val="FF0000"/>
                </a:solidFill>
              </a:rPr>
              <a:t>50 cm kısadır</a:t>
            </a:r>
            <a:r>
              <a:rPr lang="tr-TR" sz="2400" dirty="0"/>
              <a:t>. </a:t>
            </a:r>
            <a:r>
              <a:rPr lang="tr-TR" sz="2400" b="1" dirty="0">
                <a:solidFill>
                  <a:srgbClr val="FF0000"/>
                </a:solidFill>
              </a:rPr>
              <a:t>(Yarım metre)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8"/>
            <a:ext cx="885831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42844" y="2143122"/>
            <a:ext cx="8786874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Marangoz bir çerçeve için 1m 15 cm yani 115 cm uzunluğunda çıta kullanıyor.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42844" y="3214692"/>
            <a:ext cx="8858312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dirty="0"/>
              <a:t>4 çerçeve için 4 tane 115 cm’ </a:t>
            </a:r>
            <a:r>
              <a:rPr lang="tr-TR" sz="2800" dirty="0" err="1"/>
              <a:t>lik</a:t>
            </a:r>
            <a:r>
              <a:rPr lang="tr-TR" sz="2800" dirty="0"/>
              <a:t> çıta kullanır.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14282" y="4071948"/>
            <a:ext cx="878687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dirty="0"/>
              <a:t>4 X 115 cm = </a:t>
            </a:r>
            <a:r>
              <a:rPr lang="tr-TR" sz="2800" b="1" u="sng" dirty="0">
                <a:solidFill>
                  <a:srgbClr val="FF0000"/>
                </a:solidFill>
              </a:rPr>
              <a:t>460 cm , 4m 60 cm çıta kullanır.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42858"/>
            <a:ext cx="885831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214282" y="1928808"/>
            <a:ext cx="8643998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750 </a:t>
            </a:r>
            <a:r>
              <a:rPr lang="tr-TR" sz="2400" dirty="0" err="1"/>
              <a:t>cm’lik</a:t>
            </a:r>
            <a:r>
              <a:rPr lang="tr-TR" sz="2400" dirty="0"/>
              <a:t> rafyanın Özge, 223 </a:t>
            </a:r>
            <a:r>
              <a:rPr lang="tr-TR" sz="2400" dirty="0" err="1"/>
              <a:t>cm’sini</a:t>
            </a:r>
            <a:r>
              <a:rPr lang="tr-TR" sz="2400" dirty="0"/>
              <a:t>; Arda 214 </a:t>
            </a:r>
            <a:r>
              <a:rPr lang="tr-TR" sz="2400" dirty="0" err="1"/>
              <a:t>cm’sini</a:t>
            </a:r>
            <a:r>
              <a:rPr lang="tr-TR" sz="2400" dirty="0"/>
              <a:t> kullanmış. Kalan Rafya miktarı soruluyor.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282" y="2928940"/>
            <a:ext cx="8715436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İkisinin kullandığı rafya miktarını toplayıp 750’den çıkaralım.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14282" y="3571882"/>
            <a:ext cx="8715436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223 + 214 = 437 cm rafya kullanılmış.</a:t>
            </a:r>
          </a:p>
          <a:p>
            <a:r>
              <a:rPr lang="tr-TR" sz="2400" dirty="0"/>
              <a:t>750 – 437 = </a:t>
            </a:r>
            <a:r>
              <a:rPr lang="tr-TR" sz="2400" b="1" u="sng" dirty="0">
                <a:solidFill>
                  <a:srgbClr val="FF0000"/>
                </a:solidFill>
              </a:rPr>
              <a:t>313 cm rafya kalmıştır.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2858"/>
            <a:ext cx="878687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42844" y="1857370"/>
            <a:ext cx="8858312" cy="76944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/>
              <a:t>6m telin 2m 40 cm si kesilmiş. Kalan kısım 6 eşit parçaya bölünmüş. Eş parçaların uzunlukları soruluyor.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42844" y="2714626"/>
            <a:ext cx="8858312" cy="76944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/>
              <a:t>6m (6X100=600 cm) telin uzunluğundan kesilen miktarı</a:t>
            </a:r>
          </a:p>
          <a:p>
            <a:r>
              <a:rPr lang="tr-TR" sz="2200" dirty="0"/>
              <a:t> (2m 40 cm = 240 cm) çıkararak telin kalan kısmını bulalım 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42844" y="3500444"/>
            <a:ext cx="3000396" cy="43088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/>
              <a:t>600 – 240 = 360 cm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3214678" y="3500444"/>
            <a:ext cx="5715040" cy="11079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/>
              <a:t>360 cm uzunluğundaki tel 6 eşit parçaya bölündüğünde her parçanın uzunluğunu bulmak için 360’ı 6 ‘ya böleriz.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14282" y="4143386"/>
            <a:ext cx="2714644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360 / 6 = </a:t>
            </a:r>
            <a:r>
              <a:rPr lang="tr-TR" sz="2400" b="1" dirty="0">
                <a:solidFill>
                  <a:srgbClr val="FF0000"/>
                </a:solidFill>
              </a:rPr>
              <a:t>60 cm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6"/>
            <a:ext cx="8429684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661" y="1285867"/>
            <a:ext cx="812753" cy="64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1357290" y="1428742"/>
            <a:ext cx="757242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Resimlerde bir ağacın yıllara göre boyları gösterilmiştir.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000247"/>
            <a:ext cx="690561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Metin kutusu"/>
          <p:cNvSpPr txBox="1"/>
          <p:nvPr/>
        </p:nvSpPr>
        <p:spPr>
          <a:xfrm>
            <a:off x="7143768" y="2571750"/>
            <a:ext cx="1785950" cy="230832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Resimlerdeki verilerle ilgili nasıl bir problem kurulabilir? Tartışınız</a:t>
            </a:r>
            <a:r>
              <a:rPr lang="tr-TR" dirty="0"/>
              <a:t>.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2000246"/>
            <a:ext cx="150019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42858"/>
            <a:ext cx="885831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42844" y="2928940"/>
            <a:ext cx="3929090" cy="193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İlk dikildiğinde 140 cm olan bir çam fidanı iki yıl sonra 2m boyunda olmuştur. Buna göre bu çam fidanı iki yılda kaç cm uzamıştır?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214810" y="2928940"/>
            <a:ext cx="4714908" cy="19389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dirty="0"/>
              <a:t>İki yıl sonra 2m uzunluğa erişmişse  2 yıl sonraki uzunluğundan ilk dikildiği zamanki boy uzunluğunu çıkararak 2 senede kaç cm uzadığını buluruz. </a:t>
            </a:r>
          </a:p>
          <a:p>
            <a:r>
              <a:rPr lang="tr-TR" sz="2000" dirty="0"/>
              <a:t>2m = 200 cm</a:t>
            </a:r>
          </a:p>
          <a:p>
            <a:r>
              <a:rPr lang="tr-TR" sz="2000" dirty="0"/>
              <a:t>200 – 140 = </a:t>
            </a:r>
            <a:r>
              <a:rPr lang="tr-TR" sz="2000" b="1" u="sng" dirty="0">
                <a:solidFill>
                  <a:schemeClr val="tx1"/>
                </a:solidFill>
              </a:rPr>
              <a:t>60 cm uzamıştır.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8271"/>
            <a:ext cx="8786874" cy="254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214282" y="2786064"/>
            <a:ext cx="4143404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Dikildiğinde 140 cm uzunluğunda olan çam fidanının boyu 6 sene sonra 3m uzunluğa erişmiştir. Bu çam ağacı kaç m kaç cm uzamıştır?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429124" y="2712065"/>
            <a:ext cx="4572032" cy="24314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dirty="0"/>
              <a:t>Altı yıl sonraki boy uzunluğundan ilk dikildiğindeki boy uzunluğunu çıkararak kaç cm uzadığını buluruz.</a:t>
            </a:r>
          </a:p>
          <a:p>
            <a:r>
              <a:rPr lang="tr-TR" sz="2200" dirty="0"/>
              <a:t>3m = 3X100=300 cm</a:t>
            </a:r>
          </a:p>
          <a:p>
            <a:r>
              <a:rPr lang="tr-TR" sz="2200" dirty="0"/>
              <a:t>300 – 140 = 160 cm </a:t>
            </a:r>
          </a:p>
          <a:p>
            <a:r>
              <a:rPr lang="tr-TR" sz="2200" b="1" dirty="0">
                <a:solidFill>
                  <a:srgbClr val="FF0000"/>
                </a:solidFill>
              </a:rPr>
              <a:t>1m 60 cm uzamıştır</a:t>
            </a:r>
            <a:r>
              <a:rPr lang="tr-TR" sz="2200" dirty="0"/>
              <a:t>.</a:t>
            </a:r>
          </a:p>
          <a:p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2858"/>
            <a:ext cx="528641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42859"/>
            <a:ext cx="3487741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285998"/>
            <a:ext cx="2971849" cy="765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143254"/>
            <a:ext cx="871543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42858"/>
            <a:ext cx="4071966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6"/>
            <a:ext cx="90836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3" y="1785932"/>
            <a:ext cx="878124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42858"/>
            <a:ext cx="886006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8858311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000246"/>
            <a:ext cx="88583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8"/>
            <a:ext cx="8858312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500312"/>
            <a:ext cx="88583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Özel 1">
      <a:majorFont>
        <a:latin typeface="ALFABET98"/>
        <a:ea typeface=""/>
        <a:cs typeface=""/>
      </a:majorFont>
      <a:minorFont>
        <a:latin typeface="ALFABET98"/>
        <a:ea typeface=""/>
        <a:cs typeface="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121</TotalTime>
  <Words>411</Words>
  <Application>Microsoft Office PowerPoint</Application>
  <PresentationFormat>Ekran Gösterisi (16:9)</PresentationFormat>
  <Paragraphs>37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9" baseType="lpstr">
      <vt:lpstr>ALFABET98</vt:lpstr>
      <vt:lpstr>Calibri</vt:lpstr>
      <vt:lpstr>Wingdings</vt:lpstr>
      <vt:lpstr>Wingdings 2</vt:lpstr>
      <vt:lpstr>Kent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SERKAN DEMİR</cp:lastModifiedBy>
  <cp:revision>3</cp:revision>
  <dcterms:created xsi:type="dcterms:W3CDTF">2020-05-01T10:45:52Z</dcterms:created>
  <dcterms:modified xsi:type="dcterms:W3CDTF">2022-04-10T15:41:09Z</dcterms:modified>
</cp:coreProperties>
</file>