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4" r:id="rId8"/>
    <p:sldId id="265" r:id="rId9"/>
    <p:sldId id="266" r:id="rId10"/>
    <p:sldId id="262" r:id="rId11"/>
    <p:sldId id="263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61256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MİLLÎ BAYRAMLARIMIZ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973" y="3441680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376699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43608" y="3136612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Cumhuriyet Bayramı = 29 ekim 1923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054548" y="4869160"/>
            <a:ext cx="79099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Ulusal egemenlik ve çocuk Bayramı = 23 nisan 1920</a:t>
            </a:r>
          </a:p>
        </p:txBody>
      </p:sp>
    </p:spTree>
    <p:extLst>
      <p:ext uri="{BB962C8B-B14F-4D97-AF65-F5344CB8AC3E}">
        <p14:creationId xmlns:p14="http://schemas.microsoft.com/office/powerpoint/2010/main" val="338657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971600" y="260648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Zafer Bayramı = 30 ağustos 1922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971600" y="2348880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Gençlik ve spor Bayramı = 19 mayıs 1919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971600" y="4293096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15 Temmuz’da Demokrasi ve</a:t>
            </a:r>
          </a:p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Millî Birlik Günü</a:t>
            </a:r>
          </a:p>
        </p:txBody>
      </p:sp>
    </p:spTree>
    <p:extLst>
      <p:ext uri="{BB962C8B-B14F-4D97-AF65-F5344CB8AC3E}">
        <p14:creationId xmlns:p14="http://schemas.microsoft.com/office/powerpoint/2010/main" val="417031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61256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MİLLÎ BAYRAMLARIMIZ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973" y="3441680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169553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41"/>
            <a:ext cx="9144000" cy="1971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3" y="1981516"/>
            <a:ext cx="9004983" cy="4876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381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3" y="32256"/>
            <a:ext cx="9148223" cy="6825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12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0" y="29344"/>
            <a:ext cx="9122480" cy="6828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336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59" y="0"/>
            <a:ext cx="915095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432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727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67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07" y="0"/>
            <a:ext cx="915440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2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5" name="AutoShape 4" descr="Milli Bayramlarımız Hangileridir?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9144000" cy="6842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970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70</Words>
  <Application>Microsoft Office PowerPoint</Application>
  <PresentationFormat>Ekran Gösterisi (4:3)</PresentationFormat>
  <Paragraphs>12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Arial</vt:lpstr>
      <vt:lpstr>Calibri</vt:lpstr>
      <vt:lpstr>Egitimhane ABC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AJANSS</dc:creator>
  <cp:lastModifiedBy>serkan demir</cp:lastModifiedBy>
  <cp:revision>18</cp:revision>
  <dcterms:created xsi:type="dcterms:W3CDTF">2023-01-07T17:23:56Z</dcterms:created>
  <dcterms:modified xsi:type="dcterms:W3CDTF">2023-02-03T14:37:39Z</dcterms:modified>
</cp:coreProperties>
</file>