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170687" y="2301129"/>
            <a:ext cx="730199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Satır sonuna sığmayan</a:t>
            </a:r>
          </a:p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kelimeler</a:t>
            </a:r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144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137" y="1130326"/>
            <a:ext cx="6161723" cy="459734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826564" y="2719142"/>
            <a:ext cx="954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el-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394998" y="3768248"/>
            <a:ext cx="1838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diven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24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1030" y="1973580"/>
            <a:ext cx="4901428" cy="374380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6039379" y="3071837"/>
            <a:ext cx="1915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oyun-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587310" y="3933058"/>
            <a:ext cx="915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790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4830452" y="694398"/>
            <a:ext cx="21130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örnek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Katlanmış Nesne 4"/>
          <p:cNvSpPr/>
          <p:nvPr/>
        </p:nvSpPr>
        <p:spPr>
          <a:xfrm>
            <a:off x="1079859" y="1617728"/>
            <a:ext cx="9614263" cy="5096581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605" y="1966775"/>
            <a:ext cx="9070517" cy="247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157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65675" y="2967335"/>
            <a:ext cx="108606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&gt;</a:t>
            </a:r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Kelimeler hecelerinden bölünerek</a:t>
            </a:r>
          </a:p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Satır sonuna </a:t>
            </a:r>
            <a:r>
              <a:rPr lang="tr-TR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–</a:t>
            </a:r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kısa çizgi konur.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7413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6850" y="0"/>
            <a:ext cx="3681413" cy="2668623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51323" y="2301129"/>
            <a:ext cx="34165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Televizyon</a:t>
            </a:r>
          </a:p>
        </p:txBody>
      </p:sp>
      <p:sp>
        <p:nvSpPr>
          <p:cNvPr id="4" name="Sağ Ok 3"/>
          <p:cNvSpPr/>
          <p:nvPr/>
        </p:nvSpPr>
        <p:spPr>
          <a:xfrm>
            <a:off x="3892731" y="2762794"/>
            <a:ext cx="966652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487556" y="2334487"/>
            <a:ext cx="41090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Te-le-</a:t>
            </a:r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viz</a:t>
            </a:r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-yon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Katlanmış Nesne 5"/>
          <p:cNvSpPr/>
          <p:nvPr/>
        </p:nvSpPr>
        <p:spPr>
          <a:xfrm>
            <a:off x="587828" y="3318630"/>
            <a:ext cx="5159829" cy="3148148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Katlanmış Nesne 6"/>
          <p:cNvSpPr/>
          <p:nvPr/>
        </p:nvSpPr>
        <p:spPr>
          <a:xfrm>
            <a:off x="6239691" y="3318630"/>
            <a:ext cx="5159829" cy="3148148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90013" y="3201729"/>
            <a:ext cx="2031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Telev</a:t>
            </a:r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09610" y="3969374"/>
            <a:ext cx="1800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izyon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9714250" y="3318630"/>
            <a:ext cx="16852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Tele-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187597" y="3780295"/>
            <a:ext cx="2146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vizyon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13669" y="5670977"/>
            <a:ext cx="15247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yanlış</a:t>
            </a:r>
            <a:endParaRPr lang="tr-TR" sz="4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596566" y="5672674"/>
            <a:ext cx="149752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doğru</a:t>
            </a:r>
            <a:endParaRPr lang="tr-TR" sz="4000" b="0" cap="none" spc="0" dirty="0">
              <a:ln w="0"/>
              <a:solidFill>
                <a:schemeClr val="accent3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046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802" y="0"/>
            <a:ext cx="4312318" cy="2128157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289954" y="1961495"/>
            <a:ext cx="2723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arabalar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719329" y="2653827"/>
            <a:ext cx="34932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A-</a:t>
            </a:r>
            <a:r>
              <a:rPr lang="tr-TR" sz="5400" b="0" cap="none" spc="0" dirty="0" err="1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ra</a:t>
            </a:r>
            <a:r>
              <a:rPr lang="tr-TR" sz="54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  <a:r>
              <a:rPr lang="tr-TR" sz="5400" b="0" cap="none" spc="0" dirty="0" err="1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ba-lar</a:t>
            </a:r>
            <a:endParaRPr lang="tr-TR" sz="5400" b="0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Katlanmış Nesne 4"/>
          <p:cNvSpPr/>
          <p:nvPr/>
        </p:nvSpPr>
        <p:spPr>
          <a:xfrm>
            <a:off x="914401" y="3905795"/>
            <a:ext cx="4153988" cy="2442754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3190951" y="3842546"/>
            <a:ext cx="18774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Arab</a:t>
            </a:r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14401" y="4665507"/>
            <a:ext cx="13388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alar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Katlanmış Nesne 8"/>
          <p:cNvSpPr/>
          <p:nvPr/>
        </p:nvSpPr>
        <p:spPr>
          <a:xfrm>
            <a:off x="6335486" y="3842546"/>
            <a:ext cx="4402182" cy="2675820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9244952" y="3905795"/>
            <a:ext cx="1492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Ara-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250520" y="4846320"/>
            <a:ext cx="17235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balar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423415" y="5763774"/>
            <a:ext cx="12554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yanlış</a:t>
            </a:r>
            <a:endParaRPr lang="tr-TR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019106" y="5935284"/>
            <a:ext cx="13644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doğru</a:t>
            </a:r>
            <a:endParaRPr lang="tr-TR" sz="3600" b="0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429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54893" y="1634924"/>
            <a:ext cx="872546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Sesi harfler ( </a:t>
            </a:r>
            <a:r>
              <a:rPr lang="tr-TR" sz="54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a,e,i,ı,o,ö,u,ü</a:t>
            </a:r>
            <a:r>
              <a:rPr lang="tr-TR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,)</a:t>
            </a:r>
          </a:p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ek başına satır sonlarında</a:t>
            </a:r>
          </a:p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bırakılamaz.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5787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304" y="132397"/>
            <a:ext cx="2670810" cy="2323421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903450" y="2455818"/>
            <a:ext cx="2454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oduncu</a:t>
            </a:r>
          </a:p>
        </p:txBody>
      </p:sp>
      <p:sp>
        <p:nvSpPr>
          <p:cNvPr id="4" name="Sağ Ok 3"/>
          <p:cNvSpPr/>
          <p:nvPr/>
        </p:nvSpPr>
        <p:spPr>
          <a:xfrm>
            <a:off x="6357968" y="2917483"/>
            <a:ext cx="709038" cy="2567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7277450" y="2460283"/>
            <a:ext cx="3070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O-dun-</a:t>
            </a:r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Katlanmış Nesne 5"/>
          <p:cNvSpPr/>
          <p:nvPr/>
        </p:nvSpPr>
        <p:spPr>
          <a:xfrm>
            <a:off x="679269" y="3971109"/>
            <a:ext cx="3984171" cy="2638697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atlanmış Nesne 6"/>
          <p:cNvSpPr/>
          <p:nvPr/>
        </p:nvSpPr>
        <p:spPr>
          <a:xfrm>
            <a:off x="5499463" y="3918857"/>
            <a:ext cx="4480560" cy="2638697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3786276" y="3971109"/>
            <a:ext cx="800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o-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01556" y="4776540"/>
            <a:ext cx="2069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duncu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948697" y="3918857"/>
            <a:ext cx="1954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odun-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461876" y="4842187"/>
            <a:ext cx="915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091214" y="5911223"/>
            <a:ext cx="13901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yanlış</a:t>
            </a:r>
            <a:endParaRPr lang="tr-TR" sz="36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8243650" y="5911223"/>
            <a:ext cx="13644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doğru</a:t>
            </a:r>
            <a:endParaRPr lang="tr-TR" sz="3600" b="0" cap="none" spc="0" dirty="0">
              <a:ln w="0"/>
              <a:solidFill>
                <a:schemeClr val="accent3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764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311" y="0"/>
            <a:ext cx="3263946" cy="2276475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4423891" y="2276475"/>
            <a:ext cx="23775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elektrik</a:t>
            </a:r>
          </a:p>
        </p:txBody>
      </p:sp>
      <p:sp>
        <p:nvSpPr>
          <p:cNvPr id="5" name="Sağ Ok 4"/>
          <p:cNvSpPr/>
          <p:nvPr/>
        </p:nvSpPr>
        <p:spPr>
          <a:xfrm>
            <a:off x="6801465" y="2644170"/>
            <a:ext cx="696615" cy="187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7536551" y="2276475"/>
            <a:ext cx="28392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e-</a:t>
            </a:r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lek</a:t>
            </a:r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trik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Katlanmış Nesne 6"/>
          <p:cNvSpPr/>
          <p:nvPr/>
        </p:nvSpPr>
        <p:spPr>
          <a:xfrm>
            <a:off x="496389" y="3905794"/>
            <a:ext cx="4389120" cy="2782389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4046817" y="4091285"/>
            <a:ext cx="800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e-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96389" y="4835323"/>
            <a:ext cx="19928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lektrik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160249" y="6041852"/>
            <a:ext cx="13901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yanlış</a:t>
            </a:r>
            <a:endParaRPr lang="tr-TR" sz="36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Katlanmış Nesne 10"/>
          <p:cNvSpPr/>
          <p:nvPr/>
        </p:nvSpPr>
        <p:spPr>
          <a:xfrm>
            <a:off x="5697235" y="3905793"/>
            <a:ext cx="4807132" cy="2782389"/>
          </a:xfrm>
          <a:prstGeom prst="foldedCorner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8729186" y="4067770"/>
            <a:ext cx="1685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elek-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697235" y="4881041"/>
            <a:ext cx="1107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trik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8758478" y="6041851"/>
            <a:ext cx="13644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doğru</a:t>
            </a:r>
            <a:endParaRPr lang="tr-TR" sz="3600" b="0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46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219" y="1580468"/>
            <a:ext cx="5320980" cy="398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72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9813" y="1504679"/>
            <a:ext cx="6341785" cy="426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425802"/>
      </p:ext>
    </p:extLst>
  </p:cSld>
  <p:clrMapOvr>
    <a:masterClrMapping/>
  </p:clrMapOvr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59</TotalTime>
  <Words>77</Words>
  <Application>Microsoft Office PowerPoint</Application>
  <PresentationFormat>Geniş ekran</PresentationFormat>
  <Paragraphs>44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5" baseType="lpstr">
      <vt:lpstr>Arial</vt:lpstr>
      <vt:lpstr>Tw Cen MT</vt:lpstr>
      <vt:lpstr>Damla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Windows Kullanıcısı</dc:creator>
  <cp:lastModifiedBy>SERKAN DEMİR</cp:lastModifiedBy>
  <cp:revision>14</cp:revision>
  <dcterms:created xsi:type="dcterms:W3CDTF">2020-04-21T06:44:39Z</dcterms:created>
  <dcterms:modified xsi:type="dcterms:W3CDTF">2022-04-07T12:01:36Z</dcterms:modified>
</cp:coreProperties>
</file>