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62" r:id="rId9"/>
    <p:sldId id="263" r:id="rId10"/>
    <p:sldId id="264" r:id="rId11"/>
    <p:sldId id="266" r:id="rId12"/>
    <p:sldId id="265" r:id="rId13"/>
    <p:sldId id="27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ÜLKEMİ TANIYORUM-BİRLİKTE YAŞAMAK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52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08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93"/>
            <a:ext cx="9144000" cy="6864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Ülkemizde göç etmiş olan insanlar zor durumda oldukları için onlara maddi ve manevi olarak destek olmamız gerekmektedir. Türk milleti olarak düşmüşe ve zor durumda var olan bütün insanlara yardım ederiz.</a:t>
            </a:r>
          </a:p>
        </p:txBody>
      </p:sp>
    </p:spTree>
    <p:extLst>
      <p:ext uri="{BB962C8B-B14F-4D97-AF65-F5344CB8AC3E}">
        <p14:creationId xmlns:p14="http://schemas.microsoft.com/office/powerpoint/2010/main" val="213583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0" y="-3657"/>
            <a:ext cx="9145310" cy="6861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401540" y="1687169"/>
            <a:ext cx="51785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Bir güneş var göklerde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Türk milleti var sözlerde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Dayanışma var özünde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Ne büyüksün Türkiye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260610" y="4108634"/>
            <a:ext cx="52556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Dara düşen dile getirir seni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Herkes yanında ister beni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Muhtaçların dileği</a:t>
            </a:r>
          </a:p>
          <a:p>
            <a:r>
              <a:rPr lang="tr-TR" sz="2800" b="1" dirty="0">
                <a:solidFill>
                  <a:srgbClr val="FF0000"/>
                </a:solidFill>
                <a:latin typeface="Egitimhane ABC" pitchFamily="2" charset="0"/>
              </a:rPr>
              <a:t>Ne büyüksün Türkiye</a:t>
            </a:r>
          </a:p>
        </p:txBody>
      </p:sp>
    </p:spTree>
    <p:extLst>
      <p:ext uri="{BB962C8B-B14F-4D97-AF65-F5344CB8AC3E}">
        <p14:creationId xmlns:p14="http://schemas.microsoft.com/office/powerpoint/2010/main" val="31802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7647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ÜLKEMİ TANIYORUM-BİRLİKTE YAŞAMAK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52" y="344168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173397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7" y="0"/>
            <a:ext cx="9156607" cy="1771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54654" y="1743199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Türkiye denince aklımıza ; Mustafa Kemal Atatürk, Anıtkabir, Fatih Sultan Mehmet, Osmanlı, Türk, İslam, Ankara gibi kelimeler aklıma </a:t>
            </a:r>
            <a:r>
              <a:rPr lang="tr-TR" sz="54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gelelebilir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11"/>
            <a:ext cx="9144000" cy="6844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24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43" y="0"/>
            <a:ext cx="916154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2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8" y="0"/>
            <a:ext cx="911760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771800" y="198884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Egitimhane ABC" pitchFamily="2" charset="0"/>
              </a:rPr>
              <a:t>TÜRKİYE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203848" y="249289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Egitimhane ABC" pitchFamily="2" charset="0"/>
              </a:rPr>
              <a:t>ANKARA</a:t>
            </a:r>
          </a:p>
        </p:txBody>
      </p:sp>
    </p:spTree>
    <p:extLst>
      <p:ext uri="{BB962C8B-B14F-4D97-AF65-F5344CB8AC3E}">
        <p14:creationId xmlns:p14="http://schemas.microsoft.com/office/powerpoint/2010/main" val="251673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383866" y="116632"/>
            <a:ext cx="5220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Egitimhane ABC" pitchFamily="2" charset="0"/>
              </a:rPr>
              <a:t>İSTİKLAL MARŞI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1520" y="1484784"/>
            <a:ext cx="5994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latin typeface="Egitimhane ABC" pitchFamily="2" charset="0"/>
              </a:rPr>
              <a:t>Bayrağımız al renk üzerine ak ay ve yıldızdan meydana gelmektedir. Bayrağımızda var olan al renk şehitlerimizin kanını temsil etmektedir.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195734" y="4725144"/>
            <a:ext cx="676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İstiklal marşımız bizlerin bağımsızlığını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0088" y="5445224"/>
            <a:ext cx="8790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temsil eden, şehitlerimizi ve bu ülke için atalarımızın vefakarlıklarını konu almaktadır.</a:t>
            </a:r>
          </a:p>
        </p:txBody>
      </p:sp>
    </p:spTree>
    <p:extLst>
      <p:ext uri="{BB962C8B-B14F-4D97-AF65-F5344CB8AC3E}">
        <p14:creationId xmlns:p14="http://schemas.microsoft.com/office/powerpoint/2010/main" val="126080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44488" y="11247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BİRLİKTE YAŞAMAK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52" y="306896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295451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7"/>
            <a:ext cx="9144000" cy="2295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2281238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Yaşadığımız yerde başka ülkelerden göç eden insanlar var. Başka yerlerden göç eden insanlara örnek vermek gerekirse ; Suriyeliler, Afrikalılar, Afganlılar gibi örnekler verilebilir.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9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52"/>
            <a:ext cx="9144000" cy="6833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81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210</Words>
  <Application>Microsoft Office PowerPoint</Application>
  <PresentationFormat>Ekran Gösterisi (4:3)</PresentationFormat>
  <Paragraphs>26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8" baseType="lpstr">
      <vt:lpstr>Arial</vt:lpstr>
      <vt:lpstr>Calibri</vt:lpstr>
      <vt:lpstr>Egitimhane ABC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26</cp:revision>
  <dcterms:created xsi:type="dcterms:W3CDTF">2023-01-07T17:23:56Z</dcterms:created>
  <dcterms:modified xsi:type="dcterms:W3CDTF">2023-02-03T15:25:20Z</dcterms:modified>
</cp:coreProperties>
</file>