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notesSlides/notesSlide2.xml" ContentType="application/vnd.openxmlformats-officedocument.presentationml.notesSlide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notesSlides/notesSlide3.xml" ContentType="application/vnd.openxmlformats-officedocument.presentationml.notesSlide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3" r:id="rId1"/>
  </p:sldMasterIdLst>
  <p:notesMasterIdLst>
    <p:notesMasterId r:id="rId14"/>
  </p:notesMasterIdLst>
  <p:sldIdLst>
    <p:sldId id="271" r:id="rId2"/>
    <p:sldId id="365" r:id="rId3"/>
    <p:sldId id="363" r:id="rId4"/>
    <p:sldId id="364" r:id="rId5"/>
    <p:sldId id="355" r:id="rId6"/>
    <p:sldId id="362" r:id="rId7"/>
    <p:sldId id="356" r:id="rId8"/>
    <p:sldId id="357" r:id="rId9"/>
    <p:sldId id="358" r:id="rId10"/>
    <p:sldId id="359" r:id="rId11"/>
    <p:sldId id="360" r:id="rId12"/>
    <p:sldId id="361" r:id="rId13"/>
  </p:sldIdLst>
  <p:sldSz cx="9144000" cy="6858000" type="screen4x3"/>
  <p:notesSz cx="6858000" cy="9144000"/>
  <p:custShowLst>
    <p:custShow name="Özel Gösteri 1" id="0">
      <p:sldLst>
        <p:sld r:id="rId2"/>
      </p:sldLst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59C3"/>
    <a:srgbClr val="FF3300"/>
    <a:srgbClr val="9FC6F7"/>
    <a:srgbClr val="C43035"/>
    <a:srgbClr val="A9282C"/>
    <a:srgbClr val="DD363E"/>
    <a:srgbClr val="66FF33"/>
    <a:srgbClr val="CC33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Orta Stil 2 - Vurgu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Orta Stil 2 - Vurgu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6" autoAdjust="0"/>
    <p:restoredTop sz="89689" autoAdjust="0"/>
  </p:normalViewPr>
  <p:slideViewPr>
    <p:cSldViewPr>
      <p:cViewPr varScale="1">
        <p:scale>
          <a:sx n="61" d="100"/>
          <a:sy n="61" d="100"/>
        </p:scale>
        <p:origin x="1656" y="4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" Target="../slides/slide10.xml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iagrams/_rels/data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iagrams/_rels/data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" Target="../slides/slide7.xml"/></Relationships>
</file>

<file path=ppt/diagrams/_rels/data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iagrams/_rels/data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iagrams/_rels/data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iagrams/_rels/data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iagrams/_rels/data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diagrams/_rels/data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iagrams/_rels/data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" Target="../slides/slide2.xml"/></Relationships>
</file>

<file path=ppt/diagrams/_rels/data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ata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iagrams/_rels/data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ata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iagrams/_rels/data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ata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" Target="../slides/slide2.xml"/></Relationships>
</file>

<file path=ppt/diagrams/_rels/data3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ata3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iagrams/_rels/data35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ata3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iagrams/_rels/data37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ata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" Target="../slides/slide2.xml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image" Target="../media/image4.png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image" Target="../media/image4.pn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iagrams/_rels/drawing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iagrams/_rels/drawing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iagrams/_rels/drawing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_rels/drawing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iagrams/_rels/drawing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iagrams/_rels/drawing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iagrams/_rels/drawing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iagrams/_rels/drawing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diagrams/_rels/drawing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iagrams/_rels/drawing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diagrams/_rels/drawing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rawing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iagrams/_rels/drawing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rawing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iagrams/_rels/drawing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rawing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iagrams/_rels/drawing3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rawing3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iagrams/_rels/drawing35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rawing3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iagrams/_rels/drawing37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rawing38.x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16549E7-FBBB-40A2-B301-FEB263A42235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CD8B618B-8C60-4A0D-8903-BCA58CE0CC84}">
      <dgm:prSet custT="1"/>
      <dgm:spPr/>
      <dgm:t>
        <a:bodyPr vert="vert"/>
        <a:lstStyle/>
        <a:p>
          <a:pPr rtl="0"/>
          <a:r>
            <a:rPr lang="tr-TR" sz="2800" b="1" dirty="0"/>
            <a:t>Kağıt paraları dönüştürme</a:t>
          </a:r>
          <a:endParaRPr lang="tr-TR" sz="28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072BD71B-1368-40CD-9714-CDF0ACE9592F}" type="parTrans" cxnId="{89F83796-ECB1-4FCF-BE6E-00A92E841143}">
      <dgm:prSet/>
      <dgm:spPr/>
      <dgm:t>
        <a:bodyPr/>
        <a:lstStyle/>
        <a:p>
          <a:endParaRPr lang="tr-TR" sz="2000"/>
        </a:p>
      </dgm:t>
    </dgm:pt>
    <dgm:pt modelId="{759F57B0-D145-4945-80D1-1A86658F604D}" type="sibTrans" cxnId="{89F83796-ECB1-4FCF-BE6E-00A92E841143}">
      <dgm:prSet/>
      <dgm:spPr/>
      <dgm:t>
        <a:bodyPr/>
        <a:lstStyle/>
        <a:p>
          <a:endParaRPr lang="tr-TR" sz="2000"/>
        </a:p>
      </dgm:t>
    </dgm:pt>
    <dgm:pt modelId="{E46B9597-5771-4A51-87ED-3EFFB4E34EBF}" type="pres">
      <dgm:prSet presAssocID="{116549E7-FBBB-40A2-B301-FEB263A42235}" presName="linearFlow" presStyleCnt="0">
        <dgm:presLayoutVars>
          <dgm:dir/>
          <dgm:resizeHandles val="exact"/>
        </dgm:presLayoutVars>
      </dgm:prSet>
      <dgm:spPr/>
    </dgm:pt>
    <dgm:pt modelId="{D3BA838C-BCA3-46C5-A4E3-BD5C4125D515}" type="pres">
      <dgm:prSet presAssocID="{CD8B618B-8C60-4A0D-8903-BCA58CE0CC84}" presName="composite" presStyleCnt="0"/>
      <dgm:spPr/>
    </dgm:pt>
    <dgm:pt modelId="{6A48AEAA-F3D8-4C10-888E-BEA9120442D5}" type="pres">
      <dgm:prSet presAssocID="{CD8B618B-8C60-4A0D-8903-BCA58CE0CC84}" presName="imgShp" presStyleLbl="fgImgPlace1" presStyleIdx="0" presStyleCnt="1" custLinFactNeighborX="99351" custLinFactNeighborY="6979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6000" r="-46000"/>
          </a:stretch>
        </a:blipFill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F96DCCCE-5178-40C0-B003-F17B310B33B2}" type="pres">
      <dgm:prSet presAssocID="{CD8B618B-8C60-4A0D-8903-BCA58CE0CC84}" presName="txShp" presStyleLbl="node1" presStyleIdx="0" presStyleCnt="1" custAng="16200000" custScaleX="150376" custScaleY="250411" custLinFactNeighborX="0" custLinFactNeighborY="10070">
        <dgm:presLayoutVars>
          <dgm:bulletEnabled val="1"/>
        </dgm:presLayoutVars>
      </dgm:prSet>
      <dgm:spPr/>
    </dgm:pt>
  </dgm:ptLst>
  <dgm:cxnLst>
    <dgm:cxn modelId="{EE939600-CAB0-4979-AE80-1685E4D2B885}" type="presOf" srcId="{CD8B618B-8C60-4A0D-8903-BCA58CE0CC84}" destId="{F96DCCCE-5178-40C0-B003-F17B310B33B2}" srcOrd="0" destOrd="0" presId="urn:microsoft.com/office/officeart/2005/8/layout/vList3"/>
    <dgm:cxn modelId="{2B89EF70-5870-485A-9F20-D23D6BB02BA2}" type="presOf" srcId="{116549E7-FBBB-40A2-B301-FEB263A42235}" destId="{E46B9597-5771-4A51-87ED-3EFFB4E34EBF}" srcOrd="0" destOrd="0" presId="urn:microsoft.com/office/officeart/2005/8/layout/vList3"/>
    <dgm:cxn modelId="{89F83796-ECB1-4FCF-BE6E-00A92E841143}" srcId="{116549E7-FBBB-40A2-B301-FEB263A42235}" destId="{CD8B618B-8C60-4A0D-8903-BCA58CE0CC84}" srcOrd="0" destOrd="0" parTransId="{072BD71B-1368-40CD-9714-CDF0ACE9592F}" sibTransId="{759F57B0-D145-4945-80D1-1A86658F604D}"/>
    <dgm:cxn modelId="{F86368C5-E8B3-40F1-9968-475A57303109}" type="presParOf" srcId="{E46B9597-5771-4A51-87ED-3EFFB4E34EBF}" destId="{D3BA838C-BCA3-46C5-A4E3-BD5C4125D515}" srcOrd="0" destOrd="0" presId="urn:microsoft.com/office/officeart/2005/8/layout/vList3"/>
    <dgm:cxn modelId="{3ABE4BBD-AFFC-4C5E-897A-F472D89478FC}" type="presParOf" srcId="{D3BA838C-BCA3-46C5-A4E3-BD5C4125D515}" destId="{6A48AEAA-F3D8-4C10-888E-BEA9120442D5}" srcOrd="0" destOrd="0" presId="urn:microsoft.com/office/officeart/2005/8/layout/vList3"/>
    <dgm:cxn modelId="{80C7ECB8-71AA-428C-B3F2-10D9BBFF9C92}" type="presParOf" srcId="{D3BA838C-BCA3-46C5-A4E3-BD5C4125D515}" destId="{F96DCCCE-5178-40C0-B003-F17B310B33B2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44FA3BE-0C78-43DB-BF3F-B4FCAFBD204F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8D19223D-C3AB-4771-96D8-F32062B06CC7}">
      <dgm:prSet/>
      <dgm:spPr/>
      <dgm:t>
        <a:bodyPr/>
        <a:lstStyle/>
        <a:p>
          <a:pPr rtl="0"/>
          <a:r>
            <a:rPr lang="tr-TR" b="1" dirty="0"/>
            <a:t>Tıkla</a:t>
          </a:r>
          <a:endParaRPr lang="tr-TR" dirty="0"/>
        </a:p>
      </dgm:t>
    </dgm:pt>
    <dgm:pt modelId="{C33E85EC-497A-4779-8F80-C2B5C35E5EBB}" type="parTrans" cxnId="{2E881C96-27A6-434E-9328-F26B0CD8CEFB}">
      <dgm:prSet/>
      <dgm:spPr/>
      <dgm:t>
        <a:bodyPr/>
        <a:lstStyle/>
        <a:p>
          <a:endParaRPr lang="tr-TR"/>
        </a:p>
      </dgm:t>
    </dgm:pt>
    <dgm:pt modelId="{95AD1381-7EEF-49FB-A8C4-800378F7F545}" type="sibTrans" cxnId="{2E881C96-27A6-434E-9328-F26B0CD8CEFB}">
      <dgm:prSet/>
      <dgm:spPr/>
      <dgm:t>
        <a:bodyPr/>
        <a:lstStyle/>
        <a:p>
          <a:endParaRPr lang="tr-TR"/>
        </a:p>
      </dgm:t>
    </dgm:pt>
    <dgm:pt modelId="{126C7D50-2F24-4E68-BF59-4E49C1826BBF}" type="pres">
      <dgm:prSet presAssocID="{C44FA3BE-0C78-43DB-BF3F-B4FCAFBD204F}" presName="linearFlow" presStyleCnt="0">
        <dgm:presLayoutVars>
          <dgm:dir/>
          <dgm:animLvl val="lvl"/>
          <dgm:resizeHandles val="exact"/>
        </dgm:presLayoutVars>
      </dgm:prSet>
      <dgm:spPr/>
    </dgm:pt>
    <dgm:pt modelId="{1CDAF7B5-22BA-49A7-AA94-5E6AA6CBF2A2}" type="pres">
      <dgm:prSet presAssocID="{8D19223D-C3AB-4771-96D8-F32062B06CC7}" presName="composite" presStyleCnt="0"/>
      <dgm:spPr/>
    </dgm:pt>
    <dgm:pt modelId="{351AB8C4-E3FD-4899-B99E-2F88553C9BAA}" type="pres">
      <dgm:prSet presAssocID="{8D19223D-C3AB-4771-96D8-F32062B06CC7}" presName="parentText" presStyleLbl="alignNode1" presStyleIdx="0" presStyleCnt="1" custScaleX="813493" custScaleY="993818" custLinFactNeighborX="52466" custLinFactNeighborY="27839">
        <dgm:presLayoutVars>
          <dgm:chMax val="1"/>
          <dgm:bulletEnabled val="1"/>
        </dgm:presLayoutVars>
      </dgm:prSet>
      <dgm:spPr/>
    </dgm:pt>
    <dgm:pt modelId="{73E2C9AE-11CD-4926-BDB3-B887EDBFE680}" type="pres">
      <dgm:prSet presAssocID="{8D19223D-C3AB-4771-96D8-F32062B06CC7}" presName="descendantText" presStyleLbl="alignAcc1" presStyleIdx="0" presStyleCnt="1" custScaleX="85743" custScaleY="515779" custLinFactY="-200000" custLinFactNeighborX="-51374" custLinFactNeighborY="-207795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0D45BD8E-0CB0-4432-AB57-C4BD486516CB}" type="presOf" srcId="{8D19223D-C3AB-4771-96D8-F32062B06CC7}" destId="{351AB8C4-E3FD-4899-B99E-2F88553C9BAA}" srcOrd="0" destOrd="0" presId="urn:microsoft.com/office/officeart/2005/8/layout/chevron2"/>
    <dgm:cxn modelId="{2E881C96-27A6-434E-9328-F26B0CD8CEFB}" srcId="{C44FA3BE-0C78-43DB-BF3F-B4FCAFBD204F}" destId="{8D19223D-C3AB-4771-96D8-F32062B06CC7}" srcOrd="0" destOrd="0" parTransId="{C33E85EC-497A-4779-8F80-C2B5C35E5EBB}" sibTransId="{95AD1381-7EEF-49FB-A8C4-800378F7F545}"/>
    <dgm:cxn modelId="{5502309C-2E69-4D05-81D2-FEF3717D864A}" type="presOf" srcId="{C44FA3BE-0C78-43DB-BF3F-B4FCAFBD204F}" destId="{126C7D50-2F24-4E68-BF59-4E49C1826BBF}" srcOrd="0" destOrd="0" presId="urn:microsoft.com/office/officeart/2005/8/layout/chevron2"/>
    <dgm:cxn modelId="{D6FF0166-6A1F-49C7-9932-DC3BA6AF022B}" type="presParOf" srcId="{126C7D50-2F24-4E68-BF59-4E49C1826BBF}" destId="{1CDAF7B5-22BA-49A7-AA94-5E6AA6CBF2A2}" srcOrd="0" destOrd="0" presId="urn:microsoft.com/office/officeart/2005/8/layout/chevron2"/>
    <dgm:cxn modelId="{58C68488-20DC-413D-A0A0-034CB6529C30}" type="presParOf" srcId="{1CDAF7B5-22BA-49A7-AA94-5E6AA6CBF2A2}" destId="{351AB8C4-E3FD-4899-B99E-2F88553C9BAA}" srcOrd="0" destOrd="0" presId="urn:microsoft.com/office/officeart/2005/8/layout/chevron2"/>
    <dgm:cxn modelId="{77EBB0CC-48A4-4E7F-A479-EB7218E6D1E8}" type="presParOf" srcId="{1CDAF7B5-22BA-49A7-AA94-5E6AA6CBF2A2}" destId="{73E2C9AE-11CD-4926-BDB3-B887EDBFE68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C44FA3BE-0C78-43DB-BF3F-B4FCAFBD204F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8D19223D-C3AB-4771-96D8-F32062B06CC7}">
      <dgm:prSet/>
      <dgm:spPr/>
      <dgm:t>
        <a:bodyPr/>
        <a:lstStyle/>
        <a:p>
          <a:pPr rtl="0"/>
          <a:r>
            <a:rPr lang="tr-TR" b="1" dirty="0"/>
            <a:t>Tıkla</a:t>
          </a:r>
          <a:endParaRPr lang="tr-TR" dirty="0"/>
        </a:p>
      </dgm:t>
    </dgm:pt>
    <dgm:pt modelId="{C33E85EC-497A-4779-8F80-C2B5C35E5EBB}" type="parTrans" cxnId="{2E881C96-27A6-434E-9328-F26B0CD8CEFB}">
      <dgm:prSet/>
      <dgm:spPr/>
      <dgm:t>
        <a:bodyPr/>
        <a:lstStyle/>
        <a:p>
          <a:endParaRPr lang="tr-TR"/>
        </a:p>
      </dgm:t>
    </dgm:pt>
    <dgm:pt modelId="{95AD1381-7EEF-49FB-A8C4-800378F7F545}" type="sibTrans" cxnId="{2E881C96-27A6-434E-9328-F26B0CD8CEFB}">
      <dgm:prSet/>
      <dgm:spPr/>
      <dgm:t>
        <a:bodyPr/>
        <a:lstStyle/>
        <a:p>
          <a:endParaRPr lang="tr-TR"/>
        </a:p>
      </dgm:t>
    </dgm:pt>
    <dgm:pt modelId="{126C7D50-2F24-4E68-BF59-4E49C1826BBF}" type="pres">
      <dgm:prSet presAssocID="{C44FA3BE-0C78-43DB-BF3F-B4FCAFBD204F}" presName="linearFlow" presStyleCnt="0">
        <dgm:presLayoutVars>
          <dgm:dir/>
          <dgm:animLvl val="lvl"/>
          <dgm:resizeHandles val="exact"/>
        </dgm:presLayoutVars>
      </dgm:prSet>
      <dgm:spPr/>
    </dgm:pt>
    <dgm:pt modelId="{1CDAF7B5-22BA-49A7-AA94-5E6AA6CBF2A2}" type="pres">
      <dgm:prSet presAssocID="{8D19223D-C3AB-4771-96D8-F32062B06CC7}" presName="composite" presStyleCnt="0"/>
      <dgm:spPr/>
    </dgm:pt>
    <dgm:pt modelId="{351AB8C4-E3FD-4899-B99E-2F88553C9BAA}" type="pres">
      <dgm:prSet presAssocID="{8D19223D-C3AB-4771-96D8-F32062B06CC7}" presName="parentText" presStyleLbl="alignNode1" presStyleIdx="0" presStyleCnt="1" custScaleX="813493" custScaleY="993818" custLinFactNeighborX="52466" custLinFactNeighborY="27839">
        <dgm:presLayoutVars>
          <dgm:chMax val="1"/>
          <dgm:bulletEnabled val="1"/>
        </dgm:presLayoutVars>
      </dgm:prSet>
      <dgm:spPr/>
    </dgm:pt>
    <dgm:pt modelId="{73E2C9AE-11CD-4926-BDB3-B887EDBFE680}" type="pres">
      <dgm:prSet presAssocID="{8D19223D-C3AB-4771-96D8-F32062B06CC7}" presName="descendantText" presStyleLbl="alignAcc1" presStyleIdx="0" presStyleCnt="1" custScaleX="85743" custScaleY="515779" custLinFactY="-200000" custLinFactNeighborX="-51374" custLinFactNeighborY="-207795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0D45BD8E-0CB0-4432-AB57-C4BD486516CB}" type="presOf" srcId="{8D19223D-C3AB-4771-96D8-F32062B06CC7}" destId="{351AB8C4-E3FD-4899-B99E-2F88553C9BAA}" srcOrd="0" destOrd="0" presId="urn:microsoft.com/office/officeart/2005/8/layout/chevron2"/>
    <dgm:cxn modelId="{2E881C96-27A6-434E-9328-F26B0CD8CEFB}" srcId="{C44FA3BE-0C78-43DB-BF3F-B4FCAFBD204F}" destId="{8D19223D-C3AB-4771-96D8-F32062B06CC7}" srcOrd="0" destOrd="0" parTransId="{C33E85EC-497A-4779-8F80-C2B5C35E5EBB}" sibTransId="{95AD1381-7EEF-49FB-A8C4-800378F7F545}"/>
    <dgm:cxn modelId="{5502309C-2E69-4D05-81D2-FEF3717D864A}" type="presOf" srcId="{C44FA3BE-0C78-43DB-BF3F-B4FCAFBD204F}" destId="{126C7D50-2F24-4E68-BF59-4E49C1826BBF}" srcOrd="0" destOrd="0" presId="urn:microsoft.com/office/officeart/2005/8/layout/chevron2"/>
    <dgm:cxn modelId="{D6FF0166-6A1F-49C7-9932-DC3BA6AF022B}" type="presParOf" srcId="{126C7D50-2F24-4E68-BF59-4E49C1826BBF}" destId="{1CDAF7B5-22BA-49A7-AA94-5E6AA6CBF2A2}" srcOrd="0" destOrd="0" presId="urn:microsoft.com/office/officeart/2005/8/layout/chevron2"/>
    <dgm:cxn modelId="{58C68488-20DC-413D-A0A0-034CB6529C30}" type="presParOf" srcId="{1CDAF7B5-22BA-49A7-AA94-5E6AA6CBF2A2}" destId="{351AB8C4-E3FD-4899-B99E-2F88553C9BAA}" srcOrd="0" destOrd="0" presId="urn:microsoft.com/office/officeart/2005/8/layout/chevron2"/>
    <dgm:cxn modelId="{77EBB0CC-48A4-4E7F-A479-EB7218E6D1E8}" type="presParOf" srcId="{1CDAF7B5-22BA-49A7-AA94-5E6AA6CBF2A2}" destId="{73E2C9AE-11CD-4926-BDB3-B887EDBFE68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105B1F2-A4DD-4285-869E-5D6FE646B22A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9D0E0F5E-5689-4529-BA99-F00396C843B9}">
      <dgm:prSet/>
      <dgm:spPr/>
      <dgm:t>
        <a:bodyPr/>
        <a:lstStyle/>
        <a:p>
          <a:pPr algn="ctr" rtl="0"/>
          <a:r>
            <a:rPr lang="tr-TR" b="1" dirty="0">
              <a:solidFill>
                <a:schemeClr val="bg1"/>
              </a:solidFill>
            </a:rPr>
            <a:t>arka</a:t>
          </a:r>
          <a:endParaRPr lang="tr-TR" dirty="0">
            <a:solidFill>
              <a:schemeClr val="bg1"/>
            </a:solidFill>
          </a:endParaRPr>
        </a:p>
      </dgm:t>
    </dgm:pt>
    <dgm:pt modelId="{39B09485-C91F-44D9-ABFC-C29975A902B9}" type="parTrans" cxnId="{574BD48F-85B5-471C-9583-5EB3849955F2}">
      <dgm:prSet/>
      <dgm:spPr/>
      <dgm:t>
        <a:bodyPr/>
        <a:lstStyle/>
        <a:p>
          <a:pPr algn="ctr"/>
          <a:endParaRPr lang="tr-TR">
            <a:solidFill>
              <a:schemeClr val="bg1"/>
            </a:solidFill>
          </a:endParaRPr>
        </a:p>
      </dgm:t>
    </dgm:pt>
    <dgm:pt modelId="{ECF3AC29-D393-4B50-ABB7-F668B3C288F0}" type="sibTrans" cxnId="{574BD48F-85B5-471C-9583-5EB3849955F2}">
      <dgm:prSet/>
      <dgm:spPr/>
      <dgm:t>
        <a:bodyPr/>
        <a:lstStyle/>
        <a:p>
          <a:pPr algn="ctr"/>
          <a:endParaRPr lang="tr-TR">
            <a:solidFill>
              <a:schemeClr val="bg1"/>
            </a:solidFill>
          </a:endParaRPr>
        </a:p>
      </dgm:t>
    </dgm:pt>
    <dgm:pt modelId="{E81A45CF-AE21-4D60-8E7D-63C4EF09A06C}">
      <dgm:prSet/>
      <dgm:spPr/>
      <dgm:t>
        <a:bodyPr/>
        <a:lstStyle/>
        <a:p>
          <a:pPr algn="ctr" rtl="0"/>
          <a:r>
            <a:rPr lang="tr-TR" b="1" dirty="0">
              <a:solidFill>
                <a:schemeClr val="bg1"/>
              </a:solidFill>
            </a:rPr>
            <a:t>ön</a:t>
          </a:r>
        </a:p>
      </dgm:t>
    </dgm:pt>
    <dgm:pt modelId="{FB866C7A-5E42-43EC-9E3D-9202DDD76B78}" type="parTrans" cxnId="{B79CB482-B61C-4B9F-9BF6-7CED6685EE73}">
      <dgm:prSet/>
      <dgm:spPr/>
      <dgm:t>
        <a:bodyPr/>
        <a:lstStyle/>
        <a:p>
          <a:pPr algn="ctr"/>
          <a:endParaRPr lang="tr-TR">
            <a:solidFill>
              <a:schemeClr val="bg1"/>
            </a:solidFill>
          </a:endParaRPr>
        </a:p>
      </dgm:t>
    </dgm:pt>
    <dgm:pt modelId="{256CB9AE-86D1-446B-8DB0-9A2037030DCF}" type="sibTrans" cxnId="{B79CB482-B61C-4B9F-9BF6-7CED6685EE73}">
      <dgm:prSet/>
      <dgm:spPr/>
      <dgm:t>
        <a:bodyPr/>
        <a:lstStyle/>
        <a:p>
          <a:pPr algn="ctr"/>
          <a:endParaRPr lang="tr-TR">
            <a:solidFill>
              <a:schemeClr val="bg1"/>
            </a:solidFill>
          </a:endParaRPr>
        </a:p>
      </dgm:t>
    </dgm:pt>
    <dgm:pt modelId="{BB609E4D-A8FB-401B-8440-4F25ACFCE578}" type="pres">
      <dgm:prSet presAssocID="{0105B1F2-A4DD-4285-869E-5D6FE646B22A}" presName="linear" presStyleCnt="0">
        <dgm:presLayoutVars>
          <dgm:animLvl val="lvl"/>
          <dgm:resizeHandles val="exact"/>
        </dgm:presLayoutVars>
      </dgm:prSet>
      <dgm:spPr/>
    </dgm:pt>
    <dgm:pt modelId="{B3BBA6A5-F9CE-40C2-A93B-AA39D4420355}" type="pres">
      <dgm:prSet presAssocID="{9D0E0F5E-5689-4529-BA99-F00396C843B9}" presName="parentText" presStyleLbl="node1" presStyleIdx="0" presStyleCnt="2" custLinFactY="-119911" custLinFactNeighborX="-4613" custLinFactNeighborY="-200000">
        <dgm:presLayoutVars>
          <dgm:chMax val="0"/>
          <dgm:bulletEnabled val="1"/>
        </dgm:presLayoutVars>
      </dgm:prSet>
      <dgm:spPr/>
    </dgm:pt>
    <dgm:pt modelId="{E01BCC57-2788-4C56-80D4-A42ABF8B66A7}" type="pres">
      <dgm:prSet presAssocID="{ECF3AC29-D393-4B50-ABB7-F668B3C288F0}" presName="spacer" presStyleCnt="0"/>
      <dgm:spPr/>
    </dgm:pt>
    <dgm:pt modelId="{AF8BC2A2-2C4D-45F7-80DE-A3FC91CE57DA}" type="pres">
      <dgm:prSet presAssocID="{E81A45CF-AE21-4D60-8E7D-63C4EF09A06C}" presName="parentText" presStyleLbl="node1" presStyleIdx="1" presStyleCnt="2" custLinFactY="119825" custLinFactNeighborY="200000">
        <dgm:presLayoutVars>
          <dgm:chMax val="0"/>
          <dgm:bulletEnabled val="1"/>
        </dgm:presLayoutVars>
      </dgm:prSet>
      <dgm:spPr/>
    </dgm:pt>
  </dgm:ptLst>
  <dgm:cxnLst>
    <dgm:cxn modelId="{9CEBB13C-7D9B-4305-8900-F9A81DE49240}" type="presOf" srcId="{9D0E0F5E-5689-4529-BA99-F00396C843B9}" destId="{B3BBA6A5-F9CE-40C2-A93B-AA39D4420355}" srcOrd="0" destOrd="0" presId="urn:microsoft.com/office/officeart/2005/8/layout/vList2"/>
    <dgm:cxn modelId="{B79CB482-B61C-4B9F-9BF6-7CED6685EE73}" srcId="{0105B1F2-A4DD-4285-869E-5D6FE646B22A}" destId="{E81A45CF-AE21-4D60-8E7D-63C4EF09A06C}" srcOrd="1" destOrd="0" parTransId="{FB866C7A-5E42-43EC-9E3D-9202DDD76B78}" sibTransId="{256CB9AE-86D1-446B-8DB0-9A2037030DCF}"/>
    <dgm:cxn modelId="{574BD48F-85B5-471C-9583-5EB3849955F2}" srcId="{0105B1F2-A4DD-4285-869E-5D6FE646B22A}" destId="{9D0E0F5E-5689-4529-BA99-F00396C843B9}" srcOrd="0" destOrd="0" parTransId="{39B09485-C91F-44D9-ABFC-C29975A902B9}" sibTransId="{ECF3AC29-D393-4B50-ABB7-F668B3C288F0}"/>
    <dgm:cxn modelId="{81BD2AC4-800C-410A-B79B-3A41025A7E30}" type="presOf" srcId="{0105B1F2-A4DD-4285-869E-5D6FE646B22A}" destId="{BB609E4D-A8FB-401B-8440-4F25ACFCE578}" srcOrd="0" destOrd="0" presId="urn:microsoft.com/office/officeart/2005/8/layout/vList2"/>
    <dgm:cxn modelId="{EAF885E1-3963-4F29-A7BE-5ED8956436ED}" type="presOf" srcId="{E81A45CF-AE21-4D60-8E7D-63C4EF09A06C}" destId="{AF8BC2A2-2C4D-45F7-80DE-A3FC91CE57DA}" srcOrd="0" destOrd="0" presId="urn:microsoft.com/office/officeart/2005/8/layout/vList2"/>
    <dgm:cxn modelId="{BD516075-2BE8-45B2-B1AE-0F7569D29A5C}" type="presParOf" srcId="{BB609E4D-A8FB-401B-8440-4F25ACFCE578}" destId="{B3BBA6A5-F9CE-40C2-A93B-AA39D4420355}" srcOrd="0" destOrd="0" presId="urn:microsoft.com/office/officeart/2005/8/layout/vList2"/>
    <dgm:cxn modelId="{714ACBC2-A9A5-4C4F-9020-342B9823D8C1}" type="presParOf" srcId="{BB609E4D-A8FB-401B-8440-4F25ACFCE578}" destId="{E01BCC57-2788-4C56-80D4-A42ABF8B66A7}" srcOrd="1" destOrd="0" presId="urn:microsoft.com/office/officeart/2005/8/layout/vList2"/>
    <dgm:cxn modelId="{C03502AC-9A17-4F1C-A29F-3F6BD6824983}" type="presParOf" srcId="{BB609E4D-A8FB-401B-8440-4F25ACFCE578}" destId="{AF8BC2A2-2C4D-45F7-80DE-A3FC91CE57DA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32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0105B1F2-A4DD-4285-869E-5D6FE646B22A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9D0E0F5E-5689-4529-BA99-F00396C843B9}">
      <dgm:prSet/>
      <dgm:spPr/>
      <dgm:t>
        <a:bodyPr/>
        <a:lstStyle/>
        <a:p>
          <a:pPr algn="ctr" rtl="0"/>
          <a:r>
            <a:rPr lang="tr-TR" b="1" dirty="0">
              <a:solidFill>
                <a:schemeClr val="bg1"/>
              </a:solidFill>
            </a:rPr>
            <a:t>arka</a:t>
          </a:r>
          <a:endParaRPr lang="tr-TR" dirty="0">
            <a:solidFill>
              <a:schemeClr val="bg1"/>
            </a:solidFill>
          </a:endParaRPr>
        </a:p>
      </dgm:t>
    </dgm:pt>
    <dgm:pt modelId="{39B09485-C91F-44D9-ABFC-C29975A902B9}" type="parTrans" cxnId="{574BD48F-85B5-471C-9583-5EB3849955F2}">
      <dgm:prSet/>
      <dgm:spPr/>
      <dgm:t>
        <a:bodyPr/>
        <a:lstStyle/>
        <a:p>
          <a:pPr algn="ctr"/>
          <a:endParaRPr lang="tr-TR">
            <a:solidFill>
              <a:schemeClr val="bg1"/>
            </a:solidFill>
          </a:endParaRPr>
        </a:p>
      </dgm:t>
    </dgm:pt>
    <dgm:pt modelId="{ECF3AC29-D393-4B50-ABB7-F668B3C288F0}" type="sibTrans" cxnId="{574BD48F-85B5-471C-9583-5EB3849955F2}">
      <dgm:prSet/>
      <dgm:spPr/>
      <dgm:t>
        <a:bodyPr/>
        <a:lstStyle/>
        <a:p>
          <a:pPr algn="ctr"/>
          <a:endParaRPr lang="tr-TR">
            <a:solidFill>
              <a:schemeClr val="bg1"/>
            </a:solidFill>
          </a:endParaRPr>
        </a:p>
      </dgm:t>
    </dgm:pt>
    <dgm:pt modelId="{E81A45CF-AE21-4D60-8E7D-63C4EF09A06C}">
      <dgm:prSet/>
      <dgm:spPr/>
      <dgm:t>
        <a:bodyPr/>
        <a:lstStyle/>
        <a:p>
          <a:pPr algn="ctr" rtl="0"/>
          <a:r>
            <a:rPr lang="tr-TR" b="1" dirty="0">
              <a:solidFill>
                <a:schemeClr val="bg1"/>
              </a:solidFill>
            </a:rPr>
            <a:t>ön</a:t>
          </a:r>
        </a:p>
      </dgm:t>
    </dgm:pt>
    <dgm:pt modelId="{FB866C7A-5E42-43EC-9E3D-9202DDD76B78}" type="parTrans" cxnId="{B79CB482-B61C-4B9F-9BF6-7CED6685EE73}">
      <dgm:prSet/>
      <dgm:spPr/>
      <dgm:t>
        <a:bodyPr/>
        <a:lstStyle/>
        <a:p>
          <a:pPr algn="ctr"/>
          <a:endParaRPr lang="tr-TR">
            <a:solidFill>
              <a:schemeClr val="bg1"/>
            </a:solidFill>
          </a:endParaRPr>
        </a:p>
      </dgm:t>
    </dgm:pt>
    <dgm:pt modelId="{256CB9AE-86D1-446B-8DB0-9A2037030DCF}" type="sibTrans" cxnId="{B79CB482-B61C-4B9F-9BF6-7CED6685EE73}">
      <dgm:prSet/>
      <dgm:spPr/>
      <dgm:t>
        <a:bodyPr/>
        <a:lstStyle/>
        <a:p>
          <a:pPr algn="ctr"/>
          <a:endParaRPr lang="tr-TR">
            <a:solidFill>
              <a:schemeClr val="bg1"/>
            </a:solidFill>
          </a:endParaRPr>
        </a:p>
      </dgm:t>
    </dgm:pt>
    <dgm:pt modelId="{BB609E4D-A8FB-401B-8440-4F25ACFCE578}" type="pres">
      <dgm:prSet presAssocID="{0105B1F2-A4DD-4285-869E-5D6FE646B22A}" presName="linear" presStyleCnt="0">
        <dgm:presLayoutVars>
          <dgm:animLvl val="lvl"/>
          <dgm:resizeHandles val="exact"/>
        </dgm:presLayoutVars>
      </dgm:prSet>
      <dgm:spPr/>
    </dgm:pt>
    <dgm:pt modelId="{B3BBA6A5-F9CE-40C2-A93B-AA39D4420355}" type="pres">
      <dgm:prSet presAssocID="{9D0E0F5E-5689-4529-BA99-F00396C843B9}" presName="parentText" presStyleLbl="node1" presStyleIdx="0" presStyleCnt="2" custLinFactX="-36836" custLinFactY="-182765" custLinFactNeighborX="-100000" custLinFactNeighborY="-200000">
        <dgm:presLayoutVars>
          <dgm:chMax val="0"/>
          <dgm:bulletEnabled val="1"/>
        </dgm:presLayoutVars>
      </dgm:prSet>
      <dgm:spPr/>
    </dgm:pt>
    <dgm:pt modelId="{E01BCC57-2788-4C56-80D4-A42ABF8B66A7}" type="pres">
      <dgm:prSet presAssocID="{ECF3AC29-D393-4B50-ABB7-F668B3C288F0}" presName="spacer" presStyleCnt="0"/>
      <dgm:spPr/>
    </dgm:pt>
    <dgm:pt modelId="{AF8BC2A2-2C4D-45F7-80DE-A3FC91CE57DA}" type="pres">
      <dgm:prSet presAssocID="{E81A45CF-AE21-4D60-8E7D-63C4EF09A06C}" presName="parentText" presStyleLbl="node1" presStyleIdx="1" presStyleCnt="2" custLinFactY="119825" custLinFactNeighborY="200000">
        <dgm:presLayoutVars>
          <dgm:chMax val="0"/>
          <dgm:bulletEnabled val="1"/>
        </dgm:presLayoutVars>
      </dgm:prSet>
      <dgm:spPr/>
    </dgm:pt>
  </dgm:ptLst>
  <dgm:cxnLst>
    <dgm:cxn modelId="{9CEBB13C-7D9B-4305-8900-F9A81DE49240}" type="presOf" srcId="{9D0E0F5E-5689-4529-BA99-F00396C843B9}" destId="{B3BBA6A5-F9CE-40C2-A93B-AA39D4420355}" srcOrd="0" destOrd="0" presId="urn:microsoft.com/office/officeart/2005/8/layout/vList2"/>
    <dgm:cxn modelId="{B79CB482-B61C-4B9F-9BF6-7CED6685EE73}" srcId="{0105B1F2-A4DD-4285-869E-5D6FE646B22A}" destId="{E81A45CF-AE21-4D60-8E7D-63C4EF09A06C}" srcOrd="1" destOrd="0" parTransId="{FB866C7A-5E42-43EC-9E3D-9202DDD76B78}" sibTransId="{256CB9AE-86D1-446B-8DB0-9A2037030DCF}"/>
    <dgm:cxn modelId="{574BD48F-85B5-471C-9583-5EB3849955F2}" srcId="{0105B1F2-A4DD-4285-869E-5D6FE646B22A}" destId="{9D0E0F5E-5689-4529-BA99-F00396C843B9}" srcOrd="0" destOrd="0" parTransId="{39B09485-C91F-44D9-ABFC-C29975A902B9}" sibTransId="{ECF3AC29-D393-4B50-ABB7-F668B3C288F0}"/>
    <dgm:cxn modelId="{81BD2AC4-800C-410A-B79B-3A41025A7E30}" type="presOf" srcId="{0105B1F2-A4DD-4285-869E-5D6FE646B22A}" destId="{BB609E4D-A8FB-401B-8440-4F25ACFCE578}" srcOrd="0" destOrd="0" presId="urn:microsoft.com/office/officeart/2005/8/layout/vList2"/>
    <dgm:cxn modelId="{EAF885E1-3963-4F29-A7BE-5ED8956436ED}" type="presOf" srcId="{E81A45CF-AE21-4D60-8E7D-63C4EF09A06C}" destId="{AF8BC2A2-2C4D-45F7-80DE-A3FC91CE57DA}" srcOrd="0" destOrd="0" presId="urn:microsoft.com/office/officeart/2005/8/layout/vList2"/>
    <dgm:cxn modelId="{BD516075-2BE8-45B2-B1AE-0F7569D29A5C}" type="presParOf" srcId="{BB609E4D-A8FB-401B-8440-4F25ACFCE578}" destId="{B3BBA6A5-F9CE-40C2-A93B-AA39D4420355}" srcOrd="0" destOrd="0" presId="urn:microsoft.com/office/officeart/2005/8/layout/vList2"/>
    <dgm:cxn modelId="{714ACBC2-A9A5-4C4F-9020-342B9823D8C1}" type="presParOf" srcId="{BB609E4D-A8FB-401B-8440-4F25ACFCE578}" destId="{E01BCC57-2788-4C56-80D4-A42ABF8B66A7}" srcOrd="1" destOrd="0" presId="urn:microsoft.com/office/officeart/2005/8/layout/vList2"/>
    <dgm:cxn modelId="{C03502AC-9A17-4F1C-A29F-3F6BD6824983}" type="presParOf" srcId="{BB609E4D-A8FB-401B-8440-4F25ACFCE578}" destId="{AF8BC2A2-2C4D-45F7-80DE-A3FC91CE57DA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3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0105B1F2-A4DD-4285-869E-5D6FE646B22A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9D0E0F5E-5689-4529-BA99-F00396C843B9}">
      <dgm:prSet/>
      <dgm:spPr/>
      <dgm:t>
        <a:bodyPr/>
        <a:lstStyle/>
        <a:p>
          <a:pPr algn="ctr" rtl="0"/>
          <a:r>
            <a:rPr lang="tr-TR" b="1" dirty="0">
              <a:solidFill>
                <a:schemeClr val="bg1"/>
              </a:solidFill>
            </a:rPr>
            <a:t>arka</a:t>
          </a:r>
          <a:endParaRPr lang="tr-TR" dirty="0">
            <a:solidFill>
              <a:schemeClr val="bg1"/>
            </a:solidFill>
          </a:endParaRPr>
        </a:p>
      </dgm:t>
    </dgm:pt>
    <dgm:pt modelId="{39B09485-C91F-44D9-ABFC-C29975A902B9}" type="parTrans" cxnId="{574BD48F-85B5-471C-9583-5EB3849955F2}">
      <dgm:prSet/>
      <dgm:spPr/>
      <dgm:t>
        <a:bodyPr/>
        <a:lstStyle/>
        <a:p>
          <a:pPr algn="ctr"/>
          <a:endParaRPr lang="tr-TR">
            <a:solidFill>
              <a:schemeClr val="bg1"/>
            </a:solidFill>
          </a:endParaRPr>
        </a:p>
      </dgm:t>
    </dgm:pt>
    <dgm:pt modelId="{ECF3AC29-D393-4B50-ABB7-F668B3C288F0}" type="sibTrans" cxnId="{574BD48F-85B5-471C-9583-5EB3849955F2}">
      <dgm:prSet/>
      <dgm:spPr/>
      <dgm:t>
        <a:bodyPr/>
        <a:lstStyle/>
        <a:p>
          <a:pPr algn="ctr"/>
          <a:endParaRPr lang="tr-TR">
            <a:solidFill>
              <a:schemeClr val="bg1"/>
            </a:solidFill>
          </a:endParaRPr>
        </a:p>
      </dgm:t>
    </dgm:pt>
    <dgm:pt modelId="{E81A45CF-AE21-4D60-8E7D-63C4EF09A06C}">
      <dgm:prSet/>
      <dgm:spPr/>
      <dgm:t>
        <a:bodyPr/>
        <a:lstStyle/>
        <a:p>
          <a:pPr algn="ctr" rtl="0"/>
          <a:r>
            <a:rPr lang="tr-TR" b="1" dirty="0">
              <a:solidFill>
                <a:schemeClr val="bg1"/>
              </a:solidFill>
            </a:rPr>
            <a:t>ön</a:t>
          </a:r>
        </a:p>
      </dgm:t>
    </dgm:pt>
    <dgm:pt modelId="{FB866C7A-5E42-43EC-9E3D-9202DDD76B78}" type="parTrans" cxnId="{B79CB482-B61C-4B9F-9BF6-7CED6685EE73}">
      <dgm:prSet/>
      <dgm:spPr/>
      <dgm:t>
        <a:bodyPr/>
        <a:lstStyle/>
        <a:p>
          <a:pPr algn="ctr"/>
          <a:endParaRPr lang="tr-TR">
            <a:solidFill>
              <a:schemeClr val="bg1"/>
            </a:solidFill>
          </a:endParaRPr>
        </a:p>
      </dgm:t>
    </dgm:pt>
    <dgm:pt modelId="{256CB9AE-86D1-446B-8DB0-9A2037030DCF}" type="sibTrans" cxnId="{B79CB482-B61C-4B9F-9BF6-7CED6685EE73}">
      <dgm:prSet/>
      <dgm:spPr/>
      <dgm:t>
        <a:bodyPr/>
        <a:lstStyle/>
        <a:p>
          <a:pPr algn="ctr"/>
          <a:endParaRPr lang="tr-TR">
            <a:solidFill>
              <a:schemeClr val="bg1"/>
            </a:solidFill>
          </a:endParaRPr>
        </a:p>
      </dgm:t>
    </dgm:pt>
    <dgm:pt modelId="{BB609E4D-A8FB-401B-8440-4F25ACFCE578}" type="pres">
      <dgm:prSet presAssocID="{0105B1F2-A4DD-4285-869E-5D6FE646B22A}" presName="linear" presStyleCnt="0">
        <dgm:presLayoutVars>
          <dgm:animLvl val="lvl"/>
          <dgm:resizeHandles val="exact"/>
        </dgm:presLayoutVars>
      </dgm:prSet>
      <dgm:spPr/>
    </dgm:pt>
    <dgm:pt modelId="{B3BBA6A5-F9CE-40C2-A93B-AA39D4420355}" type="pres">
      <dgm:prSet presAssocID="{9D0E0F5E-5689-4529-BA99-F00396C843B9}" presName="parentText" presStyleLbl="node1" presStyleIdx="0" presStyleCnt="2" custLinFactX="-36836" custLinFactY="-182765" custLinFactNeighborX="-100000" custLinFactNeighborY="-200000">
        <dgm:presLayoutVars>
          <dgm:chMax val="0"/>
          <dgm:bulletEnabled val="1"/>
        </dgm:presLayoutVars>
      </dgm:prSet>
      <dgm:spPr/>
    </dgm:pt>
    <dgm:pt modelId="{E01BCC57-2788-4C56-80D4-A42ABF8B66A7}" type="pres">
      <dgm:prSet presAssocID="{ECF3AC29-D393-4B50-ABB7-F668B3C288F0}" presName="spacer" presStyleCnt="0"/>
      <dgm:spPr/>
    </dgm:pt>
    <dgm:pt modelId="{AF8BC2A2-2C4D-45F7-80DE-A3FC91CE57DA}" type="pres">
      <dgm:prSet presAssocID="{E81A45CF-AE21-4D60-8E7D-63C4EF09A06C}" presName="parentText" presStyleLbl="node1" presStyleIdx="1" presStyleCnt="2" custLinFactY="119825" custLinFactNeighborY="200000">
        <dgm:presLayoutVars>
          <dgm:chMax val="0"/>
          <dgm:bulletEnabled val="1"/>
        </dgm:presLayoutVars>
      </dgm:prSet>
      <dgm:spPr/>
    </dgm:pt>
  </dgm:ptLst>
  <dgm:cxnLst>
    <dgm:cxn modelId="{9CEBB13C-7D9B-4305-8900-F9A81DE49240}" type="presOf" srcId="{9D0E0F5E-5689-4529-BA99-F00396C843B9}" destId="{B3BBA6A5-F9CE-40C2-A93B-AA39D4420355}" srcOrd="0" destOrd="0" presId="urn:microsoft.com/office/officeart/2005/8/layout/vList2"/>
    <dgm:cxn modelId="{B79CB482-B61C-4B9F-9BF6-7CED6685EE73}" srcId="{0105B1F2-A4DD-4285-869E-5D6FE646B22A}" destId="{E81A45CF-AE21-4D60-8E7D-63C4EF09A06C}" srcOrd="1" destOrd="0" parTransId="{FB866C7A-5E42-43EC-9E3D-9202DDD76B78}" sibTransId="{256CB9AE-86D1-446B-8DB0-9A2037030DCF}"/>
    <dgm:cxn modelId="{574BD48F-85B5-471C-9583-5EB3849955F2}" srcId="{0105B1F2-A4DD-4285-869E-5D6FE646B22A}" destId="{9D0E0F5E-5689-4529-BA99-F00396C843B9}" srcOrd="0" destOrd="0" parTransId="{39B09485-C91F-44D9-ABFC-C29975A902B9}" sibTransId="{ECF3AC29-D393-4B50-ABB7-F668B3C288F0}"/>
    <dgm:cxn modelId="{81BD2AC4-800C-410A-B79B-3A41025A7E30}" type="presOf" srcId="{0105B1F2-A4DD-4285-869E-5D6FE646B22A}" destId="{BB609E4D-A8FB-401B-8440-4F25ACFCE578}" srcOrd="0" destOrd="0" presId="urn:microsoft.com/office/officeart/2005/8/layout/vList2"/>
    <dgm:cxn modelId="{EAF885E1-3963-4F29-A7BE-5ED8956436ED}" type="presOf" srcId="{E81A45CF-AE21-4D60-8E7D-63C4EF09A06C}" destId="{AF8BC2A2-2C4D-45F7-80DE-A3FC91CE57DA}" srcOrd="0" destOrd="0" presId="urn:microsoft.com/office/officeart/2005/8/layout/vList2"/>
    <dgm:cxn modelId="{BD516075-2BE8-45B2-B1AE-0F7569D29A5C}" type="presParOf" srcId="{BB609E4D-A8FB-401B-8440-4F25ACFCE578}" destId="{B3BBA6A5-F9CE-40C2-A93B-AA39D4420355}" srcOrd="0" destOrd="0" presId="urn:microsoft.com/office/officeart/2005/8/layout/vList2"/>
    <dgm:cxn modelId="{714ACBC2-A9A5-4C4F-9020-342B9823D8C1}" type="presParOf" srcId="{BB609E4D-A8FB-401B-8440-4F25ACFCE578}" destId="{E01BCC57-2788-4C56-80D4-A42ABF8B66A7}" srcOrd="1" destOrd="0" presId="urn:microsoft.com/office/officeart/2005/8/layout/vList2"/>
    <dgm:cxn modelId="{C03502AC-9A17-4F1C-A29F-3F6BD6824983}" type="presParOf" srcId="{BB609E4D-A8FB-401B-8440-4F25ACFCE578}" destId="{AF8BC2A2-2C4D-45F7-80DE-A3FC91CE57DA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43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0105B1F2-A4DD-4285-869E-5D6FE646B22A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9D0E0F5E-5689-4529-BA99-F00396C843B9}">
      <dgm:prSet/>
      <dgm:spPr/>
      <dgm:t>
        <a:bodyPr/>
        <a:lstStyle/>
        <a:p>
          <a:pPr algn="ctr" rtl="0"/>
          <a:r>
            <a:rPr lang="tr-TR" b="1" dirty="0">
              <a:solidFill>
                <a:schemeClr val="bg1"/>
              </a:solidFill>
            </a:rPr>
            <a:t>arka</a:t>
          </a:r>
          <a:endParaRPr lang="tr-TR" dirty="0">
            <a:solidFill>
              <a:schemeClr val="bg1"/>
            </a:solidFill>
          </a:endParaRPr>
        </a:p>
      </dgm:t>
    </dgm:pt>
    <dgm:pt modelId="{39B09485-C91F-44D9-ABFC-C29975A902B9}" type="parTrans" cxnId="{574BD48F-85B5-471C-9583-5EB3849955F2}">
      <dgm:prSet/>
      <dgm:spPr/>
      <dgm:t>
        <a:bodyPr/>
        <a:lstStyle/>
        <a:p>
          <a:pPr algn="ctr"/>
          <a:endParaRPr lang="tr-TR">
            <a:solidFill>
              <a:schemeClr val="bg1"/>
            </a:solidFill>
          </a:endParaRPr>
        </a:p>
      </dgm:t>
    </dgm:pt>
    <dgm:pt modelId="{ECF3AC29-D393-4B50-ABB7-F668B3C288F0}" type="sibTrans" cxnId="{574BD48F-85B5-471C-9583-5EB3849955F2}">
      <dgm:prSet/>
      <dgm:spPr/>
      <dgm:t>
        <a:bodyPr/>
        <a:lstStyle/>
        <a:p>
          <a:pPr algn="ctr"/>
          <a:endParaRPr lang="tr-TR">
            <a:solidFill>
              <a:schemeClr val="bg1"/>
            </a:solidFill>
          </a:endParaRPr>
        </a:p>
      </dgm:t>
    </dgm:pt>
    <dgm:pt modelId="{E81A45CF-AE21-4D60-8E7D-63C4EF09A06C}">
      <dgm:prSet/>
      <dgm:spPr/>
      <dgm:t>
        <a:bodyPr/>
        <a:lstStyle/>
        <a:p>
          <a:pPr algn="ctr" rtl="0"/>
          <a:r>
            <a:rPr lang="tr-TR" b="1" dirty="0">
              <a:solidFill>
                <a:schemeClr val="bg1"/>
              </a:solidFill>
            </a:rPr>
            <a:t>ön</a:t>
          </a:r>
        </a:p>
      </dgm:t>
    </dgm:pt>
    <dgm:pt modelId="{FB866C7A-5E42-43EC-9E3D-9202DDD76B78}" type="parTrans" cxnId="{B79CB482-B61C-4B9F-9BF6-7CED6685EE73}">
      <dgm:prSet/>
      <dgm:spPr/>
      <dgm:t>
        <a:bodyPr/>
        <a:lstStyle/>
        <a:p>
          <a:pPr algn="ctr"/>
          <a:endParaRPr lang="tr-TR">
            <a:solidFill>
              <a:schemeClr val="bg1"/>
            </a:solidFill>
          </a:endParaRPr>
        </a:p>
      </dgm:t>
    </dgm:pt>
    <dgm:pt modelId="{256CB9AE-86D1-446B-8DB0-9A2037030DCF}" type="sibTrans" cxnId="{B79CB482-B61C-4B9F-9BF6-7CED6685EE73}">
      <dgm:prSet/>
      <dgm:spPr/>
      <dgm:t>
        <a:bodyPr/>
        <a:lstStyle/>
        <a:p>
          <a:pPr algn="ctr"/>
          <a:endParaRPr lang="tr-TR">
            <a:solidFill>
              <a:schemeClr val="bg1"/>
            </a:solidFill>
          </a:endParaRPr>
        </a:p>
      </dgm:t>
    </dgm:pt>
    <dgm:pt modelId="{BB609E4D-A8FB-401B-8440-4F25ACFCE578}" type="pres">
      <dgm:prSet presAssocID="{0105B1F2-A4DD-4285-869E-5D6FE646B22A}" presName="linear" presStyleCnt="0">
        <dgm:presLayoutVars>
          <dgm:animLvl val="lvl"/>
          <dgm:resizeHandles val="exact"/>
        </dgm:presLayoutVars>
      </dgm:prSet>
      <dgm:spPr/>
    </dgm:pt>
    <dgm:pt modelId="{B3BBA6A5-F9CE-40C2-A93B-AA39D4420355}" type="pres">
      <dgm:prSet presAssocID="{9D0E0F5E-5689-4529-BA99-F00396C843B9}" presName="parentText" presStyleLbl="node1" presStyleIdx="0" presStyleCnt="2" custLinFactX="-36836" custLinFactY="-182765" custLinFactNeighborX="-100000" custLinFactNeighborY="-200000">
        <dgm:presLayoutVars>
          <dgm:chMax val="0"/>
          <dgm:bulletEnabled val="1"/>
        </dgm:presLayoutVars>
      </dgm:prSet>
      <dgm:spPr/>
    </dgm:pt>
    <dgm:pt modelId="{E01BCC57-2788-4C56-80D4-A42ABF8B66A7}" type="pres">
      <dgm:prSet presAssocID="{ECF3AC29-D393-4B50-ABB7-F668B3C288F0}" presName="spacer" presStyleCnt="0"/>
      <dgm:spPr/>
    </dgm:pt>
    <dgm:pt modelId="{AF8BC2A2-2C4D-45F7-80DE-A3FC91CE57DA}" type="pres">
      <dgm:prSet presAssocID="{E81A45CF-AE21-4D60-8E7D-63C4EF09A06C}" presName="parentText" presStyleLbl="node1" presStyleIdx="1" presStyleCnt="2" custLinFactY="119825" custLinFactNeighborY="200000">
        <dgm:presLayoutVars>
          <dgm:chMax val="0"/>
          <dgm:bulletEnabled val="1"/>
        </dgm:presLayoutVars>
      </dgm:prSet>
      <dgm:spPr/>
    </dgm:pt>
  </dgm:ptLst>
  <dgm:cxnLst>
    <dgm:cxn modelId="{9CEBB13C-7D9B-4305-8900-F9A81DE49240}" type="presOf" srcId="{9D0E0F5E-5689-4529-BA99-F00396C843B9}" destId="{B3BBA6A5-F9CE-40C2-A93B-AA39D4420355}" srcOrd="0" destOrd="0" presId="urn:microsoft.com/office/officeart/2005/8/layout/vList2"/>
    <dgm:cxn modelId="{B79CB482-B61C-4B9F-9BF6-7CED6685EE73}" srcId="{0105B1F2-A4DD-4285-869E-5D6FE646B22A}" destId="{E81A45CF-AE21-4D60-8E7D-63C4EF09A06C}" srcOrd="1" destOrd="0" parTransId="{FB866C7A-5E42-43EC-9E3D-9202DDD76B78}" sibTransId="{256CB9AE-86D1-446B-8DB0-9A2037030DCF}"/>
    <dgm:cxn modelId="{574BD48F-85B5-471C-9583-5EB3849955F2}" srcId="{0105B1F2-A4DD-4285-869E-5D6FE646B22A}" destId="{9D0E0F5E-5689-4529-BA99-F00396C843B9}" srcOrd="0" destOrd="0" parTransId="{39B09485-C91F-44D9-ABFC-C29975A902B9}" sibTransId="{ECF3AC29-D393-4B50-ABB7-F668B3C288F0}"/>
    <dgm:cxn modelId="{81BD2AC4-800C-410A-B79B-3A41025A7E30}" type="presOf" srcId="{0105B1F2-A4DD-4285-869E-5D6FE646B22A}" destId="{BB609E4D-A8FB-401B-8440-4F25ACFCE578}" srcOrd="0" destOrd="0" presId="urn:microsoft.com/office/officeart/2005/8/layout/vList2"/>
    <dgm:cxn modelId="{EAF885E1-3963-4F29-A7BE-5ED8956436ED}" type="presOf" srcId="{E81A45CF-AE21-4D60-8E7D-63C4EF09A06C}" destId="{AF8BC2A2-2C4D-45F7-80DE-A3FC91CE57DA}" srcOrd="0" destOrd="0" presId="urn:microsoft.com/office/officeart/2005/8/layout/vList2"/>
    <dgm:cxn modelId="{BD516075-2BE8-45B2-B1AE-0F7569D29A5C}" type="presParOf" srcId="{BB609E4D-A8FB-401B-8440-4F25ACFCE578}" destId="{B3BBA6A5-F9CE-40C2-A93B-AA39D4420355}" srcOrd="0" destOrd="0" presId="urn:microsoft.com/office/officeart/2005/8/layout/vList2"/>
    <dgm:cxn modelId="{714ACBC2-A9A5-4C4F-9020-342B9823D8C1}" type="presParOf" srcId="{BB609E4D-A8FB-401B-8440-4F25ACFCE578}" destId="{E01BCC57-2788-4C56-80D4-A42ABF8B66A7}" srcOrd="1" destOrd="0" presId="urn:microsoft.com/office/officeart/2005/8/layout/vList2"/>
    <dgm:cxn modelId="{C03502AC-9A17-4F1C-A29F-3F6BD6824983}" type="presParOf" srcId="{BB609E4D-A8FB-401B-8440-4F25ACFCE578}" destId="{AF8BC2A2-2C4D-45F7-80DE-A3FC91CE57DA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4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0105B1F2-A4DD-4285-869E-5D6FE646B22A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9D0E0F5E-5689-4529-BA99-F00396C843B9}">
      <dgm:prSet/>
      <dgm:spPr/>
      <dgm:t>
        <a:bodyPr/>
        <a:lstStyle/>
        <a:p>
          <a:pPr algn="ctr" rtl="0"/>
          <a:r>
            <a:rPr lang="tr-TR" b="1" dirty="0">
              <a:solidFill>
                <a:schemeClr val="bg1"/>
              </a:solidFill>
            </a:rPr>
            <a:t>arka</a:t>
          </a:r>
          <a:endParaRPr lang="tr-TR" dirty="0">
            <a:solidFill>
              <a:schemeClr val="bg1"/>
            </a:solidFill>
          </a:endParaRPr>
        </a:p>
      </dgm:t>
    </dgm:pt>
    <dgm:pt modelId="{39B09485-C91F-44D9-ABFC-C29975A902B9}" type="parTrans" cxnId="{574BD48F-85B5-471C-9583-5EB3849955F2}">
      <dgm:prSet/>
      <dgm:spPr/>
      <dgm:t>
        <a:bodyPr/>
        <a:lstStyle/>
        <a:p>
          <a:pPr algn="ctr"/>
          <a:endParaRPr lang="tr-TR">
            <a:solidFill>
              <a:schemeClr val="bg1"/>
            </a:solidFill>
          </a:endParaRPr>
        </a:p>
      </dgm:t>
    </dgm:pt>
    <dgm:pt modelId="{ECF3AC29-D393-4B50-ABB7-F668B3C288F0}" type="sibTrans" cxnId="{574BD48F-85B5-471C-9583-5EB3849955F2}">
      <dgm:prSet/>
      <dgm:spPr/>
      <dgm:t>
        <a:bodyPr/>
        <a:lstStyle/>
        <a:p>
          <a:pPr algn="ctr"/>
          <a:endParaRPr lang="tr-TR">
            <a:solidFill>
              <a:schemeClr val="bg1"/>
            </a:solidFill>
          </a:endParaRPr>
        </a:p>
      </dgm:t>
    </dgm:pt>
    <dgm:pt modelId="{E81A45CF-AE21-4D60-8E7D-63C4EF09A06C}">
      <dgm:prSet/>
      <dgm:spPr/>
      <dgm:t>
        <a:bodyPr/>
        <a:lstStyle/>
        <a:p>
          <a:pPr algn="ctr" rtl="0"/>
          <a:r>
            <a:rPr lang="tr-TR" b="1" dirty="0">
              <a:solidFill>
                <a:schemeClr val="bg1"/>
              </a:solidFill>
            </a:rPr>
            <a:t>ön</a:t>
          </a:r>
        </a:p>
      </dgm:t>
    </dgm:pt>
    <dgm:pt modelId="{FB866C7A-5E42-43EC-9E3D-9202DDD76B78}" type="parTrans" cxnId="{B79CB482-B61C-4B9F-9BF6-7CED6685EE73}">
      <dgm:prSet/>
      <dgm:spPr/>
      <dgm:t>
        <a:bodyPr/>
        <a:lstStyle/>
        <a:p>
          <a:pPr algn="ctr"/>
          <a:endParaRPr lang="tr-TR">
            <a:solidFill>
              <a:schemeClr val="bg1"/>
            </a:solidFill>
          </a:endParaRPr>
        </a:p>
      </dgm:t>
    </dgm:pt>
    <dgm:pt modelId="{256CB9AE-86D1-446B-8DB0-9A2037030DCF}" type="sibTrans" cxnId="{B79CB482-B61C-4B9F-9BF6-7CED6685EE73}">
      <dgm:prSet/>
      <dgm:spPr/>
      <dgm:t>
        <a:bodyPr/>
        <a:lstStyle/>
        <a:p>
          <a:pPr algn="ctr"/>
          <a:endParaRPr lang="tr-TR">
            <a:solidFill>
              <a:schemeClr val="bg1"/>
            </a:solidFill>
          </a:endParaRPr>
        </a:p>
      </dgm:t>
    </dgm:pt>
    <dgm:pt modelId="{BB609E4D-A8FB-401B-8440-4F25ACFCE578}" type="pres">
      <dgm:prSet presAssocID="{0105B1F2-A4DD-4285-869E-5D6FE646B22A}" presName="linear" presStyleCnt="0">
        <dgm:presLayoutVars>
          <dgm:animLvl val="lvl"/>
          <dgm:resizeHandles val="exact"/>
        </dgm:presLayoutVars>
      </dgm:prSet>
      <dgm:spPr/>
    </dgm:pt>
    <dgm:pt modelId="{B3BBA6A5-F9CE-40C2-A93B-AA39D4420355}" type="pres">
      <dgm:prSet presAssocID="{9D0E0F5E-5689-4529-BA99-F00396C843B9}" presName="parentText" presStyleLbl="node1" presStyleIdx="0" presStyleCnt="2" custLinFactX="-36836" custLinFactY="-182765" custLinFactNeighborX="-100000" custLinFactNeighborY="-200000">
        <dgm:presLayoutVars>
          <dgm:chMax val="0"/>
          <dgm:bulletEnabled val="1"/>
        </dgm:presLayoutVars>
      </dgm:prSet>
      <dgm:spPr/>
    </dgm:pt>
    <dgm:pt modelId="{E01BCC57-2788-4C56-80D4-A42ABF8B66A7}" type="pres">
      <dgm:prSet presAssocID="{ECF3AC29-D393-4B50-ABB7-F668B3C288F0}" presName="spacer" presStyleCnt="0"/>
      <dgm:spPr/>
    </dgm:pt>
    <dgm:pt modelId="{AF8BC2A2-2C4D-45F7-80DE-A3FC91CE57DA}" type="pres">
      <dgm:prSet presAssocID="{E81A45CF-AE21-4D60-8E7D-63C4EF09A06C}" presName="parentText" presStyleLbl="node1" presStyleIdx="1" presStyleCnt="2" custLinFactY="119825" custLinFactNeighborY="200000">
        <dgm:presLayoutVars>
          <dgm:chMax val="0"/>
          <dgm:bulletEnabled val="1"/>
        </dgm:presLayoutVars>
      </dgm:prSet>
      <dgm:spPr/>
    </dgm:pt>
  </dgm:ptLst>
  <dgm:cxnLst>
    <dgm:cxn modelId="{9CEBB13C-7D9B-4305-8900-F9A81DE49240}" type="presOf" srcId="{9D0E0F5E-5689-4529-BA99-F00396C843B9}" destId="{B3BBA6A5-F9CE-40C2-A93B-AA39D4420355}" srcOrd="0" destOrd="0" presId="urn:microsoft.com/office/officeart/2005/8/layout/vList2"/>
    <dgm:cxn modelId="{B79CB482-B61C-4B9F-9BF6-7CED6685EE73}" srcId="{0105B1F2-A4DD-4285-869E-5D6FE646B22A}" destId="{E81A45CF-AE21-4D60-8E7D-63C4EF09A06C}" srcOrd="1" destOrd="0" parTransId="{FB866C7A-5E42-43EC-9E3D-9202DDD76B78}" sibTransId="{256CB9AE-86D1-446B-8DB0-9A2037030DCF}"/>
    <dgm:cxn modelId="{574BD48F-85B5-471C-9583-5EB3849955F2}" srcId="{0105B1F2-A4DD-4285-869E-5D6FE646B22A}" destId="{9D0E0F5E-5689-4529-BA99-F00396C843B9}" srcOrd="0" destOrd="0" parTransId="{39B09485-C91F-44D9-ABFC-C29975A902B9}" sibTransId="{ECF3AC29-D393-4B50-ABB7-F668B3C288F0}"/>
    <dgm:cxn modelId="{81BD2AC4-800C-410A-B79B-3A41025A7E30}" type="presOf" srcId="{0105B1F2-A4DD-4285-869E-5D6FE646B22A}" destId="{BB609E4D-A8FB-401B-8440-4F25ACFCE578}" srcOrd="0" destOrd="0" presId="urn:microsoft.com/office/officeart/2005/8/layout/vList2"/>
    <dgm:cxn modelId="{EAF885E1-3963-4F29-A7BE-5ED8956436ED}" type="presOf" srcId="{E81A45CF-AE21-4D60-8E7D-63C4EF09A06C}" destId="{AF8BC2A2-2C4D-45F7-80DE-A3FC91CE57DA}" srcOrd="0" destOrd="0" presId="urn:microsoft.com/office/officeart/2005/8/layout/vList2"/>
    <dgm:cxn modelId="{BD516075-2BE8-45B2-B1AE-0F7569D29A5C}" type="presParOf" srcId="{BB609E4D-A8FB-401B-8440-4F25ACFCE578}" destId="{B3BBA6A5-F9CE-40C2-A93B-AA39D4420355}" srcOrd="0" destOrd="0" presId="urn:microsoft.com/office/officeart/2005/8/layout/vList2"/>
    <dgm:cxn modelId="{714ACBC2-A9A5-4C4F-9020-342B9823D8C1}" type="presParOf" srcId="{BB609E4D-A8FB-401B-8440-4F25ACFCE578}" destId="{E01BCC57-2788-4C56-80D4-A42ABF8B66A7}" srcOrd="1" destOrd="0" presId="urn:microsoft.com/office/officeart/2005/8/layout/vList2"/>
    <dgm:cxn modelId="{C03502AC-9A17-4F1C-A29F-3F6BD6824983}" type="presParOf" srcId="{BB609E4D-A8FB-401B-8440-4F25ACFCE578}" destId="{AF8BC2A2-2C4D-45F7-80DE-A3FC91CE57DA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3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0105B1F2-A4DD-4285-869E-5D6FE646B22A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9D0E0F5E-5689-4529-BA99-F00396C843B9}">
      <dgm:prSet/>
      <dgm:spPr/>
      <dgm:t>
        <a:bodyPr/>
        <a:lstStyle/>
        <a:p>
          <a:pPr algn="ctr" rtl="0"/>
          <a:r>
            <a:rPr lang="tr-TR" b="1" dirty="0">
              <a:solidFill>
                <a:schemeClr val="bg1"/>
              </a:solidFill>
            </a:rPr>
            <a:t>arka</a:t>
          </a:r>
          <a:endParaRPr lang="tr-TR" dirty="0">
            <a:solidFill>
              <a:schemeClr val="bg1"/>
            </a:solidFill>
          </a:endParaRPr>
        </a:p>
      </dgm:t>
    </dgm:pt>
    <dgm:pt modelId="{39B09485-C91F-44D9-ABFC-C29975A902B9}" type="parTrans" cxnId="{574BD48F-85B5-471C-9583-5EB3849955F2}">
      <dgm:prSet/>
      <dgm:spPr/>
      <dgm:t>
        <a:bodyPr/>
        <a:lstStyle/>
        <a:p>
          <a:pPr algn="ctr"/>
          <a:endParaRPr lang="tr-TR">
            <a:solidFill>
              <a:schemeClr val="bg1"/>
            </a:solidFill>
          </a:endParaRPr>
        </a:p>
      </dgm:t>
    </dgm:pt>
    <dgm:pt modelId="{ECF3AC29-D393-4B50-ABB7-F668B3C288F0}" type="sibTrans" cxnId="{574BD48F-85B5-471C-9583-5EB3849955F2}">
      <dgm:prSet/>
      <dgm:spPr/>
      <dgm:t>
        <a:bodyPr/>
        <a:lstStyle/>
        <a:p>
          <a:pPr algn="ctr"/>
          <a:endParaRPr lang="tr-TR">
            <a:solidFill>
              <a:schemeClr val="bg1"/>
            </a:solidFill>
          </a:endParaRPr>
        </a:p>
      </dgm:t>
    </dgm:pt>
    <dgm:pt modelId="{E81A45CF-AE21-4D60-8E7D-63C4EF09A06C}">
      <dgm:prSet/>
      <dgm:spPr/>
      <dgm:t>
        <a:bodyPr/>
        <a:lstStyle/>
        <a:p>
          <a:pPr algn="ctr" rtl="0"/>
          <a:r>
            <a:rPr lang="tr-TR" b="1" dirty="0">
              <a:solidFill>
                <a:schemeClr val="bg1"/>
              </a:solidFill>
            </a:rPr>
            <a:t>ön</a:t>
          </a:r>
        </a:p>
      </dgm:t>
    </dgm:pt>
    <dgm:pt modelId="{FB866C7A-5E42-43EC-9E3D-9202DDD76B78}" type="parTrans" cxnId="{B79CB482-B61C-4B9F-9BF6-7CED6685EE73}">
      <dgm:prSet/>
      <dgm:spPr/>
      <dgm:t>
        <a:bodyPr/>
        <a:lstStyle/>
        <a:p>
          <a:pPr algn="ctr"/>
          <a:endParaRPr lang="tr-TR">
            <a:solidFill>
              <a:schemeClr val="bg1"/>
            </a:solidFill>
          </a:endParaRPr>
        </a:p>
      </dgm:t>
    </dgm:pt>
    <dgm:pt modelId="{256CB9AE-86D1-446B-8DB0-9A2037030DCF}" type="sibTrans" cxnId="{B79CB482-B61C-4B9F-9BF6-7CED6685EE73}">
      <dgm:prSet/>
      <dgm:spPr/>
      <dgm:t>
        <a:bodyPr/>
        <a:lstStyle/>
        <a:p>
          <a:pPr algn="ctr"/>
          <a:endParaRPr lang="tr-TR">
            <a:solidFill>
              <a:schemeClr val="bg1"/>
            </a:solidFill>
          </a:endParaRPr>
        </a:p>
      </dgm:t>
    </dgm:pt>
    <dgm:pt modelId="{BB609E4D-A8FB-401B-8440-4F25ACFCE578}" type="pres">
      <dgm:prSet presAssocID="{0105B1F2-A4DD-4285-869E-5D6FE646B22A}" presName="linear" presStyleCnt="0">
        <dgm:presLayoutVars>
          <dgm:animLvl val="lvl"/>
          <dgm:resizeHandles val="exact"/>
        </dgm:presLayoutVars>
      </dgm:prSet>
      <dgm:spPr/>
    </dgm:pt>
    <dgm:pt modelId="{B3BBA6A5-F9CE-40C2-A93B-AA39D4420355}" type="pres">
      <dgm:prSet presAssocID="{9D0E0F5E-5689-4529-BA99-F00396C843B9}" presName="parentText" presStyleLbl="node1" presStyleIdx="0" presStyleCnt="2" custLinFactY="-126742" custLinFactNeighborX="-23961" custLinFactNeighborY="-200000">
        <dgm:presLayoutVars>
          <dgm:chMax val="0"/>
          <dgm:bulletEnabled val="1"/>
        </dgm:presLayoutVars>
      </dgm:prSet>
      <dgm:spPr/>
    </dgm:pt>
    <dgm:pt modelId="{E01BCC57-2788-4C56-80D4-A42ABF8B66A7}" type="pres">
      <dgm:prSet presAssocID="{ECF3AC29-D393-4B50-ABB7-F668B3C288F0}" presName="spacer" presStyleCnt="0"/>
      <dgm:spPr/>
    </dgm:pt>
    <dgm:pt modelId="{AF8BC2A2-2C4D-45F7-80DE-A3FC91CE57DA}" type="pres">
      <dgm:prSet presAssocID="{E81A45CF-AE21-4D60-8E7D-63C4EF09A06C}" presName="parentText" presStyleLbl="node1" presStyleIdx="1" presStyleCnt="2" custLinFactY="119825" custLinFactNeighborY="200000">
        <dgm:presLayoutVars>
          <dgm:chMax val="0"/>
          <dgm:bulletEnabled val="1"/>
        </dgm:presLayoutVars>
      </dgm:prSet>
      <dgm:spPr/>
    </dgm:pt>
  </dgm:ptLst>
  <dgm:cxnLst>
    <dgm:cxn modelId="{9CEBB13C-7D9B-4305-8900-F9A81DE49240}" type="presOf" srcId="{9D0E0F5E-5689-4529-BA99-F00396C843B9}" destId="{B3BBA6A5-F9CE-40C2-A93B-AA39D4420355}" srcOrd="0" destOrd="0" presId="urn:microsoft.com/office/officeart/2005/8/layout/vList2"/>
    <dgm:cxn modelId="{B79CB482-B61C-4B9F-9BF6-7CED6685EE73}" srcId="{0105B1F2-A4DD-4285-869E-5D6FE646B22A}" destId="{E81A45CF-AE21-4D60-8E7D-63C4EF09A06C}" srcOrd="1" destOrd="0" parTransId="{FB866C7A-5E42-43EC-9E3D-9202DDD76B78}" sibTransId="{256CB9AE-86D1-446B-8DB0-9A2037030DCF}"/>
    <dgm:cxn modelId="{574BD48F-85B5-471C-9583-5EB3849955F2}" srcId="{0105B1F2-A4DD-4285-869E-5D6FE646B22A}" destId="{9D0E0F5E-5689-4529-BA99-F00396C843B9}" srcOrd="0" destOrd="0" parTransId="{39B09485-C91F-44D9-ABFC-C29975A902B9}" sibTransId="{ECF3AC29-D393-4B50-ABB7-F668B3C288F0}"/>
    <dgm:cxn modelId="{81BD2AC4-800C-410A-B79B-3A41025A7E30}" type="presOf" srcId="{0105B1F2-A4DD-4285-869E-5D6FE646B22A}" destId="{BB609E4D-A8FB-401B-8440-4F25ACFCE578}" srcOrd="0" destOrd="0" presId="urn:microsoft.com/office/officeart/2005/8/layout/vList2"/>
    <dgm:cxn modelId="{EAF885E1-3963-4F29-A7BE-5ED8956436ED}" type="presOf" srcId="{E81A45CF-AE21-4D60-8E7D-63C4EF09A06C}" destId="{AF8BC2A2-2C4D-45F7-80DE-A3FC91CE57DA}" srcOrd="0" destOrd="0" presId="urn:microsoft.com/office/officeart/2005/8/layout/vList2"/>
    <dgm:cxn modelId="{BD516075-2BE8-45B2-B1AE-0F7569D29A5C}" type="presParOf" srcId="{BB609E4D-A8FB-401B-8440-4F25ACFCE578}" destId="{B3BBA6A5-F9CE-40C2-A93B-AA39D4420355}" srcOrd="0" destOrd="0" presId="urn:microsoft.com/office/officeart/2005/8/layout/vList2"/>
    <dgm:cxn modelId="{714ACBC2-A9A5-4C4F-9020-342B9823D8C1}" type="presParOf" srcId="{BB609E4D-A8FB-401B-8440-4F25ACFCE578}" destId="{E01BCC57-2788-4C56-80D4-A42ABF8B66A7}" srcOrd="1" destOrd="0" presId="urn:microsoft.com/office/officeart/2005/8/layout/vList2"/>
    <dgm:cxn modelId="{C03502AC-9A17-4F1C-A29F-3F6BD6824983}" type="presParOf" srcId="{BB609E4D-A8FB-401B-8440-4F25ACFCE578}" destId="{AF8BC2A2-2C4D-45F7-80DE-A3FC91CE57DA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8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C44FA3BE-0C78-43DB-BF3F-B4FCAFBD204F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8D19223D-C3AB-4771-96D8-F32062B06CC7}">
      <dgm:prSet/>
      <dgm:spPr/>
      <dgm:t>
        <a:bodyPr/>
        <a:lstStyle/>
        <a:p>
          <a:pPr rtl="0"/>
          <a:r>
            <a:rPr lang="tr-TR" b="1" dirty="0"/>
            <a:t>Tıkla</a:t>
          </a:r>
          <a:endParaRPr lang="tr-TR" dirty="0"/>
        </a:p>
      </dgm:t>
    </dgm:pt>
    <dgm:pt modelId="{C33E85EC-497A-4779-8F80-C2B5C35E5EBB}" type="parTrans" cxnId="{2E881C96-27A6-434E-9328-F26B0CD8CEFB}">
      <dgm:prSet/>
      <dgm:spPr/>
      <dgm:t>
        <a:bodyPr/>
        <a:lstStyle/>
        <a:p>
          <a:endParaRPr lang="tr-TR"/>
        </a:p>
      </dgm:t>
    </dgm:pt>
    <dgm:pt modelId="{95AD1381-7EEF-49FB-A8C4-800378F7F545}" type="sibTrans" cxnId="{2E881C96-27A6-434E-9328-F26B0CD8CEFB}">
      <dgm:prSet/>
      <dgm:spPr/>
      <dgm:t>
        <a:bodyPr/>
        <a:lstStyle/>
        <a:p>
          <a:endParaRPr lang="tr-TR"/>
        </a:p>
      </dgm:t>
    </dgm:pt>
    <dgm:pt modelId="{126C7D50-2F24-4E68-BF59-4E49C1826BBF}" type="pres">
      <dgm:prSet presAssocID="{C44FA3BE-0C78-43DB-BF3F-B4FCAFBD204F}" presName="linearFlow" presStyleCnt="0">
        <dgm:presLayoutVars>
          <dgm:dir/>
          <dgm:animLvl val="lvl"/>
          <dgm:resizeHandles val="exact"/>
        </dgm:presLayoutVars>
      </dgm:prSet>
      <dgm:spPr/>
    </dgm:pt>
    <dgm:pt modelId="{1CDAF7B5-22BA-49A7-AA94-5E6AA6CBF2A2}" type="pres">
      <dgm:prSet presAssocID="{8D19223D-C3AB-4771-96D8-F32062B06CC7}" presName="composite" presStyleCnt="0"/>
      <dgm:spPr/>
    </dgm:pt>
    <dgm:pt modelId="{351AB8C4-E3FD-4899-B99E-2F88553C9BAA}" type="pres">
      <dgm:prSet presAssocID="{8D19223D-C3AB-4771-96D8-F32062B06CC7}" presName="parentText" presStyleLbl="alignNode1" presStyleIdx="0" presStyleCnt="1" custScaleX="813493" custScaleY="993818" custLinFactNeighborX="52466" custLinFactNeighborY="27839">
        <dgm:presLayoutVars>
          <dgm:chMax val="1"/>
          <dgm:bulletEnabled val="1"/>
        </dgm:presLayoutVars>
      </dgm:prSet>
      <dgm:spPr/>
    </dgm:pt>
    <dgm:pt modelId="{73E2C9AE-11CD-4926-BDB3-B887EDBFE680}" type="pres">
      <dgm:prSet presAssocID="{8D19223D-C3AB-4771-96D8-F32062B06CC7}" presName="descendantText" presStyleLbl="alignAcc1" presStyleIdx="0" presStyleCnt="1" custScaleX="85743" custScaleY="515779" custLinFactY="-200000" custLinFactNeighborX="-51374" custLinFactNeighborY="-207795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0D45BD8E-0CB0-4432-AB57-C4BD486516CB}" type="presOf" srcId="{8D19223D-C3AB-4771-96D8-F32062B06CC7}" destId="{351AB8C4-E3FD-4899-B99E-2F88553C9BAA}" srcOrd="0" destOrd="0" presId="urn:microsoft.com/office/officeart/2005/8/layout/chevron2"/>
    <dgm:cxn modelId="{2E881C96-27A6-434E-9328-F26B0CD8CEFB}" srcId="{C44FA3BE-0C78-43DB-BF3F-B4FCAFBD204F}" destId="{8D19223D-C3AB-4771-96D8-F32062B06CC7}" srcOrd="0" destOrd="0" parTransId="{C33E85EC-497A-4779-8F80-C2B5C35E5EBB}" sibTransId="{95AD1381-7EEF-49FB-A8C4-800378F7F545}"/>
    <dgm:cxn modelId="{5502309C-2E69-4D05-81D2-FEF3717D864A}" type="presOf" srcId="{C44FA3BE-0C78-43DB-BF3F-B4FCAFBD204F}" destId="{126C7D50-2F24-4E68-BF59-4E49C1826BBF}" srcOrd="0" destOrd="0" presId="urn:microsoft.com/office/officeart/2005/8/layout/chevron2"/>
    <dgm:cxn modelId="{D6FF0166-6A1F-49C7-9932-DC3BA6AF022B}" type="presParOf" srcId="{126C7D50-2F24-4E68-BF59-4E49C1826BBF}" destId="{1CDAF7B5-22BA-49A7-AA94-5E6AA6CBF2A2}" srcOrd="0" destOrd="0" presId="urn:microsoft.com/office/officeart/2005/8/layout/chevron2"/>
    <dgm:cxn modelId="{58C68488-20DC-413D-A0A0-034CB6529C30}" type="presParOf" srcId="{1CDAF7B5-22BA-49A7-AA94-5E6AA6CBF2A2}" destId="{351AB8C4-E3FD-4899-B99E-2F88553C9BAA}" srcOrd="0" destOrd="0" presId="urn:microsoft.com/office/officeart/2005/8/layout/chevron2"/>
    <dgm:cxn modelId="{77EBB0CC-48A4-4E7F-A479-EB7218E6D1E8}" type="presParOf" srcId="{1CDAF7B5-22BA-49A7-AA94-5E6AA6CBF2A2}" destId="{73E2C9AE-11CD-4926-BDB3-B887EDBFE68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ECB2F4FE-F92E-42D9-82E8-596548170B93}" type="doc">
      <dgm:prSet loTypeId="urn:microsoft.com/office/officeart/2005/8/layout/hList7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EE01871E-B185-4B2E-B679-5944F9B77E59}">
      <dgm:prSet custT="1"/>
      <dgm:spPr/>
      <dgm:t>
        <a:bodyPr/>
        <a:lstStyle/>
        <a:p>
          <a:pPr rtl="0"/>
          <a:r>
            <a:rPr lang="tr-TR" sz="2000" b="1" dirty="0"/>
            <a:t>Diğer sayfaya geçiniz</a:t>
          </a:r>
          <a:endParaRPr lang="tr-TR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hlinkshowjump?jump=nextslide"/>
          </dgm14:cNvPr>
        </a:ext>
      </dgm:extLst>
    </dgm:pt>
    <dgm:pt modelId="{B9FDB9A0-E160-4D27-A7F4-17F165D75983}" type="parTrans" cxnId="{B8235EC0-7892-4737-B553-7EA48D17C478}">
      <dgm:prSet/>
      <dgm:spPr/>
      <dgm:t>
        <a:bodyPr/>
        <a:lstStyle/>
        <a:p>
          <a:endParaRPr lang="tr-TR"/>
        </a:p>
      </dgm:t>
    </dgm:pt>
    <dgm:pt modelId="{5D49D4EB-0452-451B-BF08-669BBCEEFF2F}" type="sibTrans" cxnId="{B8235EC0-7892-4737-B553-7EA48D17C478}">
      <dgm:prSet/>
      <dgm:spPr/>
      <dgm:t>
        <a:bodyPr/>
        <a:lstStyle/>
        <a:p>
          <a:endParaRPr lang="tr-TR"/>
        </a:p>
      </dgm:t>
    </dgm:pt>
    <dgm:pt modelId="{BB904922-15C0-4FF1-AE00-5542ACB1B639}" type="pres">
      <dgm:prSet presAssocID="{ECB2F4FE-F92E-42D9-82E8-596548170B93}" presName="Name0" presStyleCnt="0">
        <dgm:presLayoutVars>
          <dgm:dir/>
          <dgm:resizeHandles val="exact"/>
        </dgm:presLayoutVars>
      </dgm:prSet>
      <dgm:spPr/>
    </dgm:pt>
    <dgm:pt modelId="{E2961F41-95A3-49FC-A7B1-EA7CA2C803FB}" type="pres">
      <dgm:prSet presAssocID="{ECB2F4FE-F92E-42D9-82E8-596548170B93}" presName="fgShape" presStyleLbl="fgShp" presStyleIdx="0" presStyleCnt="1" custScaleX="73615" custScaleY="167101" custLinFactY="-177972" custLinFactNeighborX="-2981" custLinFactNeighborY="-200000"/>
      <dgm:spPr/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hlinkshowjump?jump=nextslide"/>
          </dgm14:cNvPr>
        </a:ext>
      </dgm:extLst>
    </dgm:pt>
    <dgm:pt modelId="{58FDFF68-3173-4925-8B6C-B14257E4EE80}" type="pres">
      <dgm:prSet presAssocID="{ECB2F4FE-F92E-42D9-82E8-596548170B93}" presName="linComp" presStyleCnt="0"/>
      <dgm:spPr/>
    </dgm:pt>
    <dgm:pt modelId="{E6DC0215-F6A4-44A6-9515-AFDA489D2C22}" type="pres">
      <dgm:prSet presAssocID="{EE01871E-B185-4B2E-B679-5944F9B77E59}" presName="compNode" presStyleCnt="0"/>
      <dgm:spPr/>
    </dgm:pt>
    <dgm:pt modelId="{B701B5A5-B778-48B6-B1EA-CA5F1ADCBCBB}" type="pres">
      <dgm:prSet presAssocID="{EE01871E-B185-4B2E-B679-5944F9B77E59}" presName="bkgdShape" presStyleLbl="node1" presStyleIdx="0" presStyleCnt="1" custLinFactNeighborX="-2036" custLinFactNeighborY="-7593"/>
      <dgm:spPr/>
    </dgm:pt>
    <dgm:pt modelId="{8C74B09C-70E1-4A06-ACA3-27CEE372A1FE}" type="pres">
      <dgm:prSet presAssocID="{EE01871E-B185-4B2E-B679-5944F9B77E59}" presName="nodeTx" presStyleLbl="node1" presStyleIdx="0" presStyleCnt="1">
        <dgm:presLayoutVars>
          <dgm:bulletEnabled val="1"/>
        </dgm:presLayoutVars>
      </dgm:prSet>
      <dgm:spPr/>
    </dgm:pt>
    <dgm:pt modelId="{5E8176EE-898A-4C91-9EE7-D9C3DF30B50B}" type="pres">
      <dgm:prSet presAssocID="{EE01871E-B185-4B2E-B679-5944F9B77E59}" presName="invisiNode" presStyleLbl="node1" presStyleIdx="0" presStyleCnt="1"/>
      <dgm:spPr/>
    </dgm:pt>
    <dgm:pt modelId="{38E0FFBC-E0D9-4500-AFC7-DD9527CE9BE3}" type="pres">
      <dgm:prSet presAssocID="{EE01871E-B185-4B2E-B679-5944F9B77E59}" presName="imagNode" presStyleLbl="fgImgPlace1" presStyleIdx="0" presStyleCnt="1" custScaleX="310234" custScaleY="300300" custLinFactX="395063" custLinFactNeighborX="400000" custLinFactNeighborY="55853"/>
      <dgm:spPr>
        <a:blipFill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hlinkshowjump?jump=nextslide"/>
          </dgm14:cNvPr>
        </a:ext>
      </dgm:extLst>
    </dgm:pt>
  </dgm:ptLst>
  <dgm:cxnLst>
    <dgm:cxn modelId="{4C16EE5A-DDA1-4A5D-B2D4-C293E5B512A0}" type="presOf" srcId="{EE01871E-B185-4B2E-B679-5944F9B77E59}" destId="{B701B5A5-B778-48B6-B1EA-CA5F1ADCBCBB}" srcOrd="0" destOrd="0" presId="urn:microsoft.com/office/officeart/2005/8/layout/hList7"/>
    <dgm:cxn modelId="{C01D46AB-DEE4-483E-A565-FC4A19C72A82}" type="presOf" srcId="{ECB2F4FE-F92E-42D9-82E8-596548170B93}" destId="{BB904922-15C0-4FF1-AE00-5542ACB1B639}" srcOrd="0" destOrd="0" presId="urn:microsoft.com/office/officeart/2005/8/layout/hList7"/>
    <dgm:cxn modelId="{4ABDA1AC-04E6-4EF0-818B-EE31C8E0FD3A}" type="presOf" srcId="{EE01871E-B185-4B2E-B679-5944F9B77E59}" destId="{8C74B09C-70E1-4A06-ACA3-27CEE372A1FE}" srcOrd="1" destOrd="0" presId="urn:microsoft.com/office/officeart/2005/8/layout/hList7"/>
    <dgm:cxn modelId="{B8235EC0-7892-4737-B553-7EA48D17C478}" srcId="{ECB2F4FE-F92E-42D9-82E8-596548170B93}" destId="{EE01871E-B185-4B2E-B679-5944F9B77E59}" srcOrd="0" destOrd="0" parTransId="{B9FDB9A0-E160-4D27-A7F4-17F165D75983}" sibTransId="{5D49D4EB-0452-451B-BF08-669BBCEEFF2F}"/>
    <dgm:cxn modelId="{B19D1BB6-B778-443D-9C81-68A1160D9745}" type="presParOf" srcId="{BB904922-15C0-4FF1-AE00-5542ACB1B639}" destId="{E2961F41-95A3-49FC-A7B1-EA7CA2C803FB}" srcOrd="0" destOrd="0" presId="urn:microsoft.com/office/officeart/2005/8/layout/hList7"/>
    <dgm:cxn modelId="{254326FE-56EA-4EC4-84F2-ED376F0D67DB}" type="presParOf" srcId="{BB904922-15C0-4FF1-AE00-5542ACB1B639}" destId="{58FDFF68-3173-4925-8B6C-B14257E4EE80}" srcOrd="1" destOrd="0" presId="urn:microsoft.com/office/officeart/2005/8/layout/hList7"/>
    <dgm:cxn modelId="{81EE4ECE-4549-461D-A1F6-7968721D019F}" type="presParOf" srcId="{58FDFF68-3173-4925-8B6C-B14257E4EE80}" destId="{E6DC0215-F6A4-44A6-9515-AFDA489D2C22}" srcOrd="0" destOrd="0" presId="urn:microsoft.com/office/officeart/2005/8/layout/hList7"/>
    <dgm:cxn modelId="{4D6F3C8B-913E-4582-8557-D6B97B137C6E}" type="presParOf" srcId="{E6DC0215-F6A4-44A6-9515-AFDA489D2C22}" destId="{B701B5A5-B778-48B6-B1EA-CA5F1ADCBCBB}" srcOrd="0" destOrd="0" presId="urn:microsoft.com/office/officeart/2005/8/layout/hList7"/>
    <dgm:cxn modelId="{EAC7B1EC-6D52-47FE-A785-0B67C4520FBD}" type="presParOf" srcId="{E6DC0215-F6A4-44A6-9515-AFDA489D2C22}" destId="{8C74B09C-70E1-4A06-ACA3-27CEE372A1FE}" srcOrd="1" destOrd="0" presId="urn:microsoft.com/office/officeart/2005/8/layout/hList7"/>
    <dgm:cxn modelId="{85F5B903-C7B4-435F-AF4D-7DD62D17BB9D}" type="presParOf" srcId="{E6DC0215-F6A4-44A6-9515-AFDA489D2C22}" destId="{5E8176EE-898A-4C91-9EE7-D9C3DF30B50B}" srcOrd="2" destOrd="0" presId="urn:microsoft.com/office/officeart/2005/8/layout/hList7"/>
    <dgm:cxn modelId="{C6A3DA6F-95F8-432B-A0F5-A30D136B8138}" type="presParOf" srcId="{E6DC0215-F6A4-44A6-9515-AFDA489D2C22}" destId="{38E0FFBC-E0D9-4500-AFC7-DD9527CE9BE3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7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16549E7-FBBB-40A2-B301-FEB263A42235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CD8B618B-8C60-4A0D-8903-BCA58CE0CC84}">
      <dgm:prSet custT="1"/>
      <dgm:spPr/>
      <dgm:t>
        <a:bodyPr vert="vert"/>
        <a:lstStyle/>
        <a:p>
          <a:pPr rtl="0"/>
          <a:r>
            <a:rPr lang="tr-TR" sz="2800" b="1" dirty="0"/>
            <a:t>Madeni paraları dönüştürme</a:t>
          </a:r>
          <a:endParaRPr lang="tr-TR" sz="28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072BD71B-1368-40CD-9714-CDF0ACE9592F}" type="parTrans" cxnId="{89F83796-ECB1-4FCF-BE6E-00A92E841143}">
      <dgm:prSet/>
      <dgm:spPr/>
      <dgm:t>
        <a:bodyPr/>
        <a:lstStyle/>
        <a:p>
          <a:endParaRPr lang="tr-TR" sz="2000"/>
        </a:p>
      </dgm:t>
    </dgm:pt>
    <dgm:pt modelId="{759F57B0-D145-4945-80D1-1A86658F604D}" type="sibTrans" cxnId="{89F83796-ECB1-4FCF-BE6E-00A92E841143}">
      <dgm:prSet/>
      <dgm:spPr/>
      <dgm:t>
        <a:bodyPr/>
        <a:lstStyle/>
        <a:p>
          <a:endParaRPr lang="tr-TR" sz="2000"/>
        </a:p>
      </dgm:t>
    </dgm:pt>
    <dgm:pt modelId="{E46B9597-5771-4A51-87ED-3EFFB4E34EBF}" type="pres">
      <dgm:prSet presAssocID="{116549E7-FBBB-40A2-B301-FEB263A42235}" presName="linearFlow" presStyleCnt="0">
        <dgm:presLayoutVars>
          <dgm:dir/>
          <dgm:resizeHandles val="exact"/>
        </dgm:presLayoutVars>
      </dgm:prSet>
      <dgm:spPr/>
    </dgm:pt>
    <dgm:pt modelId="{D3BA838C-BCA3-46C5-A4E3-BD5C4125D515}" type="pres">
      <dgm:prSet presAssocID="{CD8B618B-8C60-4A0D-8903-BCA58CE0CC84}" presName="composite" presStyleCnt="0"/>
      <dgm:spPr/>
    </dgm:pt>
    <dgm:pt modelId="{6A48AEAA-F3D8-4C10-888E-BEA9120442D5}" type="pres">
      <dgm:prSet presAssocID="{CD8B618B-8C60-4A0D-8903-BCA58CE0CC84}" presName="imgShp" presStyleLbl="fgImgPlace1" presStyleIdx="0" presStyleCnt="1" custLinFactX="1047" custLinFactNeighborX="100000" custLinFactNeighborY="7002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F96DCCCE-5178-40C0-B003-F17B310B33B2}" type="pres">
      <dgm:prSet presAssocID="{CD8B618B-8C60-4A0D-8903-BCA58CE0CC84}" presName="txShp" presStyleLbl="node1" presStyleIdx="0" presStyleCnt="1" custAng="16200000" custScaleX="150376" custScaleY="250411" custLinFactNeighborX="0" custLinFactNeighborY="10070">
        <dgm:presLayoutVars>
          <dgm:bulletEnabled val="1"/>
        </dgm:presLayoutVars>
      </dgm:prSet>
      <dgm:spPr/>
    </dgm:pt>
  </dgm:ptLst>
  <dgm:cxnLst>
    <dgm:cxn modelId="{EE939600-CAB0-4979-AE80-1685E4D2B885}" type="presOf" srcId="{CD8B618B-8C60-4A0D-8903-BCA58CE0CC84}" destId="{F96DCCCE-5178-40C0-B003-F17B310B33B2}" srcOrd="0" destOrd="0" presId="urn:microsoft.com/office/officeart/2005/8/layout/vList3"/>
    <dgm:cxn modelId="{2B89EF70-5870-485A-9F20-D23D6BB02BA2}" type="presOf" srcId="{116549E7-FBBB-40A2-B301-FEB263A42235}" destId="{E46B9597-5771-4A51-87ED-3EFFB4E34EBF}" srcOrd="0" destOrd="0" presId="urn:microsoft.com/office/officeart/2005/8/layout/vList3"/>
    <dgm:cxn modelId="{89F83796-ECB1-4FCF-BE6E-00A92E841143}" srcId="{116549E7-FBBB-40A2-B301-FEB263A42235}" destId="{CD8B618B-8C60-4A0D-8903-BCA58CE0CC84}" srcOrd="0" destOrd="0" parTransId="{072BD71B-1368-40CD-9714-CDF0ACE9592F}" sibTransId="{759F57B0-D145-4945-80D1-1A86658F604D}"/>
    <dgm:cxn modelId="{F86368C5-E8B3-40F1-9968-475A57303109}" type="presParOf" srcId="{E46B9597-5771-4A51-87ED-3EFFB4E34EBF}" destId="{D3BA838C-BCA3-46C5-A4E3-BD5C4125D515}" srcOrd="0" destOrd="0" presId="urn:microsoft.com/office/officeart/2005/8/layout/vList3"/>
    <dgm:cxn modelId="{3ABE4BBD-AFFC-4C5E-897A-F472D89478FC}" type="presParOf" srcId="{D3BA838C-BCA3-46C5-A4E3-BD5C4125D515}" destId="{6A48AEAA-F3D8-4C10-888E-BEA9120442D5}" srcOrd="0" destOrd="0" presId="urn:microsoft.com/office/officeart/2005/8/layout/vList3"/>
    <dgm:cxn modelId="{80C7ECB8-71AA-428C-B3F2-10D9BBFF9C92}" type="presParOf" srcId="{D3BA838C-BCA3-46C5-A4E3-BD5C4125D515}" destId="{F96DCCCE-5178-40C0-B003-F17B310B33B2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C44FA3BE-0C78-43DB-BF3F-B4FCAFBD204F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8D19223D-C3AB-4771-96D8-F32062B06CC7}">
      <dgm:prSet/>
      <dgm:spPr/>
      <dgm:t>
        <a:bodyPr vert="vert"/>
        <a:lstStyle/>
        <a:p>
          <a:pPr algn="ctr" rtl="0"/>
          <a:r>
            <a:rPr lang="tr-TR" b="1" dirty="0"/>
            <a:t>Tıkla</a:t>
          </a:r>
          <a:endParaRPr lang="tr-TR" dirty="0"/>
        </a:p>
      </dgm:t>
    </dgm:pt>
    <dgm:pt modelId="{C33E85EC-497A-4779-8F80-C2B5C35E5EBB}" type="parTrans" cxnId="{2E881C96-27A6-434E-9328-F26B0CD8CEFB}">
      <dgm:prSet/>
      <dgm:spPr/>
      <dgm:t>
        <a:bodyPr/>
        <a:lstStyle/>
        <a:p>
          <a:pPr algn="ctr"/>
          <a:endParaRPr lang="tr-TR"/>
        </a:p>
      </dgm:t>
    </dgm:pt>
    <dgm:pt modelId="{95AD1381-7EEF-49FB-A8C4-800378F7F545}" type="sibTrans" cxnId="{2E881C96-27A6-434E-9328-F26B0CD8CEFB}">
      <dgm:prSet/>
      <dgm:spPr/>
      <dgm:t>
        <a:bodyPr/>
        <a:lstStyle/>
        <a:p>
          <a:pPr algn="ctr"/>
          <a:endParaRPr lang="tr-TR"/>
        </a:p>
      </dgm:t>
    </dgm:pt>
    <dgm:pt modelId="{126C7D50-2F24-4E68-BF59-4E49C1826BBF}" type="pres">
      <dgm:prSet presAssocID="{C44FA3BE-0C78-43DB-BF3F-B4FCAFBD204F}" presName="linearFlow" presStyleCnt="0">
        <dgm:presLayoutVars>
          <dgm:dir/>
          <dgm:animLvl val="lvl"/>
          <dgm:resizeHandles val="exact"/>
        </dgm:presLayoutVars>
      </dgm:prSet>
      <dgm:spPr/>
    </dgm:pt>
    <dgm:pt modelId="{1CDAF7B5-22BA-49A7-AA94-5E6AA6CBF2A2}" type="pres">
      <dgm:prSet presAssocID="{8D19223D-C3AB-4771-96D8-F32062B06CC7}" presName="composite" presStyleCnt="0"/>
      <dgm:spPr/>
    </dgm:pt>
    <dgm:pt modelId="{351AB8C4-E3FD-4899-B99E-2F88553C9BAA}" type="pres">
      <dgm:prSet presAssocID="{8D19223D-C3AB-4771-96D8-F32062B06CC7}" presName="parentText" presStyleLbl="alignNode1" presStyleIdx="0" presStyleCnt="1" custAng="16200000" custScaleX="517918" custScaleY="993818" custLinFactX="400000" custLinFactY="-403396" custLinFactNeighborX="478359" custLinFactNeighborY="-500000">
        <dgm:presLayoutVars>
          <dgm:chMax val="1"/>
          <dgm:bulletEnabled val="1"/>
        </dgm:presLayoutVars>
      </dgm:prSet>
      <dgm:spPr/>
    </dgm:pt>
    <dgm:pt modelId="{73E2C9AE-11CD-4926-BDB3-B887EDBFE680}" type="pres">
      <dgm:prSet presAssocID="{8D19223D-C3AB-4771-96D8-F32062B06CC7}" presName="descendantText" presStyleLbl="alignAcc1" presStyleIdx="0" presStyleCnt="1" custScaleX="97070" custScaleY="785441" custLinFactY="100000" custLinFactNeighborX="-14163" custLinFactNeighborY="180233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0D45BD8E-0CB0-4432-AB57-C4BD486516CB}" type="presOf" srcId="{8D19223D-C3AB-4771-96D8-F32062B06CC7}" destId="{351AB8C4-E3FD-4899-B99E-2F88553C9BAA}" srcOrd="0" destOrd="0" presId="urn:microsoft.com/office/officeart/2005/8/layout/chevron2"/>
    <dgm:cxn modelId="{2E881C96-27A6-434E-9328-F26B0CD8CEFB}" srcId="{C44FA3BE-0C78-43DB-BF3F-B4FCAFBD204F}" destId="{8D19223D-C3AB-4771-96D8-F32062B06CC7}" srcOrd="0" destOrd="0" parTransId="{C33E85EC-497A-4779-8F80-C2B5C35E5EBB}" sibTransId="{95AD1381-7EEF-49FB-A8C4-800378F7F545}"/>
    <dgm:cxn modelId="{5502309C-2E69-4D05-81D2-FEF3717D864A}" type="presOf" srcId="{C44FA3BE-0C78-43DB-BF3F-B4FCAFBD204F}" destId="{126C7D50-2F24-4E68-BF59-4E49C1826BBF}" srcOrd="0" destOrd="0" presId="urn:microsoft.com/office/officeart/2005/8/layout/chevron2"/>
    <dgm:cxn modelId="{D6FF0166-6A1F-49C7-9932-DC3BA6AF022B}" type="presParOf" srcId="{126C7D50-2F24-4E68-BF59-4E49C1826BBF}" destId="{1CDAF7B5-22BA-49A7-AA94-5E6AA6CBF2A2}" srcOrd="0" destOrd="0" presId="urn:microsoft.com/office/officeart/2005/8/layout/chevron2"/>
    <dgm:cxn modelId="{58C68488-20DC-413D-A0A0-034CB6529C30}" type="presParOf" srcId="{1CDAF7B5-22BA-49A7-AA94-5E6AA6CBF2A2}" destId="{351AB8C4-E3FD-4899-B99E-2F88553C9BAA}" srcOrd="0" destOrd="0" presId="urn:microsoft.com/office/officeart/2005/8/layout/chevron2"/>
    <dgm:cxn modelId="{77EBB0CC-48A4-4E7F-A479-EB7218E6D1E8}" type="presParOf" srcId="{1CDAF7B5-22BA-49A7-AA94-5E6AA6CBF2A2}" destId="{73E2C9AE-11CD-4926-BDB3-B887EDBFE68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C44FA3BE-0C78-43DB-BF3F-B4FCAFBD204F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8D19223D-C3AB-4771-96D8-F32062B06CC7}">
      <dgm:prSet/>
      <dgm:spPr/>
      <dgm:t>
        <a:bodyPr vert="vert"/>
        <a:lstStyle/>
        <a:p>
          <a:pPr algn="ctr" rtl="0"/>
          <a:r>
            <a:rPr lang="tr-TR" b="1" dirty="0"/>
            <a:t>Tıkla</a:t>
          </a:r>
          <a:endParaRPr lang="tr-TR" dirty="0"/>
        </a:p>
      </dgm:t>
    </dgm:pt>
    <dgm:pt modelId="{C33E85EC-497A-4779-8F80-C2B5C35E5EBB}" type="parTrans" cxnId="{2E881C96-27A6-434E-9328-F26B0CD8CEFB}">
      <dgm:prSet/>
      <dgm:spPr/>
      <dgm:t>
        <a:bodyPr/>
        <a:lstStyle/>
        <a:p>
          <a:pPr algn="ctr"/>
          <a:endParaRPr lang="tr-TR"/>
        </a:p>
      </dgm:t>
    </dgm:pt>
    <dgm:pt modelId="{95AD1381-7EEF-49FB-A8C4-800378F7F545}" type="sibTrans" cxnId="{2E881C96-27A6-434E-9328-F26B0CD8CEFB}">
      <dgm:prSet/>
      <dgm:spPr/>
      <dgm:t>
        <a:bodyPr/>
        <a:lstStyle/>
        <a:p>
          <a:pPr algn="ctr"/>
          <a:endParaRPr lang="tr-TR"/>
        </a:p>
      </dgm:t>
    </dgm:pt>
    <dgm:pt modelId="{126C7D50-2F24-4E68-BF59-4E49C1826BBF}" type="pres">
      <dgm:prSet presAssocID="{C44FA3BE-0C78-43DB-BF3F-B4FCAFBD204F}" presName="linearFlow" presStyleCnt="0">
        <dgm:presLayoutVars>
          <dgm:dir/>
          <dgm:animLvl val="lvl"/>
          <dgm:resizeHandles val="exact"/>
        </dgm:presLayoutVars>
      </dgm:prSet>
      <dgm:spPr/>
    </dgm:pt>
    <dgm:pt modelId="{1CDAF7B5-22BA-49A7-AA94-5E6AA6CBF2A2}" type="pres">
      <dgm:prSet presAssocID="{8D19223D-C3AB-4771-96D8-F32062B06CC7}" presName="composite" presStyleCnt="0"/>
      <dgm:spPr/>
    </dgm:pt>
    <dgm:pt modelId="{351AB8C4-E3FD-4899-B99E-2F88553C9BAA}" type="pres">
      <dgm:prSet presAssocID="{8D19223D-C3AB-4771-96D8-F32062B06CC7}" presName="parentText" presStyleLbl="alignNode1" presStyleIdx="0" presStyleCnt="1" custAng="16200000" custScaleX="517918" custScaleY="993818" custLinFactX="400000" custLinFactY="-403396" custLinFactNeighborX="478359" custLinFactNeighborY="-500000">
        <dgm:presLayoutVars>
          <dgm:chMax val="1"/>
          <dgm:bulletEnabled val="1"/>
        </dgm:presLayoutVars>
      </dgm:prSet>
      <dgm:spPr/>
    </dgm:pt>
    <dgm:pt modelId="{73E2C9AE-11CD-4926-BDB3-B887EDBFE680}" type="pres">
      <dgm:prSet presAssocID="{8D19223D-C3AB-4771-96D8-F32062B06CC7}" presName="descendantText" presStyleLbl="alignAcc1" presStyleIdx="0" presStyleCnt="1" custScaleX="97070" custScaleY="785441" custLinFactY="100000" custLinFactNeighborX="-14163" custLinFactNeighborY="180233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0D45BD8E-0CB0-4432-AB57-C4BD486516CB}" type="presOf" srcId="{8D19223D-C3AB-4771-96D8-F32062B06CC7}" destId="{351AB8C4-E3FD-4899-B99E-2F88553C9BAA}" srcOrd="0" destOrd="0" presId="urn:microsoft.com/office/officeart/2005/8/layout/chevron2"/>
    <dgm:cxn modelId="{2E881C96-27A6-434E-9328-F26B0CD8CEFB}" srcId="{C44FA3BE-0C78-43DB-BF3F-B4FCAFBD204F}" destId="{8D19223D-C3AB-4771-96D8-F32062B06CC7}" srcOrd="0" destOrd="0" parTransId="{C33E85EC-497A-4779-8F80-C2B5C35E5EBB}" sibTransId="{95AD1381-7EEF-49FB-A8C4-800378F7F545}"/>
    <dgm:cxn modelId="{5502309C-2E69-4D05-81D2-FEF3717D864A}" type="presOf" srcId="{C44FA3BE-0C78-43DB-BF3F-B4FCAFBD204F}" destId="{126C7D50-2F24-4E68-BF59-4E49C1826BBF}" srcOrd="0" destOrd="0" presId="urn:microsoft.com/office/officeart/2005/8/layout/chevron2"/>
    <dgm:cxn modelId="{D6FF0166-6A1F-49C7-9932-DC3BA6AF022B}" type="presParOf" srcId="{126C7D50-2F24-4E68-BF59-4E49C1826BBF}" destId="{1CDAF7B5-22BA-49A7-AA94-5E6AA6CBF2A2}" srcOrd="0" destOrd="0" presId="urn:microsoft.com/office/officeart/2005/8/layout/chevron2"/>
    <dgm:cxn modelId="{58C68488-20DC-413D-A0A0-034CB6529C30}" type="presParOf" srcId="{1CDAF7B5-22BA-49A7-AA94-5E6AA6CBF2A2}" destId="{351AB8C4-E3FD-4899-B99E-2F88553C9BAA}" srcOrd="0" destOrd="0" presId="urn:microsoft.com/office/officeart/2005/8/layout/chevron2"/>
    <dgm:cxn modelId="{77EBB0CC-48A4-4E7F-A479-EB7218E6D1E8}" type="presParOf" srcId="{1CDAF7B5-22BA-49A7-AA94-5E6AA6CBF2A2}" destId="{73E2C9AE-11CD-4926-BDB3-B887EDBFE68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C44FA3BE-0C78-43DB-BF3F-B4FCAFBD204F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8D19223D-C3AB-4771-96D8-F32062B06CC7}">
      <dgm:prSet/>
      <dgm:spPr/>
      <dgm:t>
        <a:bodyPr vert="vert"/>
        <a:lstStyle/>
        <a:p>
          <a:pPr algn="ctr" rtl="0"/>
          <a:r>
            <a:rPr lang="tr-TR" b="1" dirty="0"/>
            <a:t>Tıkla</a:t>
          </a:r>
          <a:endParaRPr lang="tr-TR" dirty="0"/>
        </a:p>
      </dgm:t>
    </dgm:pt>
    <dgm:pt modelId="{C33E85EC-497A-4779-8F80-C2B5C35E5EBB}" type="parTrans" cxnId="{2E881C96-27A6-434E-9328-F26B0CD8CEFB}">
      <dgm:prSet/>
      <dgm:spPr/>
      <dgm:t>
        <a:bodyPr/>
        <a:lstStyle/>
        <a:p>
          <a:pPr algn="ctr"/>
          <a:endParaRPr lang="tr-TR"/>
        </a:p>
      </dgm:t>
    </dgm:pt>
    <dgm:pt modelId="{95AD1381-7EEF-49FB-A8C4-800378F7F545}" type="sibTrans" cxnId="{2E881C96-27A6-434E-9328-F26B0CD8CEFB}">
      <dgm:prSet/>
      <dgm:spPr/>
      <dgm:t>
        <a:bodyPr/>
        <a:lstStyle/>
        <a:p>
          <a:pPr algn="ctr"/>
          <a:endParaRPr lang="tr-TR"/>
        </a:p>
      </dgm:t>
    </dgm:pt>
    <dgm:pt modelId="{126C7D50-2F24-4E68-BF59-4E49C1826BBF}" type="pres">
      <dgm:prSet presAssocID="{C44FA3BE-0C78-43DB-BF3F-B4FCAFBD204F}" presName="linearFlow" presStyleCnt="0">
        <dgm:presLayoutVars>
          <dgm:dir/>
          <dgm:animLvl val="lvl"/>
          <dgm:resizeHandles val="exact"/>
        </dgm:presLayoutVars>
      </dgm:prSet>
      <dgm:spPr/>
    </dgm:pt>
    <dgm:pt modelId="{1CDAF7B5-22BA-49A7-AA94-5E6AA6CBF2A2}" type="pres">
      <dgm:prSet presAssocID="{8D19223D-C3AB-4771-96D8-F32062B06CC7}" presName="composite" presStyleCnt="0"/>
      <dgm:spPr/>
    </dgm:pt>
    <dgm:pt modelId="{351AB8C4-E3FD-4899-B99E-2F88553C9BAA}" type="pres">
      <dgm:prSet presAssocID="{8D19223D-C3AB-4771-96D8-F32062B06CC7}" presName="parentText" presStyleLbl="alignNode1" presStyleIdx="0" presStyleCnt="1" custAng="16200000" custScaleX="517918" custScaleY="993818" custLinFactX="200000" custLinFactY="-100000" custLinFactNeighborX="258983" custLinFactNeighborY="-174559">
        <dgm:presLayoutVars>
          <dgm:chMax val="1"/>
          <dgm:bulletEnabled val="1"/>
        </dgm:presLayoutVars>
      </dgm:prSet>
      <dgm:spPr/>
    </dgm:pt>
    <dgm:pt modelId="{73E2C9AE-11CD-4926-BDB3-B887EDBFE680}" type="pres">
      <dgm:prSet presAssocID="{8D19223D-C3AB-4771-96D8-F32062B06CC7}" presName="descendantText" presStyleLbl="alignAcc1" presStyleIdx="0" presStyleCnt="1" custScaleX="97070" custScaleY="785441" custLinFactY="100000" custLinFactNeighborX="-14163" custLinFactNeighborY="180233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0D45BD8E-0CB0-4432-AB57-C4BD486516CB}" type="presOf" srcId="{8D19223D-C3AB-4771-96D8-F32062B06CC7}" destId="{351AB8C4-E3FD-4899-B99E-2F88553C9BAA}" srcOrd="0" destOrd="0" presId="urn:microsoft.com/office/officeart/2005/8/layout/chevron2"/>
    <dgm:cxn modelId="{2E881C96-27A6-434E-9328-F26B0CD8CEFB}" srcId="{C44FA3BE-0C78-43DB-BF3F-B4FCAFBD204F}" destId="{8D19223D-C3AB-4771-96D8-F32062B06CC7}" srcOrd="0" destOrd="0" parTransId="{C33E85EC-497A-4779-8F80-C2B5C35E5EBB}" sibTransId="{95AD1381-7EEF-49FB-A8C4-800378F7F545}"/>
    <dgm:cxn modelId="{5502309C-2E69-4D05-81D2-FEF3717D864A}" type="presOf" srcId="{C44FA3BE-0C78-43DB-BF3F-B4FCAFBD204F}" destId="{126C7D50-2F24-4E68-BF59-4E49C1826BBF}" srcOrd="0" destOrd="0" presId="urn:microsoft.com/office/officeart/2005/8/layout/chevron2"/>
    <dgm:cxn modelId="{D6FF0166-6A1F-49C7-9932-DC3BA6AF022B}" type="presParOf" srcId="{126C7D50-2F24-4E68-BF59-4E49C1826BBF}" destId="{1CDAF7B5-22BA-49A7-AA94-5E6AA6CBF2A2}" srcOrd="0" destOrd="0" presId="urn:microsoft.com/office/officeart/2005/8/layout/chevron2"/>
    <dgm:cxn modelId="{58C68488-20DC-413D-A0A0-034CB6529C30}" type="presParOf" srcId="{1CDAF7B5-22BA-49A7-AA94-5E6AA6CBF2A2}" destId="{351AB8C4-E3FD-4899-B99E-2F88553C9BAA}" srcOrd="0" destOrd="0" presId="urn:microsoft.com/office/officeart/2005/8/layout/chevron2"/>
    <dgm:cxn modelId="{77EBB0CC-48A4-4E7F-A479-EB7218E6D1E8}" type="presParOf" srcId="{1CDAF7B5-22BA-49A7-AA94-5E6AA6CBF2A2}" destId="{73E2C9AE-11CD-4926-BDB3-B887EDBFE68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C44FA3BE-0C78-43DB-BF3F-B4FCAFBD204F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8D19223D-C3AB-4771-96D8-F32062B06CC7}">
      <dgm:prSet/>
      <dgm:spPr/>
      <dgm:t>
        <a:bodyPr vert="vert"/>
        <a:lstStyle/>
        <a:p>
          <a:pPr algn="ctr" rtl="0"/>
          <a:r>
            <a:rPr lang="tr-TR" b="1" dirty="0"/>
            <a:t>Tıkla</a:t>
          </a:r>
          <a:endParaRPr lang="tr-TR" dirty="0"/>
        </a:p>
      </dgm:t>
    </dgm:pt>
    <dgm:pt modelId="{C33E85EC-497A-4779-8F80-C2B5C35E5EBB}" type="parTrans" cxnId="{2E881C96-27A6-434E-9328-F26B0CD8CEFB}">
      <dgm:prSet/>
      <dgm:spPr/>
      <dgm:t>
        <a:bodyPr/>
        <a:lstStyle/>
        <a:p>
          <a:pPr algn="ctr"/>
          <a:endParaRPr lang="tr-TR"/>
        </a:p>
      </dgm:t>
    </dgm:pt>
    <dgm:pt modelId="{95AD1381-7EEF-49FB-A8C4-800378F7F545}" type="sibTrans" cxnId="{2E881C96-27A6-434E-9328-F26B0CD8CEFB}">
      <dgm:prSet/>
      <dgm:spPr/>
      <dgm:t>
        <a:bodyPr/>
        <a:lstStyle/>
        <a:p>
          <a:pPr algn="ctr"/>
          <a:endParaRPr lang="tr-TR"/>
        </a:p>
      </dgm:t>
    </dgm:pt>
    <dgm:pt modelId="{126C7D50-2F24-4E68-BF59-4E49C1826BBF}" type="pres">
      <dgm:prSet presAssocID="{C44FA3BE-0C78-43DB-BF3F-B4FCAFBD204F}" presName="linearFlow" presStyleCnt="0">
        <dgm:presLayoutVars>
          <dgm:dir/>
          <dgm:animLvl val="lvl"/>
          <dgm:resizeHandles val="exact"/>
        </dgm:presLayoutVars>
      </dgm:prSet>
      <dgm:spPr/>
    </dgm:pt>
    <dgm:pt modelId="{1CDAF7B5-22BA-49A7-AA94-5E6AA6CBF2A2}" type="pres">
      <dgm:prSet presAssocID="{8D19223D-C3AB-4771-96D8-F32062B06CC7}" presName="composite" presStyleCnt="0"/>
      <dgm:spPr/>
    </dgm:pt>
    <dgm:pt modelId="{351AB8C4-E3FD-4899-B99E-2F88553C9BAA}" type="pres">
      <dgm:prSet presAssocID="{8D19223D-C3AB-4771-96D8-F32062B06CC7}" presName="parentText" presStyleLbl="alignNode1" presStyleIdx="0" presStyleCnt="1" custAng="16200000" custScaleX="517918" custScaleY="993818" custLinFactX="717019" custLinFactY="-100000" custLinFactNeighborX="800000" custLinFactNeighborY="-177821">
        <dgm:presLayoutVars>
          <dgm:chMax val="1"/>
          <dgm:bulletEnabled val="1"/>
        </dgm:presLayoutVars>
      </dgm:prSet>
      <dgm:spPr/>
    </dgm:pt>
    <dgm:pt modelId="{73E2C9AE-11CD-4926-BDB3-B887EDBFE680}" type="pres">
      <dgm:prSet presAssocID="{8D19223D-C3AB-4771-96D8-F32062B06CC7}" presName="descendantText" presStyleLbl="alignAcc1" presStyleIdx="0" presStyleCnt="1" custScaleX="97070" custScaleY="785441" custLinFactY="100000" custLinFactNeighborX="-14163" custLinFactNeighborY="180233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0D45BD8E-0CB0-4432-AB57-C4BD486516CB}" type="presOf" srcId="{8D19223D-C3AB-4771-96D8-F32062B06CC7}" destId="{351AB8C4-E3FD-4899-B99E-2F88553C9BAA}" srcOrd="0" destOrd="0" presId="urn:microsoft.com/office/officeart/2005/8/layout/chevron2"/>
    <dgm:cxn modelId="{2E881C96-27A6-434E-9328-F26B0CD8CEFB}" srcId="{C44FA3BE-0C78-43DB-BF3F-B4FCAFBD204F}" destId="{8D19223D-C3AB-4771-96D8-F32062B06CC7}" srcOrd="0" destOrd="0" parTransId="{C33E85EC-497A-4779-8F80-C2B5C35E5EBB}" sibTransId="{95AD1381-7EEF-49FB-A8C4-800378F7F545}"/>
    <dgm:cxn modelId="{5502309C-2E69-4D05-81D2-FEF3717D864A}" type="presOf" srcId="{C44FA3BE-0C78-43DB-BF3F-B4FCAFBD204F}" destId="{126C7D50-2F24-4E68-BF59-4E49C1826BBF}" srcOrd="0" destOrd="0" presId="urn:microsoft.com/office/officeart/2005/8/layout/chevron2"/>
    <dgm:cxn modelId="{D6FF0166-6A1F-49C7-9932-DC3BA6AF022B}" type="presParOf" srcId="{126C7D50-2F24-4E68-BF59-4E49C1826BBF}" destId="{1CDAF7B5-22BA-49A7-AA94-5E6AA6CBF2A2}" srcOrd="0" destOrd="0" presId="urn:microsoft.com/office/officeart/2005/8/layout/chevron2"/>
    <dgm:cxn modelId="{58C68488-20DC-413D-A0A0-034CB6529C30}" type="presParOf" srcId="{1CDAF7B5-22BA-49A7-AA94-5E6AA6CBF2A2}" destId="{351AB8C4-E3FD-4899-B99E-2F88553C9BAA}" srcOrd="0" destOrd="0" presId="urn:microsoft.com/office/officeart/2005/8/layout/chevron2"/>
    <dgm:cxn modelId="{77EBB0CC-48A4-4E7F-A479-EB7218E6D1E8}" type="presParOf" srcId="{1CDAF7B5-22BA-49A7-AA94-5E6AA6CBF2A2}" destId="{73E2C9AE-11CD-4926-BDB3-B887EDBFE68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C44FA3BE-0C78-43DB-BF3F-B4FCAFBD204F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8D19223D-C3AB-4771-96D8-F32062B06CC7}">
      <dgm:prSet/>
      <dgm:spPr/>
      <dgm:t>
        <a:bodyPr vert="vert"/>
        <a:lstStyle/>
        <a:p>
          <a:pPr algn="ctr" rtl="0"/>
          <a:r>
            <a:rPr lang="tr-TR" b="1" dirty="0"/>
            <a:t>Tıkla</a:t>
          </a:r>
          <a:endParaRPr lang="tr-TR" dirty="0"/>
        </a:p>
      </dgm:t>
    </dgm:pt>
    <dgm:pt modelId="{C33E85EC-497A-4779-8F80-C2B5C35E5EBB}" type="parTrans" cxnId="{2E881C96-27A6-434E-9328-F26B0CD8CEFB}">
      <dgm:prSet/>
      <dgm:spPr/>
      <dgm:t>
        <a:bodyPr/>
        <a:lstStyle/>
        <a:p>
          <a:pPr algn="ctr"/>
          <a:endParaRPr lang="tr-TR"/>
        </a:p>
      </dgm:t>
    </dgm:pt>
    <dgm:pt modelId="{95AD1381-7EEF-49FB-A8C4-800378F7F545}" type="sibTrans" cxnId="{2E881C96-27A6-434E-9328-F26B0CD8CEFB}">
      <dgm:prSet/>
      <dgm:spPr/>
      <dgm:t>
        <a:bodyPr/>
        <a:lstStyle/>
        <a:p>
          <a:pPr algn="ctr"/>
          <a:endParaRPr lang="tr-TR"/>
        </a:p>
      </dgm:t>
    </dgm:pt>
    <dgm:pt modelId="{126C7D50-2F24-4E68-BF59-4E49C1826BBF}" type="pres">
      <dgm:prSet presAssocID="{C44FA3BE-0C78-43DB-BF3F-B4FCAFBD204F}" presName="linearFlow" presStyleCnt="0">
        <dgm:presLayoutVars>
          <dgm:dir/>
          <dgm:animLvl val="lvl"/>
          <dgm:resizeHandles val="exact"/>
        </dgm:presLayoutVars>
      </dgm:prSet>
      <dgm:spPr/>
    </dgm:pt>
    <dgm:pt modelId="{1CDAF7B5-22BA-49A7-AA94-5E6AA6CBF2A2}" type="pres">
      <dgm:prSet presAssocID="{8D19223D-C3AB-4771-96D8-F32062B06CC7}" presName="composite" presStyleCnt="0"/>
      <dgm:spPr/>
    </dgm:pt>
    <dgm:pt modelId="{351AB8C4-E3FD-4899-B99E-2F88553C9BAA}" type="pres">
      <dgm:prSet presAssocID="{8D19223D-C3AB-4771-96D8-F32062B06CC7}" presName="parentText" presStyleLbl="alignNode1" presStyleIdx="0" presStyleCnt="1" custAng="16200000" custScaleX="517918" custScaleY="993818" custLinFactX="400000" custLinFactY="-403396" custLinFactNeighborX="478359" custLinFactNeighborY="-500000">
        <dgm:presLayoutVars>
          <dgm:chMax val="1"/>
          <dgm:bulletEnabled val="1"/>
        </dgm:presLayoutVars>
      </dgm:prSet>
      <dgm:spPr/>
    </dgm:pt>
    <dgm:pt modelId="{73E2C9AE-11CD-4926-BDB3-B887EDBFE680}" type="pres">
      <dgm:prSet presAssocID="{8D19223D-C3AB-4771-96D8-F32062B06CC7}" presName="descendantText" presStyleLbl="alignAcc1" presStyleIdx="0" presStyleCnt="1" custScaleX="97070" custScaleY="785441" custLinFactY="100000" custLinFactNeighborX="-14163" custLinFactNeighborY="180233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0D45BD8E-0CB0-4432-AB57-C4BD486516CB}" type="presOf" srcId="{8D19223D-C3AB-4771-96D8-F32062B06CC7}" destId="{351AB8C4-E3FD-4899-B99E-2F88553C9BAA}" srcOrd="0" destOrd="0" presId="urn:microsoft.com/office/officeart/2005/8/layout/chevron2"/>
    <dgm:cxn modelId="{2E881C96-27A6-434E-9328-F26B0CD8CEFB}" srcId="{C44FA3BE-0C78-43DB-BF3F-B4FCAFBD204F}" destId="{8D19223D-C3AB-4771-96D8-F32062B06CC7}" srcOrd="0" destOrd="0" parTransId="{C33E85EC-497A-4779-8F80-C2B5C35E5EBB}" sibTransId="{95AD1381-7EEF-49FB-A8C4-800378F7F545}"/>
    <dgm:cxn modelId="{5502309C-2E69-4D05-81D2-FEF3717D864A}" type="presOf" srcId="{C44FA3BE-0C78-43DB-BF3F-B4FCAFBD204F}" destId="{126C7D50-2F24-4E68-BF59-4E49C1826BBF}" srcOrd="0" destOrd="0" presId="urn:microsoft.com/office/officeart/2005/8/layout/chevron2"/>
    <dgm:cxn modelId="{D6FF0166-6A1F-49C7-9932-DC3BA6AF022B}" type="presParOf" srcId="{126C7D50-2F24-4E68-BF59-4E49C1826BBF}" destId="{1CDAF7B5-22BA-49A7-AA94-5E6AA6CBF2A2}" srcOrd="0" destOrd="0" presId="urn:microsoft.com/office/officeart/2005/8/layout/chevron2"/>
    <dgm:cxn modelId="{58C68488-20DC-413D-A0A0-034CB6529C30}" type="presParOf" srcId="{1CDAF7B5-22BA-49A7-AA94-5E6AA6CBF2A2}" destId="{351AB8C4-E3FD-4899-B99E-2F88553C9BAA}" srcOrd="0" destOrd="0" presId="urn:microsoft.com/office/officeart/2005/8/layout/chevron2"/>
    <dgm:cxn modelId="{77EBB0CC-48A4-4E7F-A479-EB7218E6D1E8}" type="presParOf" srcId="{1CDAF7B5-22BA-49A7-AA94-5E6AA6CBF2A2}" destId="{73E2C9AE-11CD-4926-BDB3-B887EDBFE68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34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C44FA3BE-0C78-43DB-BF3F-B4FCAFBD204F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8D19223D-C3AB-4771-96D8-F32062B06CC7}">
      <dgm:prSet/>
      <dgm:spPr/>
      <dgm:t>
        <a:bodyPr vert="vert"/>
        <a:lstStyle/>
        <a:p>
          <a:pPr algn="ctr" rtl="0"/>
          <a:r>
            <a:rPr lang="tr-TR" b="1" dirty="0"/>
            <a:t>Tıkla</a:t>
          </a:r>
          <a:endParaRPr lang="tr-TR" dirty="0"/>
        </a:p>
      </dgm:t>
    </dgm:pt>
    <dgm:pt modelId="{C33E85EC-497A-4779-8F80-C2B5C35E5EBB}" type="parTrans" cxnId="{2E881C96-27A6-434E-9328-F26B0CD8CEFB}">
      <dgm:prSet/>
      <dgm:spPr/>
      <dgm:t>
        <a:bodyPr/>
        <a:lstStyle/>
        <a:p>
          <a:pPr algn="ctr"/>
          <a:endParaRPr lang="tr-TR"/>
        </a:p>
      </dgm:t>
    </dgm:pt>
    <dgm:pt modelId="{95AD1381-7EEF-49FB-A8C4-800378F7F545}" type="sibTrans" cxnId="{2E881C96-27A6-434E-9328-F26B0CD8CEFB}">
      <dgm:prSet/>
      <dgm:spPr/>
      <dgm:t>
        <a:bodyPr/>
        <a:lstStyle/>
        <a:p>
          <a:pPr algn="ctr"/>
          <a:endParaRPr lang="tr-TR"/>
        </a:p>
      </dgm:t>
    </dgm:pt>
    <dgm:pt modelId="{126C7D50-2F24-4E68-BF59-4E49C1826BBF}" type="pres">
      <dgm:prSet presAssocID="{C44FA3BE-0C78-43DB-BF3F-B4FCAFBD204F}" presName="linearFlow" presStyleCnt="0">
        <dgm:presLayoutVars>
          <dgm:dir/>
          <dgm:animLvl val="lvl"/>
          <dgm:resizeHandles val="exact"/>
        </dgm:presLayoutVars>
      </dgm:prSet>
      <dgm:spPr/>
    </dgm:pt>
    <dgm:pt modelId="{1CDAF7B5-22BA-49A7-AA94-5E6AA6CBF2A2}" type="pres">
      <dgm:prSet presAssocID="{8D19223D-C3AB-4771-96D8-F32062B06CC7}" presName="composite" presStyleCnt="0"/>
      <dgm:spPr/>
    </dgm:pt>
    <dgm:pt modelId="{351AB8C4-E3FD-4899-B99E-2F88553C9BAA}" type="pres">
      <dgm:prSet presAssocID="{8D19223D-C3AB-4771-96D8-F32062B06CC7}" presName="parentText" presStyleLbl="alignNode1" presStyleIdx="0" presStyleCnt="1" custAng="16200000" custScaleX="517918" custScaleY="993818" custLinFactX="400000" custLinFactY="-403396" custLinFactNeighborX="478359" custLinFactNeighborY="-500000">
        <dgm:presLayoutVars>
          <dgm:chMax val="1"/>
          <dgm:bulletEnabled val="1"/>
        </dgm:presLayoutVars>
      </dgm:prSet>
      <dgm:spPr/>
    </dgm:pt>
    <dgm:pt modelId="{73E2C9AE-11CD-4926-BDB3-B887EDBFE680}" type="pres">
      <dgm:prSet presAssocID="{8D19223D-C3AB-4771-96D8-F32062B06CC7}" presName="descendantText" presStyleLbl="alignAcc1" presStyleIdx="0" presStyleCnt="1" custScaleX="97070" custScaleY="785441" custLinFactY="100000" custLinFactNeighborX="-14163" custLinFactNeighborY="180233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0D45BD8E-0CB0-4432-AB57-C4BD486516CB}" type="presOf" srcId="{8D19223D-C3AB-4771-96D8-F32062B06CC7}" destId="{351AB8C4-E3FD-4899-B99E-2F88553C9BAA}" srcOrd="0" destOrd="0" presId="urn:microsoft.com/office/officeart/2005/8/layout/chevron2"/>
    <dgm:cxn modelId="{2E881C96-27A6-434E-9328-F26B0CD8CEFB}" srcId="{C44FA3BE-0C78-43DB-BF3F-B4FCAFBD204F}" destId="{8D19223D-C3AB-4771-96D8-F32062B06CC7}" srcOrd="0" destOrd="0" parTransId="{C33E85EC-497A-4779-8F80-C2B5C35E5EBB}" sibTransId="{95AD1381-7EEF-49FB-A8C4-800378F7F545}"/>
    <dgm:cxn modelId="{5502309C-2E69-4D05-81D2-FEF3717D864A}" type="presOf" srcId="{C44FA3BE-0C78-43DB-BF3F-B4FCAFBD204F}" destId="{126C7D50-2F24-4E68-BF59-4E49C1826BBF}" srcOrd="0" destOrd="0" presId="urn:microsoft.com/office/officeart/2005/8/layout/chevron2"/>
    <dgm:cxn modelId="{D6FF0166-6A1F-49C7-9932-DC3BA6AF022B}" type="presParOf" srcId="{126C7D50-2F24-4E68-BF59-4E49C1826BBF}" destId="{1CDAF7B5-22BA-49A7-AA94-5E6AA6CBF2A2}" srcOrd="0" destOrd="0" presId="urn:microsoft.com/office/officeart/2005/8/layout/chevron2"/>
    <dgm:cxn modelId="{58C68488-20DC-413D-A0A0-034CB6529C30}" type="presParOf" srcId="{1CDAF7B5-22BA-49A7-AA94-5E6AA6CBF2A2}" destId="{351AB8C4-E3FD-4899-B99E-2F88553C9BAA}" srcOrd="0" destOrd="0" presId="urn:microsoft.com/office/officeart/2005/8/layout/chevron2"/>
    <dgm:cxn modelId="{77EBB0CC-48A4-4E7F-A479-EB7218E6D1E8}" type="presParOf" srcId="{1CDAF7B5-22BA-49A7-AA94-5E6AA6CBF2A2}" destId="{73E2C9AE-11CD-4926-BDB3-B887EDBFE68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41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ECB2F4FE-F92E-42D9-82E8-596548170B93}" type="doc">
      <dgm:prSet loTypeId="urn:microsoft.com/office/officeart/2005/8/layout/hList7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EE01871E-B185-4B2E-B679-5944F9B77E59}">
      <dgm:prSet custT="1"/>
      <dgm:spPr/>
      <dgm:t>
        <a:bodyPr/>
        <a:lstStyle/>
        <a:p>
          <a:pPr rtl="0"/>
          <a:r>
            <a:rPr lang="tr-TR" sz="3200" b="1" dirty="0"/>
            <a:t>Ana sayfaya dön</a:t>
          </a:r>
          <a:endParaRPr lang="tr-TR" sz="32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9FDB9A0-E160-4D27-A7F4-17F165D75983}" type="parTrans" cxnId="{B8235EC0-7892-4737-B553-7EA48D17C478}">
      <dgm:prSet/>
      <dgm:spPr/>
      <dgm:t>
        <a:bodyPr/>
        <a:lstStyle/>
        <a:p>
          <a:endParaRPr lang="tr-TR" sz="3200"/>
        </a:p>
      </dgm:t>
    </dgm:pt>
    <dgm:pt modelId="{5D49D4EB-0452-451B-BF08-669BBCEEFF2F}" type="sibTrans" cxnId="{B8235EC0-7892-4737-B553-7EA48D17C478}">
      <dgm:prSet/>
      <dgm:spPr/>
      <dgm:t>
        <a:bodyPr/>
        <a:lstStyle/>
        <a:p>
          <a:endParaRPr lang="tr-TR" sz="3200"/>
        </a:p>
      </dgm:t>
    </dgm:pt>
    <dgm:pt modelId="{BB904922-15C0-4FF1-AE00-5542ACB1B639}" type="pres">
      <dgm:prSet presAssocID="{ECB2F4FE-F92E-42D9-82E8-596548170B93}" presName="Name0" presStyleCnt="0">
        <dgm:presLayoutVars>
          <dgm:dir/>
          <dgm:resizeHandles val="exact"/>
        </dgm:presLayoutVars>
      </dgm:prSet>
      <dgm:spPr/>
    </dgm:pt>
    <dgm:pt modelId="{E2961F41-95A3-49FC-A7B1-EA7CA2C803FB}" type="pres">
      <dgm:prSet presAssocID="{ECB2F4FE-F92E-42D9-82E8-596548170B93}" presName="fgShape" presStyleLbl="fgShp" presStyleIdx="0" presStyleCnt="1" custScaleX="73615" custScaleY="167101" custLinFactY="-177972" custLinFactNeighborX="-2981" custLinFactNeighborY="-200000"/>
      <dgm:spPr/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8FDFF68-3173-4925-8B6C-B14257E4EE80}" type="pres">
      <dgm:prSet presAssocID="{ECB2F4FE-F92E-42D9-82E8-596548170B93}" presName="linComp" presStyleCnt="0"/>
      <dgm:spPr/>
    </dgm:pt>
    <dgm:pt modelId="{E6DC0215-F6A4-44A6-9515-AFDA489D2C22}" type="pres">
      <dgm:prSet presAssocID="{EE01871E-B185-4B2E-B679-5944F9B77E59}" presName="compNode" presStyleCnt="0"/>
      <dgm:spPr/>
    </dgm:pt>
    <dgm:pt modelId="{B701B5A5-B778-48B6-B1EA-CA5F1ADCBCBB}" type="pres">
      <dgm:prSet presAssocID="{EE01871E-B185-4B2E-B679-5944F9B77E59}" presName="bkgdShape" presStyleLbl="node1" presStyleIdx="0" presStyleCnt="1" custLinFactNeighborX="-2036" custLinFactNeighborY="-7593"/>
      <dgm:spPr/>
    </dgm:pt>
    <dgm:pt modelId="{8C74B09C-70E1-4A06-ACA3-27CEE372A1FE}" type="pres">
      <dgm:prSet presAssocID="{EE01871E-B185-4B2E-B679-5944F9B77E59}" presName="nodeTx" presStyleLbl="node1" presStyleIdx="0" presStyleCnt="1">
        <dgm:presLayoutVars>
          <dgm:bulletEnabled val="1"/>
        </dgm:presLayoutVars>
      </dgm:prSet>
      <dgm:spPr/>
    </dgm:pt>
    <dgm:pt modelId="{5E8176EE-898A-4C91-9EE7-D9C3DF30B50B}" type="pres">
      <dgm:prSet presAssocID="{EE01871E-B185-4B2E-B679-5944F9B77E59}" presName="invisiNode" presStyleLbl="node1" presStyleIdx="0" presStyleCnt="1"/>
      <dgm:spPr/>
    </dgm:pt>
    <dgm:pt modelId="{38E0FFBC-E0D9-4500-AFC7-DD9527CE9BE3}" type="pres">
      <dgm:prSet presAssocID="{EE01871E-B185-4B2E-B679-5944F9B77E59}" presName="imagNode" presStyleLbl="fgImgPlace1" presStyleIdx="0" presStyleCnt="1" custScaleX="310234" custScaleY="300300" custLinFactX="700000" custLinFactNeighborX="723150" custLinFactNeighborY="64707"/>
      <dgm:spPr>
        <a:blipFill>
          <a:blip xmlns:r="http://schemas.openxmlformats.org/officeDocument/2006/relationships"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</dgm:ptLst>
  <dgm:cxnLst>
    <dgm:cxn modelId="{4C16EE5A-DDA1-4A5D-B2D4-C293E5B512A0}" type="presOf" srcId="{EE01871E-B185-4B2E-B679-5944F9B77E59}" destId="{B701B5A5-B778-48B6-B1EA-CA5F1ADCBCBB}" srcOrd="0" destOrd="0" presId="urn:microsoft.com/office/officeart/2005/8/layout/hList7"/>
    <dgm:cxn modelId="{C01D46AB-DEE4-483E-A565-FC4A19C72A82}" type="presOf" srcId="{ECB2F4FE-F92E-42D9-82E8-596548170B93}" destId="{BB904922-15C0-4FF1-AE00-5542ACB1B639}" srcOrd="0" destOrd="0" presId="urn:microsoft.com/office/officeart/2005/8/layout/hList7"/>
    <dgm:cxn modelId="{4ABDA1AC-04E6-4EF0-818B-EE31C8E0FD3A}" type="presOf" srcId="{EE01871E-B185-4B2E-B679-5944F9B77E59}" destId="{8C74B09C-70E1-4A06-ACA3-27CEE372A1FE}" srcOrd="1" destOrd="0" presId="urn:microsoft.com/office/officeart/2005/8/layout/hList7"/>
    <dgm:cxn modelId="{B8235EC0-7892-4737-B553-7EA48D17C478}" srcId="{ECB2F4FE-F92E-42D9-82E8-596548170B93}" destId="{EE01871E-B185-4B2E-B679-5944F9B77E59}" srcOrd="0" destOrd="0" parTransId="{B9FDB9A0-E160-4D27-A7F4-17F165D75983}" sibTransId="{5D49D4EB-0452-451B-BF08-669BBCEEFF2F}"/>
    <dgm:cxn modelId="{B19D1BB6-B778-443D-9C81-68A1160D9745}" type="presParOf" srcId="{BB904922-15C0-4FF1-AE00-5542ACB1B639}" destId="{E2961F41-95A3-49FC-A7B1-EA7CA2C803FB}" srcOrd="0" destOrd="0" presId="urn:microsoft.com/office/officeart/2005/8/layout/hList7"/>
    <dgm:cxn modelId="{254326FE-56EA-4EC4-84F2-ED376F0D67DB}" type="presParOf" srcId="{BB904922-15C0-4FF1-AE00-5542ACB1B639}" destId="{58FDFF68-3173-4925-8B6C-B14257E4EE80}" srcOrd="1" destOrd="0" presId="urn:microsoft.com/office/officeart/2005/8/layout/hList7"/>
    <dgm:cxn modelId="{81EE4ECE-4549-461D-A1F6-7968721D019F}" type="presParOf" srcId="{58FDFF68-3173-4925-8B6C-B14257E4EE80}" destId="{E6DC0215-F6A4-44A6-9515-AFDA489D2C22}" srcOrd="0" destOrd="0" presId="urn:microsoft.com/office/officeart/2005/8/layout/hList7"/>
    <dgm:cxn modelId="{4D6F3C8B-913E-4582-8557-D6B97B137C6E}" type="presParOf" srcId="{E6DC0215-F6A4-44A6-9515-AFDA489D2C22}" destId="{B701B5A5-B778-48B6-B1EA-CA5F1ADCBCBB}" srcOrd="0" destOrd="0" presId="urn:microsoft.com/office/officeart/2005/8/layout/hList7"/>
    <dgm:cxn modelId="{EAC7B1EC-6D52-47FE-A785-0B67C4520FBD}" type="presParOf" srcId="{E6DC0215-F6A4-44A6-9515-AFDA489D2C22}" destId="{8C74B09C-70E1-4A06-ACA3-27CEE372A1FE}" srcOrd="1" destOrd="0" presId="urn:microsoft.com/office/officeart/2005/8/layout/hList7"/>
    <dgm:cxn modelId="{85F5B903-C7B4-435F-AF4D-7DD62D17BB9D}" type="presParOf" srcId="{E6DC0215-F6A4-44A6-9515-AFDA489D2C22}" destId="{5E8176EE-898A-4C91-9EE7-D9C3DF30B50B}" srcOrd="2" destOrd="0" presId="urn:microsoft.com/office/officeart/2005/8/layout/hList7"/>
    <dgm:cxn modelId="{C6A3DA6F-95F8-432B-A0F5-A30D136B8138}" type="presParOf" srcId="{E6DC0215-F6A4-44A6-9515-AFDA489D2C22}" destId="{38E0FFBC-E0D9-4500-AFC7-DD9527CE9BE3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49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C44FA3BE-0C78-43DB-BF3F-B4FCAFBD204F}" type="doc">
      <dgm:prSet loTypeId="urn:microsoft.com/office/officeart/2005/8/layout/process5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8D19223D-C3AB-4771-96D8-F32062B06CC7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0"/>
          <a:r>
            <a:rPr lang="tr-TR" b="1" dirty="0"/>
            <a:t>Tıkla</a:t>
          </a:r>
          <a:endParaRPr lang="tr-TR" dirty="0"/>
        </a:p>
      </dgm:t>
    </dgm:pt>
    <dgm:pt modelId="{C33E85EC-497A-4779-8F80-C2B5C35E5EBB}" type="parTrans" cxnId="{2E881C96-27A6-434E-9328-F26B0CD8CEFB}">
      <dgm:prSet/>
      <dgm:spPr/>
      <dgm:t>
        <a:bodyPr/>
        <a:lstStyle/>
        <a:p>
          <a:endParaRPr lang="tr-TR"/>
        </a:p>
      </dgm:t>
    </dgm:pt>
    <dgm:pt modelId="{95AD1381-7EEF-49FB-A8C4-800378F7F545}" type="sibTrans" cxnId="{2E881C96-27A6-434E-9328-F26B0CD8CEFB}">
      <dgm:prSet/>
      <dgm:spPr/>
      <dgm:t>
        <a:bodyPr/>
        <a:lstStyle/>
        <a:p>
          <a:endParaRPr lang="tr-TR"/>
        </a:p>
      </dgm:t>
    </dgm:pt>
    <dgm:pt modelId="{A4AAFB93-59CA-45CD-9015-55EF62932B46}" type="pres">
      <dgm:prSet presAssocID="{C44FA3BE-0C78-43DB-BF3F-B4FCAFBD204F}" presName="diagram" presStyleCnt="0">
        <dgm:presLayoutVars>
          <dgm:dir/>
          <dgm:resizeHandles val="exact"/>
        </dgm:presLayoutVars>
      </dgm:prSet>
      <dgm:spPr/>
    </dgm:pt>
    <dgm:pt modelId="{D3073575-7762-4BF6-8B0F-11181C2F7A22}" type="pres">
      <dgm:prSet presAssocID="{8D19223D-C3AB-4771-96D8-F32062B06CC7}" presName="node" presStyleLbl="node1" presStyleIdx="0" presStyleCnt="1" custScaleX="153468" custScaleY="183119" custLinFactY="-144789" custLinFactNeighborX="54358" custLinFactNeighborY="-200000">
        <dgm:presLayoutVars>
          <dgm:bulletEnabled val="1"/>
        </dgm:presLayoutVars>
      </dgm:prSet>
      <dgm:spPr/>
    </dgm:pt>
  </dgm:ptLst>
  <dgm:cxnLst>
    <dgm:cxn modelId="{EDB3986F-576A-4BD6-8532-E044FF7C2964}" type="presOf" srcId="{C44FA3BE-0C78-43DB-BF3F-B4FCAFBD204F}" destId="{A4AAFB93-59CA-45CD-9015-55EF62932B46}" srcOrd="0" destOrd="0" presId="urn:microsoft.com/office/officeart/2005/8/layout/process5"/>
    <dgm:cxn modelId="{2E881C96-27A6-434E-9328-F26B0CD8CEFB}" srcId="{C44FA3BE-0C78-43DB-BF3F-B4FCAFBD204F}" destId="{8D19223D-C3AB-4771-96D8-F32062B06CC7}" srcOrd="0" destOrd="0" parTransId="{C33E85EC-497A-4779-8F80-C2B5C35E5EBB}" sibTransId="{95AD1381-7EEF-49FB-A8C4-800378F7F545}"/>
    <dgm:cxn modelId="{C183C8D0-C186-4A42-875A-B99A6443D074}" type="presOf" srcId="{8D19223D-C3AB-4771-96D8-F32062B06CC7}" destId="{D3073575-7762-4BF6-8B0F-11181C2F7A22}" srcOrd="0" destOrd="0" presId="urn:microsoft.com/office/officeart/2005/8/layout/process5"/>
    <dgm:cxn modelId="{333E428B-0650-46F6-A276-FD2E7BFB2194}" type="presParOf" srcId="{A4AAFB93-59CA-45CD-9015-55EF62932B46}" destId="{D3073575-7762-4BF6-8B0F-11181C2F7A22}" srcOrd="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ECB2F4FE-F92E-42D9-82E8-596548170B93}" type="doc">
      <dgm:prSet loTypeId="urn:microsoft.com/office/officeart/2005/8/layout/hList7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EE01871E-B185-4B2E-B679-5944F9B77E59}">
      <dgm:prSet custT="1"/>
      <dgm:spPr/>
      <dgm:t>
        <a:bodyPr/>
        <a:lstStyle/>
        <a:p>
          <a:pPr rtl="0"/>
          <a:r>
            <a:rPr lang="tr-TR" sz="2000" b="1" dirty="0"/>
            <a:t>Diğer sayfaya geçiniz</a:t>
          </a:r>
          <a:endParaRPr lang="tr-TR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hlinkshowjump?jump=nextslide"/>
          </dgm14:cNvPr>
        </a:ext>
      </dgm:extLst>
    </dgm:pt>
    <dgm:pt modelId="{B9FDB9A0-E160-4D27-A7F4-17F165D75983}" type="parTrans" cxnId="{B8235EC0-7892-4737-B553-7EA48D17C478}">
      <dgm:prSet/>
      <dgm:spPr/>
      <dgm:t>
        <a:bodyPr/>
        <a:lstStyle/>
        <a:p>
          <a:endParaRPr lang="tr-TR"/>
        </a:p>
      </dgm:t>
    </dgm:pt>
    <dgm:pt modelId="{5D49D4EB-0452-451B-BF08-669BBCEEFF2F}" type="sibTrans" cxnId="{B8235EC0-7892-4737-B553-7EA48D17C478}">
      <dgm:prSet/>
      <dgm:spPr/>
      <dgm:t>
        <a:bodyPr/>
        <a:lstStyle/>
        <a:p>
          <a:endParaRPr lang="tr-TR"/>
        </a:p>
      </dgm:t>
    </dgm:pt>
    <dgm:pt modelId="{BB904922-15C0-4FF1-AE00-5542ACB1B639}" type="pres">
      <dgm:prSet presAssocID="{ECB2F4FE-F92E-42D9-82E8-596548170B93}" presName="Name0" presStyleCnt="0">
        <dgm:presLayoutVars>
          <dgm:dir/>
          <dgm:resizeHandles val="exact"/>
        </dgm:presLayoutVars>
      </dgm:prSet>
      <dgm:spPr/>
    </dgm:pt>
    <dgm:pt modelId="{E2961F41-95A3-49FC-A7B1-EA7CA2C803FB}" type="pres">
      <dgm:prSet presAssocID="{ECB2F4FE-F92E-42D9-82E8-596548170B93}" presName="fgShape" presStyleLbl="fgShp" presStyleIdx="0" presStyleCnt="1" custScaleX="73615" custScaleY="167101" custLinFactY="-177972" custLinFactNeighborX="-2981" custLinFactNeighborY="-200000"/>
      <dgm:spPr/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hlinkshowjump?jump=nextslide"/>
          </dgm14:cNvPr>
        </a:ext>
      </dgm:extLst>
    </dgm:pt>
    <dgm:pt modelId="{58FDFF68-3173-4925-8B6C-B14257E4EE80}" type="pres">
      <dgm:prSet presAssocID="{ECB2F4FE-F92E-42D9-82E8-596548170B93}" presName="linComp" presStyleCnt="0"/>
      <dgm:spPr/>
    </dgm:pt>
    <dgm:pt modelId="{E6DC0215-F6A4-44A6-9515-AFDA489D2C22}" type="pres">
      <dgm:prSet presAssocID="{EE01871E-B185-4B2E-B679-5944F9B77E59}" presName="compNode" presStyleCnt="0"/>
      <dgm:spPr/>
    </dgm:pt>
    <dgm:pt modelId="{B701B5A5-B778-48B6-B1EA-CA5F1ADCBCBB}" type="pres">
      <dgm:prSet presAssocID="{EE01871E-B185-4B2E-B679-5944F9B77E59}" presName="bkgdShape" presStyleLbl="node1" presStyleIdx="0" presStyleCnt="1" custLinFactNeighborX="-2036" custLinFactNeighborY="-7593"/>
      <dgm:spPr/>
    </dgm:pt>
    <dgm:pt modelId="{8C74B09C-70E1-4A06-ACA3-27CEE372A1FE}" type="pres">
      <dgm:prSet presAssocID="{EE01871E-B185-4B2E-B679-5944F9B77E59}" presName="nodeTx" presStyleLbl="node1" presStyleIdx="0" presStyleCnt="1">
        <dgm:presLayoutVars>
          <dgm:bulletEnabled val="1"/>
        </dgm:presLayoutVars>
      </dgm:prSet>
      <dgm:spPr/>
    </dgm:pt>
    <dgm:pt modelId="{5E8176EE-898A-4C91-9EE7-D9C3DF30B50B}" type="pres">
      <dgm:prSet presAssocID="{EE01871E-B185-4B2E-B679-5944F9B77E59}" presName="invisiNode" presStyleLbl="node1" presStyleIdx="0" presStyleCnt="1"/>
      <dgm:spPr/>
    </dgm:pt>
    <dgm:pt modelId="{38E0FFBC-E0D9-4500-AFC7-DD9527CE9BE3}" type="pres">
      <dgm:prSet presAssocID="{EE01871E-B185-4B2E-B679-5944F9B77E59}" presName="imagNode" presStyleLbl="fgImgPlace1" presStyleIdx="0" presStyleCnt="1" custScaleX="310234" custScaleY="300300" custLinFactX="395063" custLinFactNeighborX="400000" custLinFactNeighborY="55853"/>
      <dgm:spPr>
        <a:blipFill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hlinkshowjump?jump=nextslide"/>
          </dgm14:cNvPr>
        </a:ext>
      </dgm:extLst>
    </dgm:pt>
  </dgm:ptLst>
  <dgm:cxnLst>
    <dgm:cxn modelId="{4C16EE5A-DDA1-4A5D-B2D4-C293E5B512A0}" type="presOf" srcId="{EE01871E-B185-4B2E-B679-5944F9B77E59}" destId="{B701B5A5-B778-48B6-B1EA-CA5F1ADCBCBB}" srcOrd="0" destOrd="0" presId="urn:microsoft.com/office/officeart/2005/8/layout/hList7"/>
    <dgm:cxn modelId="{C01D46AB-DEE4-483E-A565-FC4A19C72A82}" type="presOf" srcId="{ECB2F4FE-F92E-42D9-82E8-596548170B93}" destId="{BB904922-15C0-4FF1-AE00-5542ACB1B639}" srcOrd="0" destOrd="0" presId="urn:microsoft.com/office/officeart/2005/8/layout/hList7"/>
    <dgm:cxn modelId="{4ABDA1AC-04E6-4EF0-818B-EE31C8E0FD3A}" type="presOf" srcId="{EE01871E-B185-4B2E-B679-5944F9B77E59}" destId="{8C74B09C-70E1-4A06-ACA3-27CEE372A1FE}" srcOrd="1" destOrd="0" presId="urn:microsoft.com/office/officeart/2005/8/layout/hList7"/>
    <dgm:cxn modelId="{B8235EC0-7892-4737-B553-7EA48D17C478}" srcId="{ECB2F4FE-F92E-42D9-82E8-596548170B93}" destId="{EE01871E-B185-4B2E-B679-5944F9B77E59}" srcOrd="0" destOrd="0" parTransId="{B9FDB9A0-E160-4D27-A7F4-17F165D75983}" sibTransId="{5D49D4EB-0452-451B-BF08-669BBCEEFF2F}"/>
    <dgm:cxn modelId="{B19D1BB6-B778-443D-9C81-68A1160D9745}" type="presParOf" srcId="{BB904922-15C0-4FF1-AE00-5542ACB1B639}" destId="{E2961F41-95A3-49FC-A7B1-EA7CA2C803FB}" srcOrd="0" destOrd="0" presId="urn:microsoft.com/office/officeart/2005/8/layout/hList7"/>
    <dgm:cxn modelId="{254326FE-56EA-4EC4-84F2-ED376F0D67DB}" type="presParOf" srcId="{BB904922-15C0-4FF1-AE00-5542ACB1B639}" destId="{58FDFF68-3173-4925-8B6C-B14257E4EE80}" srcOrd="1" destOrd="0" presId="urn:microsoft.com/office/officeart/2005/8/layout/hList7"/>
    <dgm:cxn modelId="{81EE4ECE-4549-461D-A1F6-7968721D019F}" type="presParOf" srcId="{58FDFF68-3173-4925-8B6C-B14257E4EE80}" destId="{E6DC0215-F6A4-44A6-9515-AFDA489D2C22}" srcOrd="0" destOrd="0" presId="urn:microsoft.com/office/officeart/2005/8/layout/hList7"/>
    <dgm:cxn modelId="{4D6F3C8B-913E-4582-8557-D6B97B137C6E}" type="presParOf" srcId="{E6DC0215-F6A4-44A6-9515-AFDA489D2C22}" destId="{B701B5A5-B778-48B6-B1EA-CA5F1ADCBCBB}" srcOrd="0" destOrd="0" presId="urn:microsoft.com/office/officeart/2005/8/layout/hList7"/>
    <dgm:cxn modelId="{EAC7B1EC-6D52-47FE-A785-0B67C4520FBD}" type="presParOf" srcId="{E6DC0215-F6A4-44A6-9515-AFDA489D2C22}" destId="{8C74B09C-70E1-4A06-ACA3-27CEE372A1FE}" srcOrd="1" destOrd="0" presId="urn:microsoft.com/office/officeart/2005/8/layout/hList7"/>
    <dgm:cxn modelId="{85F5B903-C7B4-435F-AF4D-7DD62D17BB9D}" type="presParOf" srcId="{E6DC0215-F6A4-44A6-9515-AFDA489D2C22}" destId="{5E8176EE-898A-4C91-9EE7-D9C3DF30B50B}" srcOrd="2" destOrd="0" presId="urn:microsoft.com/office/officeart/2005/8/layout/hList7"/>
    <dgm:cxn modelId="{C6A3DA6F-95F8-432B-A0F5-A30D136B8138}" type="presParOf" srcId="{E6DC0215-F6A4-44A6-9515-AFDA489D2C22}" destId="{38E0FFBC-E0D9-4500-AFC7-DD9527CE9BE3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C44FA3BE-0C78-43DB-BF3F-B4FCAFBD204F}" type="doc">
      <dgm:prSet loTypeId="urn:microsoft.com/office/officeart/2005/8/layout/process5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8D19223D-C3AB-4771-96D8-F32062B06CC7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0"/>
          <a:r>
            <a:rPr lang="tr-TR" b="1" dirty="0"/>
            <a:t>Tıkla</a:t>
          </a:r>
          <a:endParaRPr lang="tr-TR" dirty="0"/>
        </a:p>
      </dgm:t>
    </dgm:pt>
    <dgm:pt modelId="{C33E85EC-497A-4779-8F80-C2B5C35E5EBB}" type="parTrans" cxnId="{2E881C96-27A6-434E-9328-F26B0CD8CEFB}">
      <dgm:prSet/>
      <dgm:spPr/>
      <dgm:t>
        <a:bodyPr/>
        <a:lstStyle/>
        <a:p>
          <a:endParaRPr lang="tr-TR"/>
        </a:p>
      </dgm:t>
    </dgm:pt>
    <dgm:pt modelId="{95AD1381-7EEF-49FB-A8C4-800378F7F545}" type="sibTrans" cxnId="{2E881C96-27A6-434E-9328-F26B0CD8CEFB}">
      <dgm:prSet/>
      <dgm:spPr/>
      <dgm:t>
        <a:bodyPr/>
        <a:lstStyle/>
        <a:p>
          <a:endParaRPr lang="tr-TR"/>
        </a:p>
      </dgm:t>
    </dgm:pt>
    <dgm:pt modelId="{A4AAFB93-59CA-45CD-9015-55EF62932B46}" type="pres">
      <dgm:prSet presAssocID="{C44FA3BE-0C78-43DB-BF3F-B4FCAFBD204F}" presName="diagram" presStyleCnt="0">
        <dgm:presLayoutVars>
          <dgm:dir/>
          <dgm:resizeHandles val="exact"/>
        </dgm:presLayoutVars>
      </dgm:prSet>
      <dgm:spPr/>
    </dgm:pt>
    <dgm:pt modelId="{D3073575-7762-4BF6-8B0F-11181C2F7A22}" type="pres">
      <dgm:prSet presAssocID="{8D19223D-C3AB-4771-96D8-F32062B06CC7}" presName="node" presStyleLbl="node1" presStyleIdx="0" presStyleCnt="1" custScaleX="153468" custScaleY="183119" custLinFactY="-144789" custLinFactNeighborX="54358" custLinFactNeighborY="-200000">
        <dgm:presLayoutVars>
          <dgm:bulletEnabled val="1"/>
        </dgm:presLayoutVars>
      </dgm:prSet>
      <dgm:spPr/>
    </dgm:pt>
  </dgm:ptLst>
  <dgm:cxnLst>
    <dgm:cxn modelId="{EDB3986F-576A-4BD6-8532-E044FF7C2964}" type="presOf" srcId="{C44FA3BE-0C78-43DB-BF3F-B4FCAFBD204F}" destId="{A4AAFB93-59CA-45CD-9015-55EF62932B46}" srcOrd="0" destOrd="0" presId="urn:microsoft.com/office/officeart/2005/8/layout/process5"/>
    <dgm:cxn modelId="{2E881C96-27A6-434E-9328-F26B0CD8CEFB}" srcId="{C44FA3BE-0C78-43DB-BF3F-B4FCAFBD204F}" destId="{8D19223D-C3AB-4771-96D8-F32062B06CC7}" srcOrd="0" destOrd="0" parTransId="{C33E85EC-497A-4779-8F80-C2B5C35E5EBB}" sibTransId="{95AD1381-7EEF-49FB-A8C4-800378F7F545}"/>
    <dgm:cxn modelId="{C183C8D0-C186-4A42-875A-B99A6443D074}" type="presOf" srcId="{8D19223D-C3AB-4771-96D8-F32062B06CC7}" destId="{D3073575-7762-4BF6-8B0F-11181C2F7A22}" srcOrd="0" destOrd="0" presId="urn:microsoft.com/office/officeart/2005/8/layout/process5"/>
    <dgm:cxn modelId="{333E428B-0650-46F6-A276-FD2E7BFB2194}" type="presParOf" srcId="{A4AAFB93-59CA-45CD-9015-55EF62932B46}" destId="{D3073575-7762-4BF6-8B0F-11181C2F7A22}" srcOrd="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44FA3BE-0C78-43DB-BF3F-B4FCAFBD204F}" type="doc">
      <dgm:prSet loTypeId="urn:microsoft.com/office/officeart/2005/8/layout/process5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8D19223D-C3AB-4771-96D8-F32062B06CC7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0"/>
          <a:r>
            <a:rPr lang="tr-TR" b="1" dirty="0"/>
            <a:t>Tıkla</a:t>
          </a:r>
          <a:endParaRPr lang="tr-TR" dirty="0"/>
        </a:p>
      </dgm:t>
    </dgm:pt>
    <dgm:pt modelId="{C33E85EC-497A-4779-8F80-C2B5C35E5EBB}" type="parTrans" cxnId="{2E881C96-27A6-434E-9328-F26B0CD8CEFB}">
      <dgm:prSet/>
      <dgm:spPr/>
      <dgm:t>
        <a:bodyPr/>
        <a:lstStyle/>
        <a:p>
          <a:endParaRPr lang="tr-TR"/>
        </a:p>
      </dgm:t>
    </dgm:pt>
    <dgm:pt modelId="{95AD1381-7EEF-49FB-A8C4-800378F7F545}" type="sibTrans" cxnId="{2E881C96-27A6-434E-9328-F26B0CD8CEFB}">
      <dgm:prSet/>
      <dgm:spPr/>
      <dgm:t>
        <a:bodyPr/>
        <a:lstStyle/>
        <a:p>
          <a:endParaRPr lang="tr-TR"/>
        </a:p>
      </dgm:t>
    </dgm:pt>
    <dgm:pt modelId="{A4AAFB93-59CA-45CD-9015-55EF62932B46}" type="pres">
      <dgm:prSet presAssocID="{C44FA3BE-0C78-43DB-BF3F-B4FCAFBD204F}" presName="diagram" presStyleCnt="0">
        <dgm:presLayoutVars>
          <dgm:dir/>
          <dgm:resizeHandles val="exact"/>
        </dgm:presLayoutVars>
      </dgm:prSet>
      <dgm:spPr/>
    </dgm:pt>
    <dgm:pt modelId="{D3073575-7762-4BF6-8B0F-11181C2F7A22}" type="pres">
      <dgm:prSet presAssocID="{8D19223D-C3AB-4771-96D8-F32062B06CC7}" presName="node" presStyleLbl="node1" presStyleIdx="0" presStyleCnt="1" custAng="0" custScaleX="153468" custScaleY="183119" custLinFactY="500000" custLinFactNeighborX="57798" custLinFactNeighborY="564875">
        <dgm:presLayoutVars>
          <dgm:bulletEnabled val="1"/>
        </dgm:presLayoutVars>
      </dgm:prSet>
      <dgm:spPr/>
    </dgm:pt>
  </dgm:ptLst>
  <dgm:cxnLst>
    <dgm:cxn modelId="{EDB3986F-576A-4BD6-8532-E044FF7C2964}" type="presOf" srcId="{C44FA3BE-0C78-43DB-BF3F-B4FCAFBD204F}" destId="{A4AAFB93-59CA-45CD-9015-55EF62932B46}" srcOrd="0" destOrd="0" presId="urn:microsoft.com/office/officeart/2005/8/layout/process5"/>
    <dgm:cxn modelId="{2E881C96-27A6-434E-9328-F26B0CD8CEFB}" srcId="{C44FA3BE-0C78-43DB-BF3F-B4FCAFBD204F}" destId="{8D19223D-C3AB-4771-96D8-F32062B06CC7}" srcOrd="0" destOrd="0" parTransId="{C33E85EC-497A-4779-8F80-C2B5C35E5EBB}" sibTransId="{95AD1381-7EEF-49FB-A8C4-800378F7F545}"/>
    <dgm:cxn modelId="{C183C8D0-C186-4A42-875A-B99A6443D074}" type="presOf" srcId="{8D19223D-C3AB-4771-96D8-F32062B06CC7}" destId="{D3073575-7762-4BF6-8B0F-11181C2F7A22}" srcOrd="0" destOrd="0" presId="urn:microsoft.com/office/officeart/2005/8/layout/process5"/>
    <dgm:cxn modelId="{333E428B-0650-46F6-A276-FD2E7BFB2194}" type="presParOf" srcId="{A4AAFB93-59CA-45CD-9015-55EF62932B46}" destId="{D3073575-7762-4BF6-8B0F-11181C2F7A22}" srcOrd="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ECB2F4FE-F92E-42D9-82E8-596548170B93}" type="doc">
      <dgm:prSet loTypeId="urn:microsoft.com/office/officeart/2005/8/layout/hList7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EE01871E-B185-4B2E-B679-5944F9B77E59}">
      <dgm:prSet custT="1"/>
      <dgm:spPr/>
      <dgm:t>
        <a:bodyPr/>
        <a:lstStyle/>
        <a:p>
          <a:pPr rtl="0"/>
          <a:r>
            <a:rPr lang="tr-TR" sz="2000" b="1" dirty="0"/>
            <a:t>Diğer sayfaya geçiniz</a:t>
          </a:r>
          <a:endParaRPr lang="tr-TR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hlinkshowjump?jump=nextslide"/>
          </dgm14:cNvPr>
        </a:ext>
      </dgm:extLst>
    </dgm:pt>
    <dgm:pt modelId="{B9FDB9A0-E160-4D27-A7F4-17F165D75983}" type="parTrans" cxnId="{B8235EC0-7892-4737-B553-7EA48D17C478}">
      <dgm:prSet/>
      <dgm:spPr/>
      <dgm:t>
        <a:bodyPr/>
        <a:lstStyle/>
        <a:p>
          <a:endParaRPr lang="tr-TR"/>
        </a:p>
      </dgm:t>
    </dgm:pt>
    <dgm:pt modelId="{5D49D4EB-0452-451B-BF08-669BBCEEFF2F}" type="sibTrans" cxnId="{B8235EC0-7892-4737-B553-7EA48D17C478}">
      <dgm:prSet/>
      <dgm:spPr/>
      <dgm:t>
        <a:bodyPr/>
        <a:lstStyle/>
        <a:p>
          <a:endParaRPr lang="tr-TR"/>
        </a:p>
      </dgm:t>
    </dgm:pt>
    <dgm:pt modelId="{BB904922-15C0-4FF1-AE00-5542ACB1B639}" type="pres">
      <dgm:prSet presAssocID="{ECB2F4FE-F92E-42D9-82E8-596548170B93}" presName="Name0" presStyleCnt="0">
        <dgm:presLayoutVars>
          <dgm:dir/>
          <dgm:resizeHandles val="exact"/>
        </dgm:presLayoutVars>
      </dgm:prSet>
      <dgm:spPr/>
    </dgm:pt>
    <dgm:pt modelId="{E2961F41-95A3-49FC-A7B1-EA7CA2C803FB}" type="pres">
      <dgm:prSet presAssocID="{ECB2F4FE-F92E-42D9-82E8-596548170B93}" presName="fgShape" presStyleLbl="fgShp" presStyleIdx="0" presStyleCnt="1" custScaleX="73615" custScaleY="167101" custLinFactY="-177972" custLinFactNeighborX="-2981" custLinFactNeighborY="-200000"/>
      <dgm:spPr/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hlinkshowjump?jump=nextslide"/>
          </dgm14:cNvPr>
        </a:ext>
      </dgm:extLst>
    </dgm:pt>
    <dgm:pt modelId="{58FDFF68-3173-4925-8B6C-B14257E4EE80}" type="pres">
      <dgm:prSet presAssocID="{ECB2F4FE-F92E-42D9-82E8-596548170B93}" presName="linComp" presStyleCnt="0"/>
      <dgm:spPr/>
    </dgm:pt>
    <dgm:pt modelId="{E6DC0215-F6A4-44A6-9515-AFDA489D2C22}" type="pres">
      <dgm:prSet presAssocID="{EE01871E-B185-4B2E-B679-5944F9B77E59}" presName="compNode" presStyleCnt="0"/>
      <dgm:spPr/>
    </dgm:pt>
    <dgm:pt modelId="{B701B5A5-B778-48B6-B1EA-CA5F1ADCBCBB}" type="pres">
      <dgm:prSet presAssocID="{EE01871E-B185-4B2E-B679-5944F9B77E59}" presName="bkgdShape" presStyleLbl="node1" presStyleIdx="0" presStyleCnt="1" custLinFactNeighborX="-2036" custLinFactNeighborY="-7593"/>
      <dgm:spPr/>
    </dgm:pt>
    <dgm:pt modelId="{8C74B09C-70E1-4A06-ACA3-27CEE372A1FE}" type="pres">
      <dgm:prSet presAssocID="{EE01871E-B185-4B2E-B679-5944F9B77E59}" presName="nodeTx" presStyleLbl="node1" presStyleIdx="0" presStyleCnt="1">
        <dgm:presLayoutVars>
          <dgm:bulletEnabled val="1"/>
        </dgm:presLayoutVars>
      </dgm:prSet>
      <dgm:spPr/>
    </dgm:pt>
    <dgm:pt modelId="{5E8176EE-898A-4C91-9EE7-D9C3DF30B50B}" type="pres">
      <dgm:prSet presAssocID="{EE01871E-B185-4B2E-B679-5944F9B77E59}" presName="invisiNode" presStyleLbl="node1" presStyleIdx="0" presStyleCnt="1"/>
      <dgm:spPr/>
    </dgm:pt>
    <dgm:pt modelId="{38E0FFBC-E0D9-4500-AFC7-DD9527CE9BE3}" type="pres">
      <dgm:prSet presAssocID="{EE01871E-B185-4B2E-B679-5944F9B77E59}" presName="imagNode" presStyleLbl="fgImgPlace1" presStyleIdx="0" presStyleCnt="1" custScaleX="310234" custScaleY="300300" custLinFactX="395063" custLinFactNeighborX="400000" custLinFactNeighborY="55853"/>
      <dgm:spPr>
        <a:blipFill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hlinkshowjump?jump=nextslide"/>
          </dgm14:cNvPr>
        </a:ext>
      </dgm:extLst>
    </dgm:pt>
  </dgm:ptLst>
  <dgm:cxnLst>
    <dgm:cxn modelId="{4C16EE5A-DDA1-4A5D-B2D4-C293E5B512A0}" type="presOf" srcId="{EE01871E-B185-4B2E-B679-5944F9B77E59}" destId="{B701B5A5-B778-48B6-B1EA-CA5F1ADCBCBB}" srcOrd="0" destOrd="0" presId="urn:microsoft.com/office/officeart/2005/8/layout/hList7"/>
    <dgm:cxn modelId="{C01D46AB-DEE4-483E-A565-FC4A19C72A82}" type="presOf" srcId="{ECB2F4FE-F92E-42D9-82E8-596548170B93}" destId="{BB904922-15C0-4FF1-AE00-5542ACB1B639}" srcOrd="0" destOrd="0" presId="urn:microsoft.com/office/officeart/2005/8/layout/hList7"/>
    <dgm:cxn modelId="{4ABDA1AC-04E6-4EF0-818B-EE31C8E0FD3A}" type="presOf" srcId="{EE01871E-B185-4B2E-B679-5944F9B77E59}" destId="{8C74B09C-70E1-4A06-ACA3-27CEE372A1FE}" srcOrd="1" destOrd="0" presId="urn:microsoft.com/office/officeart/2005/8/layout/hList7"/>
    <dgm:cxn modelId="{B8235EC0-7892-4737-B553-7EA48D17C478}" srcId="{ECB2F4FE-F92E-42D9-82E8-596548170B93}" destId="{EE01871E-B185-4B2E-B679-5944F9B77E59}" srcOrd="0" destOrd="0" parTransId="{B9FDB9A0-E160-4D27-A7F4-17F165D75983}" sibTransId="{5D49D4EB-0452-451B-BF08-669BBCEEFF2F}"/>
    <dgm:cxn modelId="{B19D1BB6-B778-443D-9C81-68A1160D9745}" type="presParOf" srcId="{BB904922-15C0-4FF1-AE00-5542ACB1B639}" destId="{E2961F41-95A3-49FC-A7B1-EA7CA2C803FB}" srcOrd="0" destOrd="0" presId="urn:microsoft.com/office/officeart/2005/8/layout/hList7"/>
    <dgm:cxn modelId="{254326FE-56EA-4EC4-84F2-ED376F0D67DB}" type="presParOf" srcId="{BB904922-15C0-4FF1-AE00-5542ACB1B639}" destId="{58FDFF68-3173-4925-8B6C-B14257E4EE80}" srcOrd="1" destOrd="0" presId="urn:microsoft.com/office/officeart/2005/8/layout/hList7"/>
    <dgm:cxn modelId="{81EE4ECE-4549-461D-A1F6-7968721D019F}" type="presParOf" srcId="{58FDFF68-3173-4925-8B6C-B14257E4EE80}" destId="{E6DC0215-F6A4-44A6-9515-AFDA489D2C22}" srcOrd="0" destOrd="0" presId="urn:microsoft.com/office/officeart/2005/8/layout/hList7"/>
    <dgm:cxn modelId="{4D6F3C8B-913E-4582-8557-D6B97B137C6E}" type="presParOf" srcId="{E6DC0215-F6A4-44A6-9515-AFDA489D2C22}" destId="{B701B5A5-B778-48B6-B1EA-CA5F1ADCBCBB}" srcOrd="0" destOrd="0" presId="urn:microsoft.com/office/officeart/2005/8/layout/hList7"/>
    <dgm:cxn modelId="{EAC7B1EC-6D52-47FE-A785-0B67C4520FBD}" type="presParOf" srcId="{E6DC0215-F6A4-44A6-9515-AFDA489D2C22}" destId="{8C74B09C-70E1-4A06-ACA3-27CEE372A1FE}" srcOrd="1" destOrd="0" presId="urn:microsoft.com/office/officeart/2005/8/layout/hList7"/>
    <dgm:cxn modelId="{85F5B903-C7B4-435F-AF4D-7DD62D17BB9D}" type="presParOf" srcId="{E6DC0215-F6A4-44A6-9515-AFDA489D2C22}" destId="{5E8176EE-898A-4C91-9EE7-D9C3DF30B50B}" srcOrd="2" destOrd="0" presId="urn:microsoft.com/office/officeart/2005/8/layout/hList7"/>
    <dgm:cxn modelId="{C6A3DA6F-95F8-432B-A0F5-A30D136B8138}" type="presParOf" srcId="{E6DC0215-F6A4-44A6-9515-AFDA489D2C22}" destId="{38E0FFBC-E0D9-4500-AFC7-DD9527CE9BE3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C44FA3BE-0C78-43DB-BF3F-B4FCAFBD204F}" type="doc">
      <dgm:prSet loTypeId="urn:microsoft.com/office/officeart/2005/8/layout/process5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8D19223D-C3AB-4771-96D8-F32062B06CC7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0"/>
          <a:r>
            <a:rPr lang="tr-TR" b="1" dirty="0"/>
            <a:t>Tıkla</a:t>
          </a:r>
          <a:endParaRPr lang="tr-TR" dirty="0"/>
        </a:p>
      </dgm:t>
    </dgm:pt>
    <dgm:pt modelId="{C33E85EC-497A-4779-8F80-C2B5C35E5EBB}" type="parTrans" cxnId="{2E881C96-27A6-434E-9328-F26B0CD8CEFB}">
      <dgm:prSet/>
      <dgm:spPr/>
      <dgm:t>
        <a:bodyPr/>
        <a:lstStyle/>
        <a:p>
          <a:endParaRPr lang="tr-TR"/>
        </a:p>
      </dgm:t>
    </dgm:pt>
    <dgm:pt modelId="{95AD1381-7EEF-49FB-A8C4-800378F7F545}" type="sibTrans" cxnId="{2E881C96-27A6-434E-9328-F26B0CD8CEFB}">
      <dgm:prSet/>
      <dgm:spPr/>
      <dgm:t>
        <a:bodyPr/>
        <a:lstStyle/>
        <a:p>
          <a:endParaRPr lang="tr-TR"/>
        </a:p>
      </dgm:t>
    </dgm:pt>
    <dgm:pt modelId="{A4AAFB93-59CA-45CD-9015-55EF62932B46}" type="pres">
      <dgm:prSet presAssocID="{C44FA3BE-0C78-43DB-BF3F-B4FCAFBD204F}" presName="diagram" presStyleCnt="0">
        <dgm:presLayoutVars>
          <dgm:dir/>
          <dgm:resizeHandles val="exact"/>
        </dgm:presLayoutVars>
      </dgm:prSet>
      <dgm:spPr/>
    </dgm:pt>
    <dgm:pt modelId="{D3073575-7762-4BF6-8B0F-11181C2F7A22}" type="pres">
      <dgm:prSet presAssocID="{8D19223D-C3AB-4771-96D8-F32062B06CC7}" presName="node" presStyleLbl="node1" presStyleIdx="0" presStyleCnt="1" custScaleX="153468" custScaleY="183119" custLinFactY="-144789" custLinFactNeighborX="54358" custLinFactNeighborY="-200000">
        <dgm:presLayoutVars>
          <dgm:bulletEnabled val="1"/>
        </dgm:presLayoutVars>
      </dgm:prSet>
      <dgm:spPr/>
    </dgm:pt>
  </dgm:ptLst>
  <dgm:cxnLst>
    <dgm:cxn modelId="{EDB3986F-576A-4BD6-8532-E044FF7C2964}" type="presOf" srcId="{C44FA3BE-0C78-43DB-BF3F-B4FCAFBD204F}" destId="{A4AAFB93-59CA-45CD-9015-55EF62932B46}" srcOrd="0" destOrd="0" presId="urn:microsoft.com/office/officeart/2005/8/layout/process5"/>
    <dgm:cxn modelId="{2E881C96-27A6-434E-9328-F26B0CD8CEFB}" srcId="{C44FA3BE-0C78-43DB-BF3F-B4FCAFBD204F}" destId="{8D19223D-C3AB-4771-96D8-F32062B06CC7}" srcOrd="0" destOrd="0" parTransId="{C33E85EC-497A-4779-8F80-C2B5C35E5EBB}" sibTransId="{95AD1381-7EEF-49FB-A8C4-800378F7F545}"/>
    <dgm:cxn modelId="{C183C8D0-C186-4A42-875A-B99A6443D074}" type="presOf" srcId="{8D19223D-C3AB-4771-96D8-F32062B06CC7}" destId="{D3073575-7762-4BF6-8B0F-11181C2F7A22}" srcOrd="0" destOrd="0" presId="urn:microsoft.com/office/officeart/2005/8/layout/process5"/>
    <dgm:cxn modelId="{333E428B-0650-46F6-A276-FD2E7BFB2194}" type="presParOf" srcId="{A4AAFB93-59CA-45CD-9015-55EF62932B46}" destId="{D3073575-7762-4BF6-8B0F-11181C2F7A22}" srcOrd="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ECB2F4FE-F92E-42D9-82E8-596548170B93}" type="doc">
      <dgm:prSet loTypeId="urn:microsoft.com/office/officeart/2005/8/layout/hList7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EE01871E-B185-4B2E-B679-5944F9B77E59}">
      <dgm:prSet custT="1"/>
      <dgm:spPr/>
      <dgm:t>
        <a:bodyPr/>
        <a:lstStyle/>
        <a:p>
          <a:pPr rtl="0"/>
          <a:r>
            <a:rPr lang="tr-TR" sz="2800" b="1" dirty="0"/>
            <a:t>Ana sayfaya dön</a:t>
          </a:r>
          <a:endParaRPr lang="tr-TR" sz="28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9FDB9A0-E160-4D27-A7F4-17F165D75983}" type="parTrans" cxnId="{B8235EC0-7892-4737-B553-7EA48D17C478}">
      <dgm:prSet/>
      <dgm:spPr/>
      <dgm:t>
        <a:bodyPr/>
        <a:lstStyle/>
        <a:p>
          <a:endParaRPr lang="tr-TR"/>
        </a:p>
      </dgm:t>
    </dgm:pt>
    <dgm:pt modelId="{5D49D4EB-0452-451B-BF08-669BBCEEFF2F}" type="sibTrans" cxnId="{B8235EC0-7892-4737-B553-7EA48D17C478}">
      <dgm:prSet/>
      <dgm:spPr/>
      <dgm:t>
        <a:bodyPr/>
        <a:lstStyle/>
        <a:p>
          <a:endParaRPr lang="tr-TR"/>
        </a:p>
      </dgm:t>
    </dgm:pt>
    <dgm:pt modelId="{BB904922-15C0-4FF1-AE00-5542ACB1B639}" type="pres">
      <dgm:prSet presAssocID="{ECB2F4FE-F92E-42D9-82E8-596548170B93}" presName="Name0" presStyleCnt="0">
        <dgm:presLayoutVars>
          <dgm:dir/>
          <dgm:resizeHandles val="exact"/>
        </dgm:presLayoutVars>
      </dgm:prSet>
      <dgm:spPr/>
    </dgm:pt>
    <dgm:pt modelId="{E2961F41-95A3-49FC-A7B1-EA7CA2C803FB}" type="pres">
      <dgm:prSet presAssocID="{ECB2F4FE-F92E-42D9-82E8-596548170B93}" presName="fgShape" presStyleLbl="fgShp" presStyleIdx="0" presStyleCnt="1" custScaleX="73615" custScaleY="167101" custLinFactY="-177972" custLinFactNeighborX="-2981" custLinFactNeighborY="-200000"/>
      <dgm:spPr/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8FDFF68-3173-4925-8B6C-B14257E4EE80}" type="pres">
      <dgm:prSet presAssocID="{ECB2F4FE-F92E-42D9-82E8-596548170B93}" presName="linComp" presStyleCnt="0"/>
      <dgm:spPr/>
    </dgm:pt>
    <dgm:pt modelId="{E6DC0215-F6A4-44A6-9515-AFDA489D2C22}" type="pres">
      <dgm:prSet presAssocID="{EE01871E-B185-4B2E-B679-5944F9B77E59}" presName="compNode" presStyleCnt="0"/>
      <dgm:spPr/>
    </dgm:pt>
    <dgm:pt modelId="{B701B5A5-B778-48B6-B1EA-CA5F1ADCBCBB}" type="pres">
      <dgm:prSet presAssocID="{EE01871E-B185-4B2E-B679-5944F9B77E59}" presName="bkgdShape" presStyleLbl="node1" presStyleIdx="0" presStyleCnt="1" custLinFactNeighborX="-2036" custLinFactNeighborY="-7593"/>
      <dgm:spPr/>
    </dgm:pt>
    <dgm:pt modelId="{8C74B09C-70E1-4A06-ACA3-27CEE372A1FE}" type="pres">
      <dgm:prSet presAssocID="{EE01871E-B185-4B2E-B679-5944F9B77E59}" presName="nodeTx" presStyleLbl="node1" presStyleIdx="0" presStyleCnt="1">
        <dgm:presLayoutVars>
          <dgm:bulletEnabled val="1"/>
        </dgm:presLayoutVars>
      </dgm:prSet>
      <dgm:spPr/>
    </dgm:pt>
    <dgm:pt modelId="{5E8176EE-898A-4C91-9EE7-D9C3DF30B50B}" type="pres">
      <dgm:prSet presAssocID="{EE01871E-B185-4B2E-B679-5944F9B77E59}" presName="invisiNode" presStyleLbl="node1" presStyleIdx="0" presStyleCnt="1"/>
      <dgm:spPr/>
    </dgm:pt>
    <dgm:pt modelId="{38E0FFBC-E0D9-4500-AFC7-DD9527CE9BE3}" type="pres">
      <dgm:prSet presAssocID="{EE01871E-B185-4B2E-B679-5944F9B77E59}" presName="imagNode" presStyleLbl="fgImgPlace1" presStyleIdx="0" presStyleCnt="1" custScaleX="310234" custScaleY="300300" custLinFactX="395063" custLinFactNeighborX="400000" custLinFactNeighborY="55853"/>
      <dgm:spPr>
        <a:blipFill>
          <a:blip xmlns:r="http://schemas.openxmlformats.org/officeDocument/2006/relationships"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</dgm:ptLst>
  <dgm:cxnLst>
    <dgm:cxn modelId="{4C16EE5A-DDA1-4A5D-B2D4-C293E5B512A0}" type="presOf" srcId="{EE01871E-B185-4B2E-B679-5944F9B77E59}" destId="{B701B5A5-B778-48B6-B1EA-CA5F1ADCBCBB}" srcOrd="0" destOrd="0" presId="urn:microsoft.com/office/officeart/2005/8/layout/hList7"/>
    <dgm:cxn modelId="{C01D46AB-DEE4-483E-A565-FC4A19C72A82}" type="presOf" srcId="{ECB2F4FE-F92E-42D9-82E8-596548170B93}" destId="{BB904922-15C0-4FF1-AE00-5542ACB1B639}" srcOrd="0" destOrd="0" presId="urn:microsoft.com/office/officeart/2005/8/layout/hList7"/>
    <dgm:cxn modelId="{4ABDA1AC-04E6-4EF0-818B-EE31C8E0FD3A}" type="presOf" srcId="{EE01871E-B185-4B2E-B679-5944F9B77E59}" destId="{8C74B09C-70E1-4A06-ACA3-27CEE372A1FE}" srcOrd="1" destOrd="0" presId="urn:microsoft.com/office/officeart/2005/8/layout/hList7"/>
    <dgm:cxn modelId="{B8235EC0-7892-4737-B553-7EA48D17C478}" srcId="{ECB2F4FE-F92E-42D9-82E8-596548170B93}" destId="{EE01871E-B185-4B2E-B679-5944F9B77E59}" srcOrd="0" destOrd="0" parTransId="{B9FDB9A0-E160-4D27-A7F4-17F165D75983}" sibTransId="{5D49D4EB-0452-451B-BF08-669BBCEEFF2F}"/>
    <dgm:cxn modelId="{B19D1BB6-B778-443D-9C81-68A1160D9745}" type="presParOf" srcId="{BB904922-15C0-4FF1-AE00-5542ACB1B639}" destId="{E2961F41-95A3-49FC-A7B1-EA7CA2C803FB}" srcOrd="0" destOrd="0" presId="urn:microsoft.com/office/officeart/2005/8/layout/hList7"/>
    <dgm:cxn modelId="{254326FE-56EA-4EC4-84F2-ED376F0D67DB}" type="presParOf" srcId="{BB904922-15C0-4FF1-AE00-5542ACB1B639}" destId="{58FDFF68-3173-4925-8B6C-B14257E4EE80}" srcOrd="1" destOrd="0" presId="urn:microsoft.com/office/officeart/2005/8/layout/hList7"/>
    <dgm:cxn modelId="{81EE4ECE-4549-461D-A1F6-7968721D019F}" type="presParOf" srcId="{58FDFF68-3173-4925-8B6C-B14257E4EE80}" destId="{E6DC0215-F6A4-44A6-9515-AFDA489D2C22}" srcOrd="0" destOrd="0" presId="urn:microsoft.com/office/officeart/2005/8/layout/hList7"/>
    <dgm:cxn modelId="{4D6F3C8B-913E-4582-8557-D6B97B137C6E}" type="presParOf" srcId="{E6DC0215-F6A4-44A6-9515-AFDA489D2C22}" destId="{B701B5A5-B778-48B6-B1EA-CA5F1ADCBCBB}" srcOrd="0" destOrd="0" presId="urn:microsoft.com/office/officeart/2005/8/layout/hList7"/>
    <dgm:cxn modelId="{EAC7B1EC-6D52-47FE-A785-0B67C4520FBD}" type="presParOf" srcId="{E6DC0215-F6A4-44A6-9515-AFDA489D2C22}" destId="{8C74B09C-70E1-4A06-ACA3-27CEE372A1FE}" srcOrd="1" destOrd="0" presId="urn:microsoft.com/office/officeart/2005/8/layout/hList7"/>
    <dgm:cxn modelId="{85F5B903-C7B4-435F-AF4D-7DD62D17BB9D}" type="presParOf" srcId="{E6DC0215-F6A4-44A6-9515-AFDA489D2C22}" destId="{5E8176EE-898A-4C91-9EE7-D9C3DF30B50B}" srcOrd="2" destOrd="0" presId="urn:microsoft.com/office/officeart/2005/8/layout/hList7"/>
    <dgm:cxn modelId="{C6A3DA6F-95F8-432B-A0F5-A30D136B8138}" type="presParOf" srcId="{E6DC0215-F6A4-44A6-9515-AFDA489D2C22}" destId="{38E0FFBC-E0D9-4500-AFC7-DD9527CE9BE3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C44FA3BE-0C78-43DB-BF3F-B4FCAFBD204F}" type="doc">
      <dgm:prSet loTypeId="urn:microsoft.com/office/officeart/2005/8/layout/process5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8D19223D-C3AB-4771-96D8-F32062B06CC7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0"/>
          <a:r>
            <a:rPr lang="tr-TR" b="1" dirty="0"/>
            <a:t>Tıkla</a:t>
          </a:r>
          <a:endParaRPr lang="tr-TR" dirty="0"/>
        </a:p>
      </dgm:t>
    </dgm:pt>
    <dgm:pt modelId="{C33E85EC-497A-4779-8F80-C2B5C35E5EBB}" type="parTrans" cxnId="{2E881C96-27A6-434E-9328-F26B0CD8CEFB}">
      <dgm:prSet/>
      <dgm:spPr/>
      <dgm:t>
        <a:bodyPr/>
        <a:lstStyle/>
        <a:p>
          <a:endParaRPr lang="tr-TR"/>
        </a:p>
      </dgm:t>
    </dgm:pt>
    <dgm:pt modelId="{95AD1381-7EEF-49FB-A8C4-800378F7F545}" type="sibTrans" cxnId="{2E881C96-27A6-434E-9328-F26B0CD8CEFB}">
      <dgm:prSet/>
      <dgm:spPr/>
      <dgm:t>
        <a:bodyPr/>
        <a:lstStyle/>
        <a:p>
          <a:endParaRPr lang="tr-TR"/>
        </a:p>
      </dgm:t>
    </dgm:pt>
    <dgm:pt modelId="{A4AAFB93-59CA-45CD-9015-55EF62932B46}" type="pres">
      <dgm:prSet presAssocID="{C44FA3BE-0C78-43DB-BF3F-B4FCAFBD204F}" presName="diagram" presStyleCnt="0">
        <dgm:presLayoutVars>
          <dgm:dir/>
          <dgm:resizeHandles val="exact"/>
        </dgm:presLayoutVars>
      </dgm:prSet>
      <dgm:spPr/>
    </dgm:pt>
    <dgm:pt modelId="{D3073575-7762-4BF6-8B0F-11181C2F7A22}" type="pres">
      <dgm:prSet presAssocID="{8D19223D-C3AB-4771-96D8-F32062B06CC7}" presName="node" presStyleLbl="node1" presStyleIdx="0" presStyleCnt="1" custScaleX="153468" custScaleY="183119" custLinFactY="-144789" custLinFactNeighborX="54358" custLinFactNeighborY="-200000">
        <dgm:presLayoutVars>
          <dgm:bulletEnabled val="1"/>
        </dgm:presLayoutVars>
      </dgm:prSet>
      <dgm:spPr/>
    </dgm:pt>
  </dgm:ptLst>
  <dgm:cxnLst>
    <dgm:cxn modelId="{EDB3986F-576A-4BD6-8532-E044FF7C2964}" type="presOf" srcId="{C44FA3BE-0C78-43DB-BF3F-B4FCAFBD204F}" destId="{A4AAFB93-59CA-45CD-9015-55EF62932B46}" srcOrd="0" destOrd="0" presId="urn:microsoft.com/office/officeart/2005/8/layout/process5"/>
    <dgm:cxn modelId="{2E881C96-27A6-434E-9328-F26B0CD8CEFB}" srcId="{C44FA3BE-0C78-43DB-BF3F-B4FCAFBD204F}" destId="{8D19223D-C3AB-4771-96D8-F32062B06CC7}" srcOrd="0" destOrd="0" parTransId="{C33E85EC-497A-4779-8F80-C2B5C35E5EBB}" sibTransId="{95AD1381-7EEF-49FB-A8C4-800378F7F545}"/>
    <dgm:cxn modelId="{C183C8D0-C186-4A42-875A-B99A6443D074}" type="presOf" srcId="{8D19223D-C3AB-4771-96D8-F32062B06CC7}" destId="{D3073575-7762-4BF6-8B0F-11181C2F7A22}" srcOrd="0" destOrd="0" presId="urn:microsoft.com/office/officeart/2005/8/layout/process5"/>
    <dgm:cxn modelId="{333E428B-0650-46F6-A276-FD2E7BFB2194}" type="presParOf" srcId="{A4AAFB93-59CA-45CD-9015-55EF62932B46}" destId="{D3073575-7762-4BF6-8B0F-11181C2F7A22}" srcOrd="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ECB2F4FE-F92E-42D9-82E8-596548170B93}" type="doc">
      <dgm:prSet loTypeId="urn:microsoft.com/office/officeart/2005/8/layout/hList7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EE01871E-B185-4B2E-B679-5944F9B77E59}">
      <dgm:prSet custT="1"/>
      <dgm:spPr/>
      <dgm:t>
        <a:bodyPr/>
        <a:lstStyle/>
        <a:p>
          <a:pPr rtl="0"/>
          <a:r>
            <a:rPr lang="tr-TR" sz="2000" b="1" dirty="0"/>
            <a:t>Diğer sayfaya geçiniz</a:t>
          </a:r>
          <a:endParaRPr lang="tr-TR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hlinkshowjump?jump=nextslide"/>
          </dgm14:cNvPr>
        </a:ext>
      </dgm:extLst>
    </dgm:pt>
    <dgm:pt modelId="{5D49D4EB-0452-451B-BF08-669BBCEEFF2F}" type="sibTrans" cxnId="{B8235EC0-7892-4737-B553-7EA48D17C478}">
      <dgm:prSet/>
      <dgm:spPr/>
      <dgm:t>
        <a:bodyPr/>
        <a:lstStyle/>
        <a:p>
          <a:endParaRPr lang="tr-TR"/>
        </a:p>
      </dgm:t>
    </dgm:pt>
    <dgm:pt modelId="{B9FDB9A0-E160-4D27-A7F4-17F165D75983}" type="parTrans" cxnId="{B8235EC0-7892-4737-B553-7EA48D17C478}">
      <dgm:prSet/>
      <dgm:spPr/>
      <dgm:t>
        <a:bodyPr/>
        <a:lstStyle/>
        <a:p>
          <a:endParaRPr lang="tr-TR"/>
        </a:p>
      </dgm:t>
    </dgm:pt>
    <dgm:pt modelId="{BB904922-15C0-4FF1-AE00-5542ACB1B639}" type="pres">
      <dgm:prSet presAssocID="{ECB2F4FE-F92E-42D9-82E8-596548170B93}" presName="Name0" presStyleCnt="0">
        <dgm:presLayoutVars>
          <dgm:dir/>
          <dgm:resizeHandles val="exact"/>
        </dgm:presLayoutVars>
      </dgm:prSet>
      <dgm:spPr/>
    </dgm:pt>
    <dgm:pt modelId="{E2961F41-95A3-49FC-A7B1-EA7CA2C803FB}" type="pres">
      <dgm:prSet presAssocID="{ECB2F4FE-F92E-42D9-82E8-596548170B93}" presName="fgShape" presStyleLbl="fgShp" presStyleIdx="0" presStyleCnt="1" custScaleX="73615" custScaleY="167101" custLinFactY="-177972" custLinFactNeighborX="-2981" custLinFactNeighborY="-200000"/>
      <dgm:spPr/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hlinkshowjump?jump=nextslide"/>
          </dgm14:cNvPr>
        </a:ext>
      </dgm:extLst>
    </dgm:pt>
    <dgm:pt modelId="{58FDFF68-3173-4925-8B6C-B14257E4EE80}" type="pres">
      <dgm:prSet presAssocID="{ECB2F4FE-F92E-42D9-82E8-596548170B93}" presName="linComp" presStyleCnt="0"/>
      <dgm:spPr/>
    </dgm:pt>
    <dgm:pt modelId="{E6DC0215-F6A4-44A6-9515-AFDA489D2C22}" type="pres">
      <dgm:prSet presAssocID="{EE01871E-B185-4B2E-B679-5944F9B77E59}" presName="compNode" presStyleCnt="0"/>
      <dgm:spPr/>
    </dgm:pt>
    <dgm:pt modelId="{B701B5A5-B778-48B6-B1EA-CA5F1ADCBCBB}" type="pres">
      <dgm:prSet presAssocID="{EE01871E-B185-4B2E-B679-5944F9B77E59}" presName="bkgdShape" presStyleLbl="node1" presStyleIdx="0" presStyleCnt="1" custLinFactNeighborX="-2036" custLinFactNeighborY="-7593"/>
      <dgm:spPr/>
    </dgm:pt>
    <dgm:pt modelId="{8C74B09C-70E1-4A06-ACA3-27CEE372A1FE}" type="pres">
      <dgm:prSet presAssocID="{EE01871E-B185-4B2E-B679-5944F9B77E59}" presName="nodeTx" presStyleLbl="node1" presStyleIdx="0" presStyleCnt="1">
        <dgm:presLayoutVars>
          <dgm:bulletEnabled val="1"/>
        </dgm:presLayoutVars>
      </dgm:prSet>
      <dgm:spPr/>
    </dgm:pt>
    <dgm:pt modelId="{5E8176EE-898A-4C91-9EE7-D9C3DF30B50B}" type="pres">
      <dgm:prSet presAssocID="{EE01871E-B185-4B2E-B679-5944F9B77E59}" presName="invisiNode" presStyleLbl="node1" presStyleIdx="0" presStyleCnt="1"/>
      <dgm:spPr/>
    </dgm:pt>
    <dgm:pt modelId="{38E0FFBC-E0D9-4500-AFC7-DD9527CE9BE3}" type="pres">
      <dgm:prSet presAssocID="{EE01871E-B185-4B2E-B679-5944F9B77E59}" presName="imagNode" presStyleLbl="fgImgPlace1" presStyleIdx="0" presStyleCnt="1" custScaleX="310234" custScaleY="300300" custLinFactX="395063" custLinFactNeighborX="400000" custLinFactNeighborY="55853"/>
      <dgm:spPr>
        <a:blipFill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hlinkshowjump?jump=nextslide"/>
          </dgm14:cNvPr>
        </a:ext>
      </dgm:extLst>
    </dgm:pt>
  </dgm:ptLst>
  <dgm:cxnLst>
    <dgm:cxn modelId="{4C16EE5A-DDA1-4A5D-B2D4-C293E5B512A0}" type="presOf" srcId="{EE01871E-B185-4B2E-B679-5944F9B77E59}" destId="{B701B5A5-B778-48B6-B1EA-CA5F1ADCBCBB}" srcOrd="0" destOrd="0" presId="urn:microsoft.com/office/officeart/2005/8/layout/hList7"/>
    <dgm:cxn modelId="{C01D46AB-DEE4-483E-A565-FC4A19C72A82}" type="presOf" srcId="{ECB2F4FE-F92E-42D9-82E8-596548170B93}" destId="{BB904922-15C0-4FF1-AE00-5542ACB1B639}" srcOrd="0" destOrd="0" presId="urn:microsoft.com/office/officeart/2005/8/layout/hList7"/>
    <dgm:cxn modelId="{4ABDA1AC-04E6-4EF0-818B-EE31C8E0FD3A}" type="presOf" srcId="{EE01871E-B185-4B2E-B679-5944F9B77E59}" destId="{8C74B09C-70E1-4A06-ACA3-27CEE372A1FE}" srcOrd="1" destOrd="0" presId="urn:microsoft.com/office/officeart/2005/8/layout/hList7"/>
    <dgm:cxn modelId="{B8235EC0-7892-4737-B553-7EA48D17C478}" srcId="{ECB2F4FE-F92E-42D9-82E8-596548170B93}" destId="{EE01871E-B185-4B2E-B679-5944F9B77E59}" srcOrd="0" destOrd="0" parTransId="{B9FDB9A0-E160-4D27-A7F4-17F165D75983}" sibTransId="{5D49D4EB-0452-451B-BF08-669BBCEEFF2F}"/>
    <dgm:cxn modelId="{B19D1BB6-B778-443D-9C81-68A1160D9745}" type="presParOf" srcId="{BB904922-15C0-4FF1-AE00-5542ACB1B639}" destId="{E2961F41-95A3-49FC-A7B1-EA7CA2C803FB}" srcOrd="0" destOrd="0" presId="urn:microsoft.com/office/officeart/2005/8/layout/hList7"/>
    <dgm:cxn modelId="{254326FE-56EA-4EC4-84F2-ED376F0D67DB}" type="presParOf" srcId="{BB904922-15C0-4FF1-AE00-5542ACB1B639}" destId="{58FDFF68-3173-4925-8B6C-B14257E4EE80}" srcOrd="1" destOrd="0" presId="urn:microsoft.com/office/officeart/2005/8/layout/hList7"/>
    <dgm:cxn modelId="{81EE4ECE-4549-461D-A1F6-7968721D019F}" type="presParOf" srcId="{58FDFF68-3173-4925-8B6C-B14257E4EE80}" destId="{E6DC0215-F6A4-44A6-9515-AFDA489D2C22}" srcOrd="0" destOrd="0" presId="urn:microsoft.com/office/officeart/2005/8/layout/hList7"/>
    <dgm:cxn modelId="{4D6F3C8B-913E-4582-8557-D6B97B137C6E}" type="presParOf" srcId="{E6DC0215-F6A4-44A6-9515-AFDA489D2C22}" destId="{B701B5A5-B778-48B6-B1EA-CA5F1ADCBCBB}" srcOrd="0" destOrd="0" presId="urn:microsoft.com/office/officeart/2005/8/layout/hList7"/>
    <dgm:cxn modelId="{EAC7B1EC-6D52-47FE-A785-0B67C4520FBD}" type="presParOf" srcId="{E6DC0215-F6A4-44A6-9515-AFDA489D2C22}" destId="{8C74B09C-70E1-4A06-ACA3-27CEE372A1FE}" srcOrd="1" destOrd="0" presId="urn:microsoft.com/office/officeart/2005/8/layout/hList7"/>
    <dgm:cxn modelId="{85F5B903-C7B4-435F-AF4D-7DD62D17BB9D}" type="presParOf" srcId="{E6DC0215-F6A4-44A6-9515-AFDA489D2C22}" destId="{5E8176EE-898A-4C91-9EE7-D9C3DF30B50B}" srcOrd="2" destOrd="0" presId="urn:microsoft.com/office/officeart/2005/8/layout/hList7"/>
    <dgm:cxn modelId="{C6A3DA6F-95F8-432B-A0F5-A30D136B8138}" type="presParOf" srcId="{E6DC0215-F6A4-44A6-9515-AFDA489D2C22}" destId="{38E0FFBC-E0D9-4500-AFC7-DD9527CE9BE3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C44FA3BE-0C78-43DB-BF3F-B4FCAFBD204F}" type="doc">
      <dgm:prSet loTypeId="urn:microsoft.com/office/officeart/2005/8/layout/process5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8D19223D-C3AB-4771-96D8-F32062B06CC7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0"/>
          <a:r>
            <a:rPr lang="tr-TR" b="1" dirty="0"/>
            <a:t>Tıkla</a:t>
          </a:r>
          <a:endParaRPr lang="tr-TR" dirty="0"/>
        </a:p>
      </dgm:t>
    </dgm:pt>
    <dgm:pt modelId="{C33E85EC-497A-4779-8F80-C2B5C35E5EBB}" type="parTrans" cxnId="{2E881C96-27A6-434E-9328-F26B0CD8CEFB}">
      <dgm:prSet/>
      <dgm:spPr/>
      <dgm:t>
        <a:bodyPr/>
        <a:lstStyle/>
        <a:p>
          <a:endParaRPr lang="tr-TR"/>
        </a:p>
      </dgm:t>
    </dgm:pt>
    <dgm:pt modelId="{95AD1381-7EEF-49FB-A8C4-800378F7F545}" type="sibTrans" cxnId="{2E881C96-27A6-434E-9328-F26B0CD8CEFB}">
      <dgm:prSet/>
      <dgm:spPr/>
      <dgm:t>
        <a:bodyPr/>
        <a:lstStyle/>
        <a:p>
          <a:endParaRPr lang="tr-TR"/>
        </a:p>
      </dgm:t>
    </dgm:pt>
    <dgm:pt modelId="{A4AAFB93-59CA-45CD-9015-55EF62932B46}" type="pres">
      <dgm:prSet presAssocID="{C44FA3BE-0C78-43DB-BF3F-B4FCAFBD204F}" presName="diagram" presStyleCnt="0">
        <dgm:presLayoutVars>
          <dgm:dir/>
          <dgm:resizeHandles val="exact"/>
        </dgm:presLayoutVars>
      </dgm:prSet>
      <dgm:spPr/>
    </dgm:pt>
    <dgm:pt modelId="{D3073575-7762-4BF6-8B0F-11181C2F7A22}" type="pres">
      <dgm:prSet presAssocID="{8D19223D-C3AB-4771-96D8-F32062B06CC7}" presName="node" presStyleLbl="node1" presStyleIdx="0" presStyleCnt="1" custScaleX="153468" custScaleY="183119" custLinFactY="-144789" custLinFactNeighborX="54358" custLinFactNeighborY="-200000">
        <dgm:presLayoutVars>
          <dgm:bulletEnabled val="1"/>
        </dgm:presLayoutVars>
      </dgm:prSet>
      <dgm:spPr/>
    </dgm:pt>
  </dgm:ptLst>
  <dgm:cxnLst>
    <dgm:cxn modelId="{EDB3986F-576A-4BD6-8532-E044FF7C2964}" type="presOf" srcId="{C44FA3BE-0C78-43DB-BF3F-B4FCAFBD204F}" destId="{A4AAFB93-59CA-45CD-9015-55EF62932B46}" srcOrd="0" destOrd="0" presId="urn:microsoft.com/office/officeart/2005/8/layout/process5"/>
    <dgm:cxn modelId="{2E881C96-27A6-434E-9328-F26B0CD8CEFB}" srcId="{C44FA3BE-0C78-43DB-BF3F-B4FCAFBD204F}" destId="{8D19223D-C3AB-4771-96D8-F32062B06CC7}" srcOrd="0" destOrd="0" parTransId="{C33E85EC-497A-4779-8F80-C2B5C35E5EBB}" sibTransId="{95AD1381-7EEF-49FB-A8C4-800378F7F545}"/>
    <dgm:cxn modelId="{C183C8D0-C186-4A42-875A-B99A6443D074}" type="presOf" srcId="{8D19223D-C3AB-4771-96D8-F32062B06CC7}" destId="{D3073575-7762-4BF6-8B0F-11181C2F7A22}" srcOrd="0" destOrd="0" presId="urn:microsoft.com/office/officeart/2005/8/layout/process5"/>
    <dgm:cxn modelId="{333E428B-0650-46F6-A276-FD2E7BFB2194}" type="presParOf" srcId="{A4AAFB93-59CA-45CD-9015-55EF62932B46}" destId="{D3073575-7762-4BF6-8B0F-11181C2F7A22}" srcOrd="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ECB2F4FE-F92E-42D9-82E8-596548170B93}" type="doc">
      <dgm:prSet loTypeId="urn:microsoft.com/office/officeart/2005/8/layout/hList7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EE01871E-B185-4B2E-B679-5944F9B77E59}">
      <dgm:prSet custT="1"/>
      <dgm:spPr/>
      <dgm:t>
        <a:bodyPr/>
        <a:lstStyle/>
        <a:p>
          <a:pPr rtl="0"/>
          <a:r>
            <a:rPr lang="tr-TR" sz="2000" b="1" dirty="0"/>
            <a:t>Diğer sayfaya geçiniz</a:t>
          </a:r>
          <a:endParaRPr lang="tr-TR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hlinkshowjump?jump=nextslide"/>
          </dgm14:cNvPr>
        </a:ext>
      </dgm:extLst>
    </dgm:pt>
    <dgm:pt modelId="{B9FDB9A0-E160-4D27-A7F4-17F165D75983}" type="parTrans" cxnId="{B8235EC0-7892-4737-B553-7EA48D17C478}">
      <dgm:prSet/>
      <dgm:spPr/>
      <dgm:t>
        <a:bodyPr/>
        <a:lstStyle/>
        <a:p>
          <a:endParaRPr lang="tr-TR"/>
        </a:p>
      </dgm:t>
    </dgm:pt>
    <dgm:pt modelId="{5D49D4EB-0452-451B-BF08-669BBCEEFF2F}" type="sibTrans" cxnId="{B8235EC0-7892-4737-B553-7EA48D17C478}">
      <dgm:prSet/>
      <dgm:spPr/>
      <dgm:t>
        <a:bodyPr/>
        <a:lstStyle/>
        <a:p>
          <a:endParaRPr lang="tr-TR"/>
        </a:p>
      </dgm:t>
    </dgm:pt>
    <dgm:pt modelId="{BB904922-15C0-4FF1-AE00-5542ACB1B639}" type="pres">
      <dgm:prSet presAssocID="{ECB2F4FE-F92E-42D9-82E8-596548170B93}" presName="Name0" presStyleCnt="0">
        <dgm:presLayoutVars>
          <dgm:dir/>
          <dgm:resizeHandles val="exact"/>
        </dgm:presLayoutVars>
      </dgm:prSet>
      <dgm:spPr/>
    </dgm:pt>
    <dgm:pt modelId="{E2961F41-95A3-49FC-A7B1-EA7CA2C803FB}" type="pres">
      <dgm:prSet presAssocID="{ECB2F4FE-F92E-42D9-82E8-596548170B93}" presName="fgShape" presStyleLbl="fgShp" presStyleIdx="0" presStyleCnt="1" custScaleX="73615" custScaleY="167101" custLinFactY="-177972" custLinFactNeighborX="-2981" custLinFactNeighborY="-200000"/>
      <dgm:spPr/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hlinkshowjump?jump=nextslide"/>
          </dgm14:cNvPr>
        </a:ext>
      </dgm:extLst>
    </dgm:pt>
    <dgm:pt modelId="{58FDFF68-3173-4925-8B6C-B14257E4EE80}" type="pres">
      <dgm:prSet presAssocID="{ECB2F4FE-F92E-42D9-82E8-596548170B93}" presName="linComp" presStyleCnt="0"/>
      <dgm:spPr/>
    </dgm:pt>
    <dgm:pt modelId="{E6DC0215-F6A4-44A6-9515-AFDA489D2C22}" type="pres">
      <dgm:prSet presAssocID="{EE01871E-B185-4B2E-B679-5944F9B77E59}" presName="compNode" presStyleCnt="0"/>
      <dgm:spPr/>
    </dgm:pt>
    <dgm:pt modelId="{B701B5A5-B778-48B6-B1EA-CA5F1ADCBCBB}" type="pres">
      <dgm:prSet presAssocID="{EE01871E-B185-4B2E-B679-5944F9B77E59}" presName="bkgdShape" presStyleLbl="node1" presStyleIdx="0" presStyleCnt="1" custLinFactNeighborX="-2036" custLinFactNeighborY="-7593"/>
      <dgm:spPr/>
    </dgm:pt>
    <dgm:pt modelId="{8C74B09C-70E1-4A06-ACA3-27CEE372A1FE}" type="pres">
      <dgm:prSet presAssocID="{EE01871E-B185-4B2E-B679-5944F9B77E59}" presName="nodeTx" presStyleLbl="node1" presStyleIdx="0" presStyleCnt="1">
        <dgm:presLayoutVars>
          <dgm:bulletEnabled val="1"/>
        </dgm:presLayoutVars>
      </dgm:prSet>
      <dgm:spPr/>
    </dgm:pt>
    <dgm:pt modelId="{5E8176EE-898A-4C91-9EE7-D9C3DF30B50B}" type="pres">
      <dgm:prSet presAssocID="{EE01871E-B185-4B2E-B679-5944F9B77E59}" presName="invisiNode" presStyleLbl="node1" presStyleIdx="0" presStyleCnt="1"/>
      <dgm:spPr/>
    </dgm:pt>
    <dgm:pt modelId="{38E0FFBC-E0D9-4500-AFC7-DD9527CE9BE3}" type="pres">
      <dgm:prSet presAssocID="{EE01871E-B185-4B2E-B679-5944F9B77E59}" presName="imagNode" presStyleLbl="fgImgPlace1" presStyleIdx="0" presStyleCnt="1" custScaleX="310234" custScaleY="300300" custLinFactX="395063" custLinFactNeighborX="400000" custLinFactNeighborY="55853"/>
      <dgm:spPr>
        <a:blipFill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hlinkshowjump?jump=nextslide"/>
          </dgm14:cNvPr>
        </a:ext>
      </dgm:extLst>
    </dgm:pt>
  </dgm:ptLst>
  <dgm:cxnLst>
    <dgm:cxn modelId="{4C16EE5A-DDA1-4A5D-B2D4-C293E5B512A0}" type="presOf" srcId="{EE01871E-B185-4B2E-B679-5944F9B77E59}" destId="{B701B5A5-B778-48B6-B1EA-CA5F1ADCBCBB}" srcOrd="0" destOrd="0" presId="urn:microsoft.com/office/officeart/2005/8/layout/hList7"/>
    <dgm:cxn modelId="{C01D46AB-DEE4-483E-A565-FC4A19C72A82}" type="presOf" srcId="{ECB2F4FE-F92E-42D9-82E8-596548170B93}" destId="{BB904922-15C0-4FF1-AE00-5542ACB1B639}" srcOrd="0" destOrd="0" presId="urn:microsoft.com/office/officeart/2005/8/layout/hList7"/>
    <dgm:cxn modelId="{4ABDA1AC-04E6-4EF0-818B-EE31C8E0FD3A}" type="presOf" srcId="{EE01871E-B185-4B2E-B679-5944F9B77E59}" destId="{8C74B09C-70E1-4A06-ACA3-27CEE372A1FE}" srcOrd="1" destOrd="0" presId="urn:microsoft.com/office/officeart/2005/8/layout/hList7"/>
    <dgm:cxn modelId="{B8235EC0-7892-4737-B553-7EA48D17C478}" srcId="{ECB2F4FE-F92E-42D9-82E8-596548170B93}" destId="{EE01871E-B185-4B2E-B679-5944F9B77E59}" srcOrd="0" destOrd="0" parTransId="{B9FDB9A0-E160-4D27-A7F4-17F165D75983}" sibTransId="{5D49D4EB-0452-451B-BF08-669BBCEEFF2F}"/>
    <dgm:cxn modelId="{B19D1BB6-B778-443D-9C81-68A1160D9745}" type="presParOf" srcId="{BB904922-15C0-4FF1-AE00-5542ACB1B639}" destId="{E2961F41-95A3-49FC-A7B1-EA7CA2C803FB}" srcOrd="0" destOrd="0" presId="urn:microsoft.com/office/officeart/2005/8/layout/hList7"/>
    <dgm:cxn modelId="{254326FE-56EA-4EC4-84F2-ED376F0D67DB}" type="presParOf" srcId="{BB904922-15C0-4FF1-AE00-5542ACB1B639}" destId="{58FDFF68-3173-4925-8B6C-B14257E4EE80}" srcOrd="1" destOrd="0" presId="urn:microsoft.com/office/officeart/2005/8/layout/hList7"/>
    <dgm:cxn modelId="{81EE4ECE-4549-461D-A1F6-7968721D019F}" type="presParOf" srcId="{58FDFF68-3173-4925-8B6C-B14257E4EE80}" destId="{E6DC0215-F6A4-44A6-9515-AFDA489D2C22}" srcOrd="0" destOrd="0" presId="urn:microsoft.com/office/officeart/2005/8/layout/hList7"/>
    <dgm:cxn modelId="{4D6F3C8B-913E-4582-8557-D6B97B137C6E}" type="presParOf" srcId="{E6DC0215-F6A4-44A6-9515-AFDA489D2C22}" destId="{B701B5A5-B778-48B6-B1EA-CA5F1ADCBCBB}" srcOrd="0" destOrd="0" presId="urn:microsoft.com/office/officeart/2005/8/layout/hList7"/>
    <dgm:cxn modelId="{EAC7B1EC-6D52-47FE-A785-0B67C4520FBD}" type="presParOf" srcId="{E6DC0215-F6A4-44A6-9515-AFDA489D2C22}" destId="{8C74B09C-70E1-4A06-ACA3-27CEE372A1FE}" srcOrd="1" destOrd="0" presId="urn:microsoft.com/office/officeart/2005/8/layout/hList7"/>
    <dgm:cxn modelId="{85F5B903-C7B4-435F-AF4D-7DD62D17BB9D}" type="presParOf" srcId="{E6DC0215-F6A4-44A6-9515-AFDA489D2C22}" destId="{5E8176EE-898A-4C91-9EE7-D9C3DF30B50B}" srcOrd="2" destOrd="0" presId="urn:microsoft.com/office/officeart/2005/8/layout/hList7"/>
    <dgm:cxn modelId="{C6A3DA6F-95F8-432B-A0F5-A30D136B8138}" type="presParOf" srcId="{E6DC0215-F6A4-44A6-9515-AFDA489D2C22}" destId="{38E0FFBC-E0D9-4500-AFC7-DD9527CE9BE3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C44FA3BE-0C78-43DB-BF3F-B4FCAFBD204F}" type="doc">
      <dgm:prSet loTypeId="urn:microsoft.com/office/officeart/2005/8/layout/process5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8D19223D-C3AB-4771-96D8-F32062B06CC7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0"/>
          <a:r>
            <a:rPr lang="tr-TR" b="1" dirty="0"/>
            <a:t>Tıkla</a:t>
          </a:r>
          <a:endParaRPr lang="tr-TR" dirty="0"/>
        </a:p>
      </dgm:t>
    </dgm:pt>
    <dgm:pt modelId="{C33E85EC-497A-4779-8F80-C2B5C35E5EBB}" type="parTrans" cxnId="{2E881C96-27A6-434E-9328-F26B0CD8CEFB}">
      <dgm:prSet/>
      <dgm:spPr/>
      <dgm:t>
        <a:bodyPr/>
        <a:lstStyle/>
        <a:p>
          <a:endParaRPr lang="tr-TR"/>
        </a:p>
      </dgm:t>
    </dgm:pt>
    <dgm:pt modelId="{95AD1381-7EEF-49FB-A8C4-800378F7F545}" type="sibTrans" cxnId="{2E881C96-27A6-434E-9328-F26B0CD8CEFB}">
      <dgm:prSet/>
      <dgm:spPr/>
      <dgm:t>
        <a:bodyPr/>
        <a:lstStyle/>
        <a:p>
          <a:endParaRPr lang="tr-TR"/>
        </a:p>
      </dgm:t>
    </dgm:pt>
    <dgm:pt modelId="{A4AAFB93-59CA-45CD-9015-55EF62932B46}" type="pres">
      <dgm:prSet presAssocID="{C44FA3BE-0C78-43DB-BF3F-B4FCAFBD204F}" presName="diagram" presStyleCnt="0">
        <dgm:presLayoutVars>
          <dgm:dir/>
          <dgm:resizeHandles val="exact"/>
        </dgm:presLayoutVars>
      </dgm:prSet>
      <dgm:spPr/>
    </dgm:pt>
    <dgm:pt modelId="{D3073575-7762-4BF6-8B0F-11181C2F7A22}" type="pres">
      <dgm:prSet presAssocID="{8D19223D-C3AB-4771-96D8-F32062B06CC7}" presName="node" presStyleLbl="node1" presStyleIdx="0" presStyleCnt="1" custScaleX="153468" custScaleY="183119" custLinFactY="-144789" custLinFactNeighborX="54358" custLinFactNeighborY="-200000">
        <dgm:presLayoutVars>
          <dgm:bulletEnabled val="1"/>
        </dgm:presLayoutVars>
      </dgm:prSet>
      <dgm:spPr/>
    </dgm:pt>
  </dgm:ptLst>
  <dgm:cxnLst>
    <dgm:cxn modelId="{EDB3986F-576A-4BD6-8532-E044FF7C2964}" type="presOf" srcId="{C44FA3BE-0C78-43DB-BF3F-B4FCAFBD204F}" destId="{A4AAFB93-59CA-45CD-9015-55EF62932B46}" srcOrd="0" destOrd="0" presId="urn:microsoft.com/office/officeart/2005/8/layout/process5"/>
    <dgm:cxn modelId="{2E881C96-27A6-434E-9328-F26B0CD8CEFB}" srcId="{C44FA3BE-0C78-43DB-BF3F-B4FCAFBD204F}" destId="{8D19223D-C3AB-4771-96D8-F32062B06CC7}" srcOrd="0" destOrd="0" parTransId="{C33E85EC-497A-4779-8F80-C2B5C35E5EBB}" sibTransId="{95AD1381-7EEF-49FB-A8C4-800378F7F545}"/>
    <dgm:cxn modelId="{C183C8D0-C186-4A42-875A-B99A6443D074}" type="presOf" srcId="{8D19223D-C3AB-4771-96D8-F32062B06CC7}" destId="{D3073575-7762-4BF6-8B0F-11181C2F7A22}" srcOrd="0" destOrd="0" presId="urn:microsoft.com/office/officeart/2005/8/layout/process5"/>
    <dgm:cxn modelId="{333E428B-0650-46F6-A276-FD2E7BFB2194}" type="presParOf" srcId="{A4AAFB93-59CA-45CD-9015-55EF62932B46}" destId="{D3073575-7762-4BF6-8B0F-11181C2F7A22}" srcOrd="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ECB2F4FE-F92E-42D9-82E8-596548170B93}" type="doc">
      <dgm:prSet loTypeId="urn:microsoft.com/office/officeart/2005/8/layout/hList7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EE01871E-B185-4B2E-B679-5944F9B77E59}">
      <dgm:prSet custT="1"/>
      <dgm:spPr/>
      <dgm:t>
        <a:bodyPr/>
        <a:lstStyle/>
        <a:p>
          <a:pPr rtl="0"/>
          <a:r>
            <a:rPr lang="tr-TR" sz="2800" b="1" dirty="0">
              <a:hlinkClick xmlns:r="http://schemas.openxmlformats.org/officeDocument/2006/relationships" r:id="rId1" action="ppaction://hlinksldjump"/>
            </a:rPr>
            <a:t>Ana sayfaya dön</a:t>
          </a:r>
          <a:endParaRPr lang="tr-TR" sz="28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9FDB9A0-E160-4D27-A7F4-17F165D75983}" type="parTrans" cxnId="{B8235EC0-7892-4737-B553-7EA48D17C478}">
      <dgm:prSet/>
      <dgm:spPr/>
      <dgm:t>
        <a:bodyPr/>
        <a:lstStyle/>
        <a:p>
          <a:endParaRPr lang="tr-TR"/>
        </a:p>
      </dgm:t>
    </dgm:pt>
    <dgm:pt modelId="{5D49D4EB-0452-451B-BF08-669BBCEEFF2F}" type="sibTrans" cxnId="{B8235EC0-7892-4737-B553-7EA48D17C478}">
      <dgm:prSet/>
      <dgm:spPr/>
      <dgm:t>
        <a:bodyPr/>
        <a:lstStyle/>
        <a:p>
          <a:endParaRPr lang="tr-TR"/>
        </a:p>
      </dgm:t>
    </dgm:pt>
    <dgm:pt modelId="{BB904922-15C0-4FF1-AE00-5542ACB1B639}" type="pres">
      <dgm:prSet presAssocID="{ECB2F4FE-F92E-42D9-82E8-596548170B93}" presName="Name0" presStyleCnt="0">
        <dgm:presLayoutVars>
          <dgm:dir/>
          <dgm:resizeHandles val="exact"/>
        </dgm:presLayoutVars>
      </dgm:prSet>
      <dgm:spPr/>
    </dgm:pt>
    <dgm:pt modelId="{E2961F41-95A3-49FC-A7B1-EA7CA2C803FB}" type="pres">
      <dgm:prSet presAssocID="{ECB2F4FE-F92E-42D9-82E8-596548170B93}" presName="fgShape" presStyleLbl="fgShp" presStyleIdx="0" presStyleCnt="1" custScaleX="73615" custScaleY="167101" custLinFactY="-177972" custLinFactNeighborX="-2981" custLinFactNeighborY="-200000"/>
      <dgm:spPr/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8FDFF68-3173-4925-8B6C-B14257E4EE80}" type="pres">
      <dgm:prSet presAssocID="{ECB2F4FE-F92E-42D9-82E8-596548170B93}" presName="linComp" presStyleCnt="0"/>
      <dgm:spPr/>
    </dgm:pt>
    <dgm:pt modelId="{E6DC0215-F6A4-44A6-9515-AFDA489D2C22}" type="pres">
      <dgm:prSet presAssocID="{EE01871E-B185-4B2E-B679-5944F9B77E59}" presName="compNode" presStyleCnt="0"/>
      <dgm:spPr/>
    </dgm:pt>
    <dgm:pt modelId="{B701B5A5-B778-48B6-B1EA-CA5F1ADCBCBB}" type="pres">
      <dgm:prSet presAssocID="{EE01871E-B185-4B2E-B679-5944F9B77E59}" presName="bkgdShape" presStyleLbl="node1" presStyleIdx="0" presStyleCnt="1" custLinFactNeighborX="-2036" custLinFactNeighborY="-7593"/>
      <dgm:spPr/>
    </dgm:pt>
    <dgm:pt modelId="{8C74B09C-70E1-4A06-ACA3-27CEE372A1FE}" type="pres">
      <dgm:prSet presAssocID="{EE01871E-B185-4B2E-B679-5944F9B77E59}" presName="nodeTx" presStyleLbl="node1" presStyleIdx="0" presStyleCnt="1">
        <dgm:presLayoutVars>
          <dgm:bulletEnabled val="1"/>
        </dgm:presLayoutVars>
      </dgm:prSet>
      <dgm:spPr/>
    </dgm:pt>
    <dgm:pt modelId="{5E8176EE-898A-4C91-9EE7-D9C3DF30B50B}" type="pres">
      <dgm:prSet presAssocID="{EE01871E-B185-4B2E-B679-5944F9B77E59}" presName="invisiNode" presStyleLbl="node1" presStyleIdx="0" presStyleCnt="1"/>
      <dgm:spPr/>
    </dgm:pt>
    <dgm:pt modelId="{38E0FFBC-E0D9-4500-AFC7-DD9527CE9BE3}" type="pres">
      <dgm:prSet presAssocID="{EE01871E-B185-4B2E-B679-5944F9B77E59}" presName="imagNode" presStyleLbl="fgImgPlace1" presStyleIdx="0" presStyleCnt="1" custScaleX="310234" custScaleY="300300" custLinFactX="395063" custLinFactNeighborX="400000" custLinFactNeighborY="55853"/>
      <dgm:spPr>
        <a:blipFill>
          <a:blip xmlns:r="http://schemas.openxmlformats.org/officeDocument/2006/relationships"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</dgm:ptLst>
  <dgm:cxnLst>
    <dgm:cxn modelId="{4C16EE5A-DDA1-4A5D-B2D4-C293E5B512A0}" type="presOf" srcId="{EE01871E-B185-4B2E-B679-5944F9B77E59}" destId="{B701B5A5-B778-48B6-B1EA-CA5F1ADCBCBB}" srcOrd="0" destOrd="0" presId="urn:microsoft.com/office/officeart/2005/8/layout/hList7"/>
    <dgm:cxn modelId="{C01D46AB-DEE4-483E-A565-FC4A19C72A82}" type="presOf" srcId="{ECB2F4FE-F92E-42D9-82E8-596548170B93}" destId="{BB904922-15C0-4FF1-AE00-5542ACB1B639}" srcOrd="0" destOrd="0" presId="urn:microsoft.com/office/officeart/2005/8/layout/hList7"/>
    <dgm:cxn modelId="{4ABDA1AC-04E6-4EF0-818B-EE31C8E0FD3A}" type="presOf" srcId="{EE01871E-B185-4B2E-B679-5944F9B77E59}" destId="{8C74B09C-70E1-4A06-ACA3-27CEE372A1FE}" srcOrd="1" destOrd="0" presId="urn:microsoft.com/office/officeart/2005/8/layout/hList7"/>
    <dgm:cxn modelId="{B8235EC0-7892-4737-B553-7EA48D17C478}" srcId="{ECB2F4FE-F92E-42D9-82E8-596548170B93}" destId="{EE01871E-B185-4B2E-B679-5944F9B77E59}" srcOrd="0" destOrd="0" parTransId="{B9FDB9A0-E160-4D27-A7F4-17F165D75983}" sibTransId="{5D49D4EB-0452-451B-BF08-669BBCEEFF2F}"/>
    <dgm:cxn modelId="{B19D1BB6-B778-443D-9C81-68A1160D9745}" type="presParOf" srcId="{BB904922-15C0-4FF1-AE00-5542ACB1B639}" destId="{E2961F41-95A3-49FC-A7B1-EA7CA2C803FB}" srcOrd="0" destOrd="0" presId="urn:microsoft.com/office/officeart/2005/8/layout/hList7"/>
    <dgm:cxn modelId="{254326FE-56EA-4EC4-84F2-ED376F0D67DB}" type="presParOf" srcId="{BB904922-15C0-4FF1-AE00-5542ACB1B639}" destId="{58FDFF68-3173-4925-8B6C-B14257E4EE80}" srcOrd="1" destOrd="0" presId="urn:microsoft.com/office/officeart/2005/8/layout/hList7"/>
    <dgm:cxn modelId="{81EE4ECE-4549-461D-A1F6-7968721D019F}" type="presParOf" srcId="{58FDFF68-3173-4925-8B6C-B14257E4EE80}" destId="{E6DC0215-F6A4-44A6-9515-AFDA489D2C22}" srcOrd="0" destOrd="0" presId="urn:microsoft.com/office/officeart/2005/8/layout/hList7"/>
    <dgm:cxn modelId="{4D6F3C8B-913E-4582-8557-D6B97B137C6E}" type="presParOf" srcId="{E6DC0215-F6A4-44A6-9515-AFDA489D2C22}" destId="{B701B5A5-B778-48B6-B1EA-CA5F1ADCBCBB}" srcOrd="0" destOrd="0" presId="urn:microsoft.com/office/officeart/2005/8/layout/hList7"/>
    <dgm:cxn modelId="{EAC7B1EC-6D52-47FE-A785-0B67C4520FBD}" type="presParOf" srcId="{E6DC0215-F6A4-44A6-9515-AFDA489D2C22}" destId="{8C74B09C-70E1-4A06-ACA3-27CEE372A1FE}" srcOrd="1" destOrd="0" presId="urn:microsoft.com/office/officeart/2005/8/layout/hList7"/>
    <dgm:cxn modelId="{85F5B903-C7B4-435F-AF4D-7DD62D17BB9D}" type="presParOf" srcId="{E6DC0215-F6A4-44A6-9515-AFDA489D2C22}" destId="{5E8176EE-898A-4C91-9EE7-D9C3DF30B50B}" srcOrd="2" destOrd="0" presId="urn:microsoft.com/office/officeart/2005/8/layout/hList7"/>
    <dgm:cxn modelId="{C6A3DA6F-95F8-432B-A0F5-A30D136B8138}" type="presParOf" srcId="{E6DC0215-F6A4-44A6-9515-AFDA489D2C22}" destId="{38E0FFBC-E0D9-4500-AFC7-DD9527CE9BE3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44FA3BE-0C78-43DB-BF3F-B4FCAFBD204F}" type="doc">
      <dgm:prSet loTypeId="urn:microsoft.com/office/officeart/2005/8/layout/process5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8D19223D-C3AB-4771-96D8-F32062B06CC7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0"/>
          <a:r>
            <a:rPr lang="tr-TR" b="1" dirty="0"/>
            <a:t>Tıkla</a:t>
          </a:r>
          <a:endParaRPr lang="tr-TR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C33E85EC-497A-4779-8F80-C2B5C35E5EBB}" type="parTrans" cxnId="{2E881C96-27A6-434E-9328-F26B0CD8CEFB}">
      <dgm:prSet/>
      <dgm:spPr/>
      <dgm:t>
        <a:bodyPr/>
        <a:lstStyle/>
        <a:p>
          <a:endParaRPr lang="tr-TR"/>
        </a:p>
      </dgm:t>
    </dgm:pt>
    <dgm:pt modelId="{95AD1381-7EEF-49FB-A8C4-800378F7F545}" type="sibTrans" cxnId="{2E881C96-27A6-434E-9328-F26B0CD8CEFB}">
      <dgm:prSet/>
      <dgm:spPr/>
      <dgm:t>
        <a:bodyPr/>
        <a:lstStyle/>
        <a:p>
          <a:endParaRPr lang="tr-TR"/>
        </a:p>
      </dgm:t>
    </dgm:pt>
    <dgm:pt modelId="{A4AAFB93-59CA-45CD-9015-55EF62932B46}" type="pres">
      <dgm:prSet presAssocID="{C44FA3BE-0C78-43DB-BF3F-B4FCAFBD204F}" presName="diagram" presStyleCnt="0">
        <dgm:presLayoutVars>
          <dgm:dir/>
          <dgm:resizeHandles val="exact"/>
        </dgm:presLayoutVars>
      </dgm:prSet>
      <dgm:spPr/>
    </dgm:pt>
    <dgm:pt modelId="{D3073575-7762-4BF6-8B0F-11181C2F7A22}" type="pres">
      <dgm:prSet presAssocID="{8D19223D-C3AB-4771-96D8-F32062B06CC7}" presName="node" presStyleLbl="node1" presStyleIdx="0" presStyleCnt="1" custAng="0" custScaleX="153468" custScaleY="183119" custLinFactY="500000" custLinFactNeighborX="57798" custLinFactNeighborY="564875">
        <dgm:presLayoutVars>
          <dgm:bulletEnabled val="1"/>
        </dgm:presLayoutVars>
      </dgm:prSet>
      <dgm:spPr/>
    </dgm:pt>
  </dgm:ptLst>
  <dgm:cxnLst>
    <dgm:cxn modelId="{EDB3986F-576A-4BD6-8532-E044FF7C2964}" type="presOf" srcId="{C44FA3BE-0C78-43DB-BF3F-B4FCAFBD204F}" destId="{A4AAFB93-59CA-45CD-9015-55EF62932B46}" srcOrd="0" destOrd="0" presId="urn:microsoft.com/office/officeart/2005/8/layout/process5"/>
    <dgm:cxn modelId="{2E881C96-27A6-434E-9328-F26B0CD8CEFB}" srcId="{C44FA3BE-0C78-43DB-BF3F-B4FCAFBD204F}" destId="{8D19223D-C3AB-4771-96D8-F32062B06CC7}" srcOrd="0" destOrd="0" parTransId="{C33E85EC-497A-4779-8F80-C2B5C35E5EBB}" sibTransId="{95AD1381-7EEF-49FB-A8C4-800378F7F545}"/>
    <dgm:cxn modelId="{C183C8D0-C186-4A42-875A-B99A6443D074}" type="presOf" srcId="{8D19223D-C3AB-4771-96D8-F32062B06CC7}" destId="{D3073575-7762-4BF6-8B0F-11181C2F7A22}" srcOrd="0" destOrd="0" presId="urn:microsoft.com/office/officeart/2005/8/layout/process5"/>
    <dgm:cxn modelId="{333E428B-0650-46F6-A276-FD2E7BFB2194}" type="presParOf" srcId="{A4AAFB93-59CA-45CD-9015-55EF62932B46}" destId="{D3073575-7762-4BF6-8B0F-11181C2F7A22}" srcOrd="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24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44FA3BE-0C78-43DB-BF3F-B4FCAFBD204F}" type="doc">
      <dgm:prSet loTypeId="urn:microsoft.com/office/officeart/2005/8/layout/process5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8D19223D-C3AB-4771-96D8-F32062B06CC7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0"/>
          <a:r>
            <a:rPr lang="tr-TR" b="1" dirty="0"/>
            <a:t>Tıkla</a:t>
          </a:r>
          <a:endParaRPr lang="tr-TR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C33E85EC-497A-4779-8F80-C2B5C35E5EBB}" type="parTrans" cxnId="{2E881C96-27A6-434E-9328-F26B0CD8CEFB}">
      <dgm:prSet/>
      <dgm:spPr/>
      <dgm:t>
        <a:bodyPr/>
        <a:lstStyle/>
        <a:p>
          <a:endParaRPr lang="tr-TR"/>
        </a:p>
      </dgm:t>
    </dgm:pt>
    <dgm:pt modelId="{95AD1381-7EEF-49FB-A8C4-800378F7F545}" type="sibTrans" cxnId="{2E881C96-27A6-434E-9328-F26B0CD8CEFB}">
      <dgm:prSet/>
      <dgm:spPr/>
      <dgm:t>
        <a:bodyPr/>
        <a:lstStyle/>
        <a:p>
          <a:endParaRPr lang="tr-TR"/>
        </a:p>
      </dgm:t>
    </dgm:pt>
    <dgm:pt modelId="{A4AAFB93-59CA-45CD-9015-55EF62932B46}" type="pres">
      <dgm:prSet presAssocID="{C44FA3BE-0C78-43DB-BF3F-B4FCAFBD204F}" presName="diagram" presStyleCnt="0">
        <dgm:presLayoutVars>
          <dgm:dir/>
          <dgm:resizeHandles val="exact"/>
        </dgm:presLayoutVars>
      </dgm:prSet>
      <dgm:spPr/>
    </dgm:pt>
    <dgm:pt modelId="{D3073575-7762-4BF6-8B0F-11181C2F7A22}" type="pres">
      <dgm:prSet presAssocID="{8D19223D-C3AB-4771-96D8-F32062B06CC7}" presName="node" presStyleLbl="node1" presStyleIdx="0" presStyleCnt="1" custAng="0" custScaleX="153468" custScaleY="183119" custLinFactY="500000" custLinFactNeighborX="57798" custLinFactNeighborY="564875">
        <dgm:presLayoutVars>
          <dgm:bulletEnabled val="1"/>
        </dgm:presLayoutVars>
      </dgm:prSet>
      <dgm:spPr/>
    </dgm:pt>
  </dgm:ptLst>
  <dgm:cxnLst>
    <dgm:cxn modelId="{EDB3986F-576A-4BD6-8532-E044FF7C2964}" type="presOf" srcId="{C44FA3BE-0C78-43DB-BF3F-B4FCAFBD204F}" destId="{A4AAFB93-59CA-45CD-9015-55EF62932B46}" srcOrd="0" destOrd="0" presId="urn:microsoft.com/office/officeart/2005/8/layout/process5"/>
    <dgm:cxn modelId="{2E881C96-27A6-434E-9328-F26B0CD8CEFB}" srcId="{C44FA3BE-0C78-43DB-BF3F-B4FCAFBD204F}" destId="{8D19223D-C3AB-4771-96D8-F32062B06CC7}" srcOrd="0" destOrd="0" parTransId="{C33E85EC-497A-4779-8F80-C2B5C35E5EBB}" sibTransId="{95AD1381-7EEF-49FB-A8C4-800378F7F545}"/>
    <dgm:cxn modelId="{C183C8D0-C186-4A42-875A-B99A6443D074}" type="presOf" srcId="{8D19223D-C3AB-4771-96D8-F32062B06CC7}" destId="{D3073575-7762-4BF6-8B0F-11181C2F7A22}" srcOrd="0" destOrd="0" presId="urn:microsoft.com/office/officeart/2005/8/layout/process5"/>
    <dgm:cxn modelId="{333E428B-0650-46F6-A276-FD2E7BFB2194}" type="presParOf" srcId="{A4AAFB93-59CA-45CD-9015-55EF62932B46}" destId="{D3073575-7762-4BF6-8B0F-11181C2F7A22}" srcOrd="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2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B8E275A-3709-48B8-BBCE-D212539DB788}" type="doc">
      <dgm:prSet loTypeId="urn:microsoft.com/office/officeart/2008/layout/PictureStrips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30EEFB4E-A490-4ECA-963B-E4AE39F66D29}">
      <dgm:prSet/>
      <dgm:spPr/>
      <dgm:t>
        <a:bodyPr/>
        <a:lstStyle/>
        <a:p>
          <a:pPr rtl="0"/>
          <a:r>
            <a:rPr lang="tr-TR" b="1"/>
            <a:t>Çıkış</a:t>
          </a:r>
          <a:endParaRPr lang="tr-TR" dirty="0"/>
        </a:p>
      </dgm:t>
    </dgm:pt>
    <dgm:pt modelId="{019CA5CA-C58A-4DBE-AF00-4D97D081AFFC}" type="parTrans" cxnId="{19D07E0C-3B15-4C8C-8B19-EB25E254B51C}">
      <dgm:prSet/>
      <dgm:spPr/>
      <dgm:t>
        <a:bodyPr/>
        <a:lstStyle/>
        <a:p>
          <a:endParaRPr lang="tr-TR"/>
        </a:p>
      </dgm:t>
    </dgm:pt>
    <dgm:pt modelId="{68A464BD-9457-4D2D-AA64-9DEF9296E0C3}" type="sibTrans" cxnId="{19D07E0C-3B15-4C8C-8B19-EB25E254B51C}">
      <dgm:prSet/>
      <dgm:spPr/>
      <dgm:t>
        <a:bodyPr/>
        <a:lstStyle/>
        <a:p>
          <a:endParaRPr lang="tr-TR"/>
        </a:p>
      </dgm:t>
    </dgm:pt>
    <dgm:pt modelId="{1AAA8C2C-A3B1-4EEB-849F-6BA461DAD5F9}" type="pres">
      <dgm:prSet presAssocID="{4B8E275A-3709-48B8-BBCE-D212539DB788}" presName="Name0" presStyleCnt="0">
        <dgm:presLayoutVars>
          <dgm:dir/>
          <dgm:resizeHandles val="exact"/>
        </dgm:presLayoutVars>
      </dgm:prSet>
      <dgm:spPr/>
    </dgm:pt>
    <dgm:pt modelId="{7945E947-8331-4BB4-ABAE-149B4A2EB0B8}" type="pres">
      <dgm:prSet presAssocID="{30EEFB4E-A490-4ECA-963B-E4AE39F66D29}" presName="composite" presStyleCnt="0"/>
      <dgm:spPr/>
    </dgm:pt>
    <dgm:pt modelId="{27369399-6357-46F6-A04B-45F529FB5681}" type="pres">
      <dgm:prSet presAssocID="{30EEFB4E-A490-4ECA-963B-E4AE39F66D29}" presName="rect1" presStyleLbl="trAlignAcc1" presStyleIdx="0" presStyleCnt="1" custLinFactNeighborX="-43980" custLinFactNeighborY="-17363">
        <dgm:presLayoutVars>
          <dgm:bulletEnabled val="1"/>
        </dgm:presLayoutVars>
      </dgm:prSet>
      <dgm:spPr/>
    </dgm:pt>
    <dgm:pt modelId="{4BD009F0-A103-439D-9954-1064A22D0432}" type="pres">
      <dgm:prSet presAssocID="{30EEFB4E-A490-4ECA-963B-E4AE39F66D29}" presName="rect2" presStyleLbl="fgImgPlace1" presStyleIdx="0" presStyleCnt="1" custScaleX="272914" custScaleY="192430" custLinFactX="100000" custLinFactY="100000" custLinFactNeighborX="177977" custLinFactNeighborY="176690"/>
      <dgm:spPr>
        <a:blipFill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hlinkshowjump?jump=endshow"/>
          </dgm14:cNvPr>
        </a:ext>
      </dgm:extLst>
    </dgm:pt>
  </dgm:ptLst>
  <dgm:cxnLst>
    <dgm:cxn modelId="{19D07E0C-3B15-4C8C-8B19-EB25E254B51C}" srcId="{4B8E275A-3709-48B8-BBCE-D212539DB788}" destId="{30EEFB4E-A490-4ECA-963B-E4AE39F66D29}" srcOrd="0" destOrd="0" parTransId="{019CA5CA-C58A-4DBE-AF00-4D97D081AFFC}" sibTransId="{68A464BD-9457-4D2D-AA64-9DEF9296E0C3}"/>
    <dgm:cxn modelId="{775B8D7E-27DA-44BD-9C5A-B0FFF565AFE1}" type="presOf" srcId="{30EEFB4E-A490-4ECA-963B-E4AE39F66D29}" destId="{27369399-6357-46F6-A04B-45F529FB5681}" srcOrd="0" destOrd="0" presId="urn:microsoft.com/office/officeart/2008/layout/PictureStrips"/>
    <dgm:cxn modelId="{3C884C92-DEF3-4E20-BDB3-631D656F4360}" type="presOf" srcId="{4B8E275A-3709-48B8-BBCE-D212539DB788}" destId="{1AAA8C2C-A3B1-4EEB-849F-6BA461DAD5F9}" srcOrd="0" destOrd="0" presId="urn:microsoft.com/office/officeart/2008/layout/PictureStrips"/>
    <dgm:cxn modelId="{6AB268A4-29D5-4FAA-BFE7-B8E5F77C78AA}" type="presParOf" srcId="{1AAA8C2C-A3B1-4EEB-849F-6BA461DAD5F9}" destId="{7945E947-8331-4BB4-ABAE-149B4A2EB0B8}" srcOrd="0" destOrd="0" presId="urn:microsoft.com/office/officeart/2008/layout/PictureStrips"/>
    <dgm:cxn modelId="{5394A6F0-1280-4972-B225-E72050F796E8}" type="presParOf" srcId="{7945E947-8331-4BB4-ABAE-149B4A2EB0B8}" destId="{27369399-6357-46F6-A04B-45F529FB5681}" srcOrd="0" destOrd="0" presId="urn:microsoft.com/office/officeart/2008/layout/PictureStrips"/>
    <dgm:cxn modelId="{8E48BCFE-D018-48A6-8501-5DA98BA90868}" type="presParOf" srcId="{7945E947-8331-4BB4-ABAE-149B4A2EB0B8}" destId="{4BD009F0-A103-439D-9954-1064A22D0432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34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44FA3BE-0C78-43DB-BF3F-B4FCAFBD204F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8D19223D-C3AB-4771-96D8-F32062B06CC7}">
      <dgm:prSet/>
      <dgm:spPr/>
      <dgm:t>
        <a:bodyPr/>
        <a:lstStyle/>
        <a:p>
          <a:pPr rtl="0"/>
          <a:r>
            <a:rPr lang="tr-TR" b="1" dirty="0"/>
            <a:t>Tıkla</a:t>
          </a:r>
          <a:endParaRPr lang="tr-TR" dirty="0"/>
        </a:p>
      </dgm:t>
    </dgm:pt>
    <dgm:pt modelId="{C33E85EC-497A-4779-8F80-C2B5C35E5EBB}" type="parTrans" cxnId="{2E881C96-27A6-434E-9328-F26B0CD8CEFB}">
      <dgm:prSet/>
      <dgm:spPr/>
      <dgm:t>
        <a:bodyPr/>
        <a:lstStyle/>
        <a:p>
          <a:endParaRPr lang="tr-TR"/>
        </a:p>
      </dgm:t>
    </dgm:pt>
    <dgm:pt modelId="{95AD1381-7EEF-49FB-A8C4-800378F7F545}" type="sibTrans" cxnId="{2E881C96-27A6-434E-9328-F26B0CD8CEFB}">
      <dgm:prSet/>
      <dgm:spPr/>
      <dgm:t>
        <a:bodyPr/>
        <a:lstStyle/>
        <a:p>
          <a:endParaRPr lang="tr-TR"/>
        </a:p>
      </dgm:t>
    </dgm:pt>
    <dgm:pt modelId="{126C7D50-2F24-4E68-BF59-4E49C1826BBF}" type="pres">
      <dgm:prSet presAssocID="{C44FA3BE-0C78-43DB-BF3F-B4FCAFBD204F}" presName="linearFlow" presStyleCnt="0">
        <dgm:presLayoutVars>
          <dgm:dir/>
          <dgm:animLvl val="lvl"/>
          <dgm:resizeHandles val="exact"/>
        </dgm:presLayoutVars>
      </dgm:prSet>
      <dgm:spPr/>
    </dgm:pt>
    <dgm:pt modelId="{1CDAF7B5-22BA-49A7-AA94-5E6AA6CBF2A2}" type="pres">
      <dgm:prSet presAssocID="{8D19223D-C3AB-4771-96D8-F32062B06CC7}" presName="composite" presStyleCnt="0"/>
      <dgm:spPr/>
    </dgm:pt>
    <dgm:pt modelId="{351AB8C4-E3FD-4899-B99E-2F88553C9BAA}" type="pres">
      <dgm:prSet presAssocID="{8D19223D-C3AB-4771-96D8-F32062B06CC7}" presName="parentText" presStyleLbl="alignNode1" presStyleIdx="0" presStyleCnt="1" custScaleX="813493" custScaleY="993818" custLinFactNeighborX="52466" custLinFactNeighborY="27839">
        <dgm:presLayoutVars>
          <dgm:chMax val="1"/>
          <dgm:bulletEnabled val="1"/>
        </dgm:presLayoutVars>
      </dgm:prSet>
      <dgm:spPr/>
    </dgm:pt>
    <dgm:pt modelId="{73E2C9AE-11CD-4926-BDB3-B887EDBFE680}" type="pres">
      <dgm:prSet presAssocID="{8D19223D-C3AB-4771-96D8-F32062B06CC7}" presName="descendantText" presStyleLbl="alignAcc1" presStyleIdx="0" presStyleCnt="1" custScaleX="85743" custScaleY="515779" custLinFactY="-200000" custLinFactNeighborX="-89271" custLinFactNeighborY="-221540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0D45BD8E-0CB0-4432-AB57-C4BD486516CB}" type="presOf" srcId="{8D19223D-C3AB-4771-96D8-F32062B06CC7}" destId="{351AB8C4-E3FD-4899-B99E-2F88553C9BAA}" srcOrd="0" destOrd="0" presId="urn:microsoft.com/office/officeart/2005/8/layout/chevron2"/>
    <dgm:cxn modelId="{2E881C96-27A6-434E-9328-F26B0CD8CEFB}" srcId="{C44FA3BE-0C78-43DB-BF3F-B4FCAFBD204F}" destId="{8D19223D-C3AB-4771-96D8-F32062B06CC7}" srcOrd="0" destOrd="0" parTransId="{C33E85EC-497A-4779-8F80-C2B5C35E5EBB}" sibTransId="{95AD1381-7EEF-49FB-A8C4-800378F7F545}"/>
    <dgm:cxn modelId="{5502309C-2E69-4D05-81D2-FEF3717D864A}" type="presOf" srcId="{C44FA3BE-0C78-43DB-BF3F-B4FCAFBD204F}" destId="{126C7D50-2F24-4E68-BF59-4E49C1826BBF}" srcOrd="0" destOrd="0" presId="urn:microsoft.com/office/officeart/2005/8/layout/chevron2"/>
    <dgm:cxn modelId="{D6FF0166-6A1F-49C7-9932-DC3BA6AF022B}" type="presParOf" srcId="{126C7D50-2F24-4E68-BF59-4E49C1826BBF}" destId="{1CDAF7B5-22BA-49A7-AA94-5E6AA6CBF2A2}" srcOrd="0" destOrd="0" presId="urn:microsoft.com/office/officeart/2005/8/layout/chevron2"/>
    <dgm:cxn modelId="{58C68488-20DC-413D-A0A0-034CB6529C30}" type="presParOf" srcId="{1CDAF7B5-22BA-49A7-AA94-5E6AA6CBF2A2}" destId="{351AB8C4-E3FD-4899-B99E-2F88553C9BAA}" srcOrd="0" destOrd="0" presId="urn:microsoft.com/office/officeart/2005/8/layout/chevron2"/>
    <dgm:cxn modelId="{77EBB0CC-48A4-4E7F-A479-EB7218E6D1E8}" type="presParOf" srcId="{1CDAF7B5-22BA-49A7-AA94-5E6AA6CBF2A2}" destId="{73E2C9AE-11CD-4926-BDB3-B887EDBFE68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44FA3BE-0C78-43DB-BF3F-B4FCAFBD204F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8D19223D-C3AB-4771-96D8-F32062B06CC7}">
      <dgm:prSet/>
      <dgm:spPr/>
      <dgm:t>
        <a:bodyPr/>
        <a:lstStyle/>
        <a:p>
          <a:pPr rtl="0"/>
          <a:r>
            <a:rPr lang="tr-TR" b="1" dirty="0"/>
            <a:t>Tıkla</a:t>
          </a:r>
          <a:endParaRPr lang="tr-TR" dirty="0"/>
        </a:p>
      </dgm:t>
    </dgm:pt>
    <dgm:pt modelId="{C33E85EC-497A-4779-8F80-C2B5C35E5EBB}" type="parTrans" cxnId="{2E881C96-27A6-434E-9328-F26B0CD8CEFB}">
      <dgm:prSet/>
      <dgm:spPr/>
      <dgm:t>
        <a:bodyPr/>
        <a:lstStyle/>
        <a:p>
          <a:endParaRPr lang="tr-TR"/>
        </a:p>
      </dgm:t>
    </dgm:pt>
    <dgm:pt modelId="{95AD1381-7EEF-49FB-A8C4-800378F7F545}" type="sibTrans" cxnId="{2E881C96-27A6-434E-9328-F26B0CD8CEFB}">
      <dgm:prSet/>
      <dgm:spPr/>
      <dgm:t>
        <a:bodyPr/>
        <a:lstStyle/>
        <a:p>
          <a:endParaRPr lang="tr-TR"/>
        </a:p>
      </dgm:t>
    </dgm:pt>
    <dgm:pt modelId="{126C7D50-2F24-4E68-BF59-4E49C1826BBF}" type="pres">
      <dgm:prSet presAssocID="{C44FA3BE-0C78-43DB-BF3F-B4FCAFBD204F}" presName="linearFlow" presStyleCnt="0">
        <dgm:presLayoutVars>
          <dgm:dir/>
          <dgm:animLvl val="lvl"/>
          <dgm:resizeHandles val="exact"/>
        </dgm:presLayoutVars>
      </dgm:prSet>
      <dgm:spPr/>
    </dgm:pt>
    <dgm:pt modelId="{1CDAF7B5-22BA-49A7-AA94-5E6AA6CBF2A2}" type="pres">
      <dgm:prSet presAssocID="{8D19223D-C3AB-4771-96D8-F32062B06CC7}" presName="composite" presStyleCnt="0"/>
      <dgm:spPr/>
    </dgm:pt>
    <dgm:pt modelId="{351AB8C4-E3FD-4899-B99E-2F88553C9BAA}" type="pres">
      <dgm:prSet presAssocID="{8D19223D-C3AB-4771-96D8-F32062B06CC7}" presName="parentText" presStyleLbl="alignNode1" presStyleIdx="0" presStyleCnt="1" custScaleX="813493" custScaleY="993818" custLinFactX="356622" custLinFactY="-277167" custLinFactNeighborX="400000" custLinFactNeighborY="-300000">
        <dgm:presLayoutVars>
          <dgm:chMax val="1"/>
          <dgm:bulletEnabled val="1"/>
        </dgm:presLayoutVars>
      </dgm:prSet>
      <dgm:spPr/>
    </dgm:pt>
    <dgm:pt modelId="{73E2C9AE-11CD-4926-BDB3-B887EDBFE680}" type="pres">
      <dgm:prSet presAssocID="{8D19223D-C3AB-4771-96D8-F32062B06CC7}" presName="descendantText" presStyleLbl="alignAcc1" presStyleIdx="0" presStyleCnt="1" custScaleX="85743" custScaleY="515779" custLinFactY="-200000" custLinFactNeighborX="-51374" custLinFactNeighborY="-207795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0D45BD8E-0CB0-4432-AB57-C4BD486516CB}" type="presOf" srcId="{8D19223D-C3AB-4771-96D8-F32062B06CC7}" destId="{351AB8C4-E3FD-4899-B99E-2F88553C9BAA}" srcOrd="0" destOrd="0" presId="urn:microsoft.com/office/officeart/2005/8/layout/chevron2"/>
    <dgm:cxn modelId="{2E881C96-27A6-434E-9328-F26B0CD8CEFB}" srcId="{C44FA3BE-0C78-43DB-BF3F-B4FCAFBD204F}" destId="{8D19223D-C3AB-4771-96D8-F32062B06CC7}" srcOrd="0" destOrd="0" parTransId="{C33E85EC-497A-4779-8F80-C2B5C35E5EBB}" sibTransId="{95AD1381-7EEF-49FB-A8C4-800378F7F545}"/>
    <dgm:cxn modelId="{5502309C-2E69-4D05-81D2-FEF3717D864A}" type="presOf" srcId="{C44FA3BE-0C78-43DB-BF3F-B4FCAFBD204F}" destId="{126C7D50-2F24-4E68-BF59-4E49C1826BBF}" srcOrd="0" destOrd="0" presId="urn:microsoft.com/office/officeart/2005/8/layout/chevron2"/>
    <dgm:cxn modelId="{D6FF0166-6A1F-49C7-9932-DC3BA6AF022B}" type="presParOf" srcId="{126C7D50-2F24-4E68-BF59-4E49C1826BBF}" destId="{1CDAF7B5-22BA-49A7-AA94-5E6AA6CBF2A2}" srcOrd="0" destOrd="0" presId="urn:microsoft.com/office/officeart/2005/8/layout/chevron2"/>
    <dgm:cxn modelId="{58C68488-20DC-413D-A0A0-034CB6529C30}" type="presParOf" srcId="{1CDAF7B5-22BA-49A7-AA94-5E6AA6CBF2A2}" destId="{351AB8C4-E3FD-4899-B99E-2F88553C9BAA}" srcOrd="0" destOrd="0" presId="urn:microsoft.com/office/officeart/2005/8/layout/chevron2"/>
    <dgm:cxn modelId="{77EBB0CC-48A4-4E7F-A479-EB7218E6D1E8}" type="presParOf" srcId="{1CDAF7B5-22BA-49A7-AA94-5E6AA6CBF2A2}" destId="{73E2C9AE-11CD-4926-BDB3-B887EDBFE68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44FA3BE-0C78-43DB-BF3F-B4FCAFBD204F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8D19223D-C3AB-4771-96D8-F32062B06CC7}">
      <dgm:prSet/>
      <dgm:spPr/>
      <dgm:t>
        <a:bodyPr/>
        <a:lstStyle/>
        <a:p>
          <a:pPr rtl="0"/>
          <a:r>
            <a:rPr lang="tr-TR" b="1" dirty="0"/>
            <a:t>Tıkla</a:t>
          </a:r>
          <a:endParaRPr lang="tr-TR" dirty="0"/>
        </a:p>
      </dgm:t>
    </dgm:pt>
    <dgm:pt modelId="{C33E85EC-497A-4779-8F80-C2B5C35E5EBB}" type="parTrans" cxnId="{2E881C96-27A6-434E-9328-F26B0CD8CEFB}">
      <dgm:prSet/>
      <dgm:spPr/>
      <dgm:t>
        <a:bodyPr/>
        <a:lstStyle/>
        <a:p>
          <a:endParaRPr lang="tr-TR"/>
        </a:p>
      </dgm:t>
    </dgm:pt>
    <dgm:pt modelId="{95AD1381-7EEF-49FB-A8C4-800378F7F545}" type="sibTrans" cxnId="{2E881C96-27A6-434E-9328-F26B0CD8CEFB}">
      <dgm:prSet/>
      <dgm:spPr/>
      <dgm:t>
        <a:bodyPr/>
        <a:lstStyle/>
        <a:p>
          <a:endParaRPr lang="tr-TR"/>
        </a:p>
      </dgm:t>
    </dgm:pt>
    <dgm:pt modelId="{126C7D50-2F24-4E68-BF59-4E49C1826BBF}" type="pres">
      <dgm:prSet presAssocID="{C44FA3BE-0C78-43DB-BF3F-B4FCAFBD204F}" presName="linearFlow" presStyleCnt="0">
        <dgm:presLayoutVars>
          <dgm:dir/>
          <dgm:animLvl val="lvl"/>
          <dgm:resizeHandles val="exact"/>
        </dgm:presLayoutVars>
      </dgm:prSet>
      <dgm:spPr/>
    </dgm:pt>
    <dgm:pt modelId="{1CDAF7B5-22BA-49A7-AA94-5E6AA6CBF2A2}" type="pres">
      <dgm:prSet presAssocID="{8D19223D-C3AB-4771-96D8-F32062B06CC7}" presName="composite" presStyleCnt="0"/>
      <dgm:spPr/>
    </dgm:pt>
    <dgm:pt modelId="{351AB8C4-E3FD-4899-B99E-2F88553C9BAA}" type="pres">
      <dgm:prSet presAssocID="{8D19223D-C3AB-4771-96D8-F32062B06CC7}" presName="parentText" presStyleLbl="alignNode1" presStyleIdx="0" presStyleCnt="1" custScaleX="813493" custScaleY="993818" custLinFactNeighborX="52466" custLinFactNeighborY="27839">
        <dgm:presLayoutVars>
          <dgm:chMax val="1"/>
          <dgm:bulletEnabled val="1"/>
        </dgm:presLayoutVars>
      </dgm:prSet>
      <dgm:spPr/>
    </dgm:pt>
    <dgm:pt modelId="{73E2C9AE-11CD-4926-BDB3-B887EDBFE680}" type="pres">
      <dgm:prSet presAssocID="{8D19223D-C3AB-4771-96D8-F32062B06CC7}" presName="descendantText" presStyleLbl="alignAcc1" presStyleIdx="0" presStyleCnt="1" custScaleX="85743" custScaleY="515779" custLinFactY="-200000" custLinFactNeighborX="-51374" custLinFactNeighborY="-207795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0D45BD8E-0CB0-4432-AB57-C4BD486516CB}" type="presOf" srcId="{8D19223D-C3AB-4771-96D8-F32062B06CC7}" destId="{351AB8C4-E3FD-4899-B99E-2F88553C9BAA}" srcOrd="0" destOrd="0" presId="urn:microsoft.com/office/officeart/2005/8/layout/chevron2"/>
    <dgm:cxn modelId="{2E881C96-27A6-434E-9328-F26B0CD8CEFB}" srcId="{C44FA3BE-0C78-43DB-BF3F-B4FCAFBD204F}" destId="{8D19223D-C3AB-4771-96D8-F32062B06CC7}" srcOrd="0" destOrd="0" parTransId="{C33E85EC-497A-4779-8F80-C2B5C35E5EBB}" sibTransId="{95AD1381-7EEF-49FB-A8C4-800378F7F545}"/>
    <dgm:cxn modelId="{5502309C-2E69-4D05-81D2-FEF3717D864A}" type="presOf" srcId="{C44FA3BE-0C78-43DB-BF3F-B4FCAFBD204F}" destId="{126C7D50-2F24-4E68-BF59-4E49C1826BBF}" srcOrd="0" destOrd="0" presId="urn:microsoft.com/office/officeart/2005/8/layout/chevron2"/>
    <dgm:cxn modelId="{D6FF0166-6A1F-49C7-9932-DC3BA6AF022B}" type="presParOf" srcId="{126C7D50-2F24-4E68-BF59-4E49C1826BBF}" destId="{1CDAF7B5-22BA-49A7-AA94-5E6AA6CBF2A2}" srcOrd="0" destOrd="0" presId="urn:microsoft.com/office/officeart/2005/8/layout/chevron2"/>
    <dgm:cxn modelId="{58C68488-20DC-413D-A0A0-034CB6529C30}" type="presParOf" srcId="{1CDAF7B5-22BA-49A7-AA94-5E6AA6CBF2A2}" destId="{351AB8C4-E3FD-4899-B99E-2F88553C9BAA}" srcOrd="0" destOrd="0" presId="urn:microsoft.com/office/officeart/2005/8/layout/chevron2"/>
    <dgm:cxn modelId="{77EBB0CC-48A4-4E7F-A479-EB7218E6D1E8}" type="presParOf" srcId="{1CDAF7B5-22BA-49A7-AA94-5E6AA6CBF2A2}" destId="{73E2C9AE-11CD-4926-BDB3-B887EDBFE68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6DCCCE-5178-40C0-B003-F17B310B33B2}">
      <dsp:nvSpPr>
        <dsp:cNvPr id="0" name=""/>
        <dsp:cNvSpPr/>
      </dsp:nvSpPr>
      <dsp:spPr>
        <a:xfrm rot="5400000">
          <a:off x="0" y="297731"/>
          <a:ext cx="2920836" cy="244782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" wrap="square" lIns="431061" tIns="106680" rIns="199136" bIns="1066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b="1" kern="1200" dirty="0"/>
            <a:t>Kağıt paraları dönüştürme</a:t>
          </a:r>
          <a:endParaRPr lang="tr-TR" sz="2800" kern="1200" dirty="0"/>
        </a:p>
      </dsp:txBody>
      <dsp:txXfrm rot="10800000">
        <a:off x="305979" y="-8248"/>
        <a:ext cx="2308879" cy="2447828"/>
      </dsp:txXfrm>
    </dsp:sp>
    <dsp:sp modelId="{6A48AEAA-F3D8-4C10-888E-BEA9120442D5}">
      <dsp:nvSpPr>
        <dsp:cNvPr id="0" name=""/>
        <dsp:cNvSpPr/>
      </dsp:nvSpPr>
      <dsp:spPr>
        <a:xfrm>
          <a:off x="971657" y="1684503"/>
          <a:ext cx="977524" cy="977524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6000" r="-46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1AB8C4-E3FD-4899-B99E-2F88553C9BAA}">
      <dsp:nvSpPr>
        <dsp:cNvPr id="0" name=""/>
        <dsp:cNvSpPr/>
      </dsp:nvSpPr>
      <dsp:spPr>
        <a:xfrm rot="5400000">
          <a:off x="-452596" y="541829"/>
          <a:ext cx="2070930" cy="118545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marL="0" lvl="0" indent="0" algn="ctr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900" b="1" kern="1200" dirty="0"/>
            <a:t>Tıkla</a:t>
          </a:r>
          <a:endParaRPr lang="tr-TR" sz="3900" kern="1200" dirty="0"/>
        </a:p>
      </dsp:txBody>
      <dsp:txXfrm rot="-5400000">
        <a:off x="-9860" y="691822"/>
        <a:ext cx="1185458" cy="885472"/>
      </dsp:txXfrm>
    </dsp:sp>
    <dsp:sp modelId="{73E2C9AE-11CD-4926-BDB3-B887EDBFE680}">
      <dsp:nvSpPr>
        <dsp:cNvPr id="0" name=""/>
        <dsp:cNvSpPr/>
      </dsp:nvSpPr>
      <dsp:spPr>
        <a:xfrm rot="5400000">
          <a:off x="219882" y="176742"/>
          <a:ext cx="698296" cy="639344"/>
        </a:xfrm>
        <a:prstGeom prst="round2Same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1AB8C4-E3FD-4899-B99E-2F88553C9BAA}">
      <dsp:nvSpPr>
        <dsp:cNvPr id="0" name=""/>
        <dsp:cNvSpPr/>
      </dsp:nvSpPr>
      <dsp:spPr>
        <a:xfrm rot="5400000">
          <a:off x="-452596" y="541829"/>
          <a:ext cx="2070930" cy="118545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marL="0" lvl="0" indent="0" algn="ctr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900" b="1" kern="1200" dirty="0"/>
            <a:t>Tıkla</a:t>
          </a:r>
          <a:endParaRPr lang="tr-TR" sz="3900" kern="1200" dirty="0"/>
        </a:p>
      </dsp:txBody>
      <dsp:txXfrm rot="-5400000">
        <a:off x="-9860" y="691822"/>
        <a:ext cx="1185458" cy="885472"/>
      </dsp:txXfrm>
    </dsp:sp>
    <dsp:sp modelId="{73E2C9AE-11CD-4926-BDB3-B887EDBFE680}">
      <dsp:nvSpPr>
        <dsp:cNvPr id="0" name=""/>
        <dsp:cNvSpPr/>
      </dsp:nvSpPr>
      <dsp:spPr>
        <a:xfrm rot="5400000">
          <a:off x="219882" y="176742"/>
          <a:ext cx="698296" cy="639344"/>
        </a:xfrm>
        <a:prstGeom prst="round2Same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BBA6A5-F9CE-40C2-A93B-AA39D4420355}">
      <dsp:nvSpPr>
        <dsp:cNvPr id="0" name=""/>
        <dsp:cNvSpPr/>
      </dsp:nvSpPr>
      <dsp:spPr>
        <a:xfrm>
          <a:off x="0" y="0"/>
          <a:ext cx="1374416" cy="8154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400" b="1" kern="1200" dirty="0">
              <a:solidFill>
                <a:schemeClr val="bg1"/>
              </a:solidFill>
            </a:rPr>
            <a:t>arka</a:t>
          </a:r>
          <a:endParaRPr lang="tr-TR" sz="3400" kern="1200" dirty="0">
            <a:solidFill>
              <a:schemeClr val="bg1"/>
            </a:solidFill>
          </a:endParaRPr>
        </a:p>
      </dsp:txBody>
      <dsp:txXfrm>
        <a:off x="39809" y="39809"/>
        <a:ext cx="1294798" cy="735872"/>
      </dsp:txXfrm>
    </dsp:sp>
    <dsp:sp modelId="{AF8BC2A2-2C4D-45F7-80DE-A3FC91CE57DA}">
      <dsp:nvSpPr>
        <dsp:cNvPr id="0" name=""/>
        <dsp:cNvSpPr/>
      </dsp:nvSpPr>
      <dsp:spPr>
        <a:xfrm>
          <a:off x="0" y="2637325"/>
          <a:ext cx="1374416" cy="8154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400" b="1" kern="1200" dirty="0">
              <a:solidFill>
                <a:schemeClr val="bg1"/>
              </a:solidFill>
            </a:rPr>
            <a:t>ön</a:t>
          </a:r>
        </a:p>
      </dsp:txBody>
      <dsp:txXfrm>
        <a:off x="39809" y="2677134"/>
        <a:ext cx="1294798" cy="73587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BBA6A5-F9CE-40C2-A93B-AA39D4420355}">
      <dsp:nvSpPr>
        <dsp:cNvPr id="0" name=""/>
        <dsp:cNvSpPr/>
      </dsp:nvSpPr>
      <dsp:spPr>
        <a:xfrm>
          <a:off x="0" y="0"/>
          <a:ext cx="1374416" cy="8154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400" b="1" kern="1200" dirty="0">
              <a:solidFill>
                <a:schemeClr val="bg1"/>
              </a:solidFill>
            </a:rPr>
            <a:t>arka</a:t>
          </a:r>
          <a:endParaRPr lang="tr-TR" sz="3400" kern="1200" dirty="0">
            <a:solidFill>
              <a:schemeClr val="bg1"/>
            </a:solidFill>
          </a:endParaRPr>
        </a:p>
      </dsp:txBody>
      <dsp:txXfrm>
        <a:off x="39809" y="39809"/>
        <a:ext cx="1294798" cy="735872"/>
      </dsp:txXfrm>
    </dsp:sp>
    <dsp:sp modelId="{AF8BC2A2-2C4D-45F7-80DE-A3FC91CE57DA}">
      <dsp:nvSpPr>
        <dsp:cNvPr id="0" name=""/>
        <dsp:cNvSpPr/>
      </dsp:nvSpPr>
      <dsp:spPr>
        <a:xfrm>
          <a:off x="0" y="2637325"/>
          <a:ext cx="1374416" cy="8154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400" b="1" kern="1200" dirty="0">
              <a:solidFill>
                <a:schemeClr val="bg1"/>
              </a:solidFill>
            </a:rPr>
            <a:t>ön</a:t>
          </a:r>
        </a:p>
      </dsp:txBody>
      <dsp:txXfrm>
        <a:off x="39809" y="2677134"/>
        <a:ext cx="1294798" cy="73587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BBA6A5-F9CE-40C2-A93B-AA39D4420355}">
      <dsp:nvSpPr>
        <dsp:cNvPr id="0" name=""/>
        <dsp:cNvSpPr/>
      </dsp:nvSpPr>
      <dsp:spPr>
        <a:xfrm>
          <a:off x="0" y="0"/>
          <a:ext cx="1374416" cy="8154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400" b="1" kern="1200" dirty="0">
              <a:solidFill>
                <a:schemeClr val="bg1"/>
              </a:solidFill>
            </a:rPr>
            <a:t>arka</a:t>
          </a:r>
          <a:endParaRPr lang="tr-TR" sz="3400" kern="1200" dirty="0">
            <a:solidFill>
              <a:schemeClr val="bg1"/>
            </a:solidFill>
          </a:endParaRPr>
        </a:p>
      </dsp:txBody>
      <dsp:txXfrm>
        <a:off x="39809" y="39809"/>
        <a:ext cx="1294798" cy="735872"/>
      </dsp:txXfrm>
    </dsp:sp>
    <dsp:sp modelId="{AF8BC2A2-2C4D-45F7-80DE-A3FC91CE57DA}">
      <dsp:nvSpPr>
        <dsp:cNvPr id="0" name=""/>
        <dsp:cNvSpPr/>
      </dsp:nvSpPr>
      <dsp:spPr>
        <a:xfrm>
          <a:off x="0" y="2637325"/>
          <a:ext cx="1374416" cy="8154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400" b="1" kern="1200" dirty="0">
              <a:solidFill>
                <a:schemeClr val="bg1"/>
              </a:solidFill>
            </a:rPr>
            <a:t>ön</a:t>
          </a:r>
        </a:p>
      </dsp:txBody>
      <dsp:txXfrm>
        <a:off x="39809" y="2677134"/>
        <a:ext cx="1294798" cy="735872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BBA6A5-F9CE-40C2-A93B-AA39D4420355}">
      <dsp:nvSpPr>
        <dsp:cNvPr id="0" name=""/>
        <dsp:cNvSpPr/>
      </dsp:nvSpPr>
      <dsp:spPr>
        <a:xfrm>
          <a:off x="0" y="0"/>
          <a:ext cx="1374416" cy="8154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400" b="1" kern="1200" dirty="0">
              <a:solidFill>
                <a:schemeClr val="bg1"/>
              </a:solidFill>
            </a:rPr>
            <a:t>arka</a:t>
          </a:r>
          <a:endParaRPr lang="tr-TR" sz="3400" kern="1200" dirty="0">
            <a:solidFill>
              <a:schemeClr val="bg1"/>
            </a:solidFill>
          </a:endParaRPr>
        </a:p>
      </dsp:txBody>
      <dsp:txXfrm>
        <a:off x="39809" y="39809"/>
        <a:ext cx="1294798" cy="735872"/>
      </dsp:txXfrm>
    </dsp:sp>
    <dsp:sp modelId="{AF8BC2A2-2C4D-45F7-80DE-A3FC91CE57DA}">
      <dsp:nvSpPr>
        <dsp:cNvPr id="0" name=""/>
        <dsp:cNvSpPr/>
      </dsp:nvSpPr>
      <dsp:spPr>
        <a:xfrm>
          <a:off x="0" y="2637325"/>
          <a:ext cx="1374416" cy="8154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400" b="1" kern="1200" dirty="0">
              <a:solidFill>
                <a:schemeClr val="bg1"/>
              </a:solidFill>
            </a:rPr>
            <a:t>ön</a:t>
          </a:r>
        </a:p>
      </dsp:txBody>
      <dsp:txXfrm>
        <a:off x="39809" y="2677134"/>
        <a:ext cx="1294798" cy="735872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BBA6A5-F9CE-40C2-A93B-AA39D4420355}">
      <dsp:nvSpPr>
        <dsp:cNvPr id="0" name=""/>
        <dsp:cNvSpPr/>
      </dsp:nvSpPr>
      <dsp:spPr>
        <a:xfrm>
          <a:off x="0" y="0"/>
          <a:ext cx="1374416" cy="8154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400" b="1" kern="1200" dirty="0">
              <a:solidFill>
                <a:schemeClr val="bg1"/>
              </a:solidFill>
            </a:rPr>
            <a:t>arka</a:t>
          </a:r>
          <a:endParaRPr lang="tr-TR" sz="3400" kern="1200" dirty="0">
            <a:solidFill>
              <a:schemeClr val="bg1"/>
            </a:solidFill>
          </a:endParaRPr>
        </a:p>
      </dsp:txBody>
      <dsp:txXfrm>
        <a:off x="39809" y="39809"/>
        <a:ext cx="1294798" cy="735872"/>
      </dsp:txXfrm>
    </dsp:sp>
    <dsp:sp modelId="{AF8BC2A2-2C4D-45F7-80DE-A3FC91CE57DA}">
      <dsp:nvSpPr>
        <dsp:cNvPr id="0" name=""/>
        <dsp:cNvSpPr/>
      </dsp:nvSpPr>
      <dsp:spPr>
        <a:xfrm>
          <a:off x="0" y="2637325"/>
          <a:ext cx="1374416" cy="8154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400" b="1" kern="1200" dirty="0">
              <a:solidFill>
                <a:schemeClr val="bg1"/>
              </a:solidFill>
            </a:rPr>
            <a:t>ön</a:t>
          </a:r>
        </a:p>
      </dsp:txBody>
      <dsp:txXfrm>
        <a:off x="39809" y="2677134"/>
        <a:ext cx="1294798" cy="735872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BBA6A5-F9CE-40C2-A93B-AA39D4420355}">
      <dsp:nvSpPr>
        <dsp:cNvPr id="0" name=""/>
        <dsp:cNvSpPr/>
      </dsp:nvSpPr>
      <dsp:spPr>
        <a:xfrm>
          <a:off x="0" y="0"/>
          <a:ext cx="1374416" cy="8154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400" b="1" kern="1200" dirty="0">
              <a:solidFill>
                <a:schemeClr val="bg1"/>
              </a:solidFill>
            </a:rPr>
            <a:t>arka</a:t>
          </a:r>
          <a:endParaRPr lang="tr-TR" sz="3400" kern="1200" dirty="0">
            <a:solidFill>
              <a:schemeClr val="bg1"/>
            </a:solidFill>
          </a:endParaRPr>
        </a:p>
      </dsp:txBody>
      <dsp:txXfrm>
        <a:off x="39809" y="39809"/>
        <a:ext cx="1294798" cy="735872"/>
      </dsp:txXfrm>
    </dsp:sp>
    <dsp:sp modelId="{AF8BC2A2-2C4D-45F7-80DE-A3FC91CE57DA}">
      <dsp:nvSpPr>
        <dsp:cNvPr id="0" name=""/>
        <dsp:cNvSpPr/>
      </dsp:nvSpPr>
      <dsp:spPr>
        <a:xfrm>
          <a:off x="0" y="2637325"/>
          <a:ext cx="1374416" cy="8154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400" b="1" kern="1200" dirty="0">
              <a:solidFill>
                <a:schemeClr val="bg1"/>
              </a:solidFill>
            </a:rPr>
            <a:t>ön</a:t>
          </a:r>
        </a:p>
      </dsp:txBody>
      <dsp:txXfrm>
        <a:off x="39809" y="2677134"/>
        <a:ext cx="1294798" cy="735872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1AB8C4-E3FD-4899-B99E-2F88553C9BAA}">
      <dsp:nvSpPr>
        <dsp:cNvPr id="0" name=""/>
        <dsp:cNvSpPr/>
      </dsp:nvSpPr>
      <dsp:spPr>
        <a:xfrm rot="5400000">
          <a:off x="-452596" y="541829"/>
          <a:ext cx="2070930" cy="118545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marL="0" lvl="0" indent="0" algn="ctr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900" b="1" kern="1200" dirty="0"/>
            <a:t>Tıkla</a:t>
          </a:r>
          <a:endParaRPr lang="tr-TR" sz="3900" kern="1200" dirty="0"/>
        </a:p>
      </dsp:txBody>
      <dsp:txXfrm rot="-5400000">
        <a:off x="-9860" y="691822"/>
        <a:ext cx="1185458" cy="885472"/>
      </dsp:txXfrm>
    </dsp:sp>
    <dsp:sp modelId="{73E2C9AE-11CD-4926-BDB3-B887EDBFE680}">
      <dsp:nvSpPr>
        <dsp:cNvPr id="0" name=""/>
        <dsp:cNvSpPr/>
      </dsp:nvSpPr>
      <dsp:spPr>
        <a:xfrm rot="5400000">
          <a:off x="219882" y="176742"/>
          <a:ext cx="698296" cy="639344"/>
        </a:xfrm>
        <a:prstGeom prst="round2Same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01B5A5-B778-48B6-B1EA-CA5F1ADCBCBB}">
      <dsp:nvSpPr>
        <dsp:cNvPr id="0" name=""/>
        <dsp:cNvSpPr/>
      </dsp:nvSpPr>
      <dsp:spPr>
        <a:xfrm>
          <a:off x="0" y="40037"/>
          <a:ext cx="4498948" cy="6582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kern="1200" dirty="0"/>
            <a:t>Diğer sayfaya geçiniz</a:t>
          </a:r>
          <a:endParaRPr lang="tr-TR" sz="2000" kern="1200" dirty="0"/>
        </a:p>
      </dsp:txBody>
      <dsp:txXfrm>
        <a:off x="0" y="303355"/>
        <a:ext cx="4498948" cy="263318"/>
      </dsp:txXfrm>
    </dsp:sp>
    <dsp:sp modelId="{38E0FFBC-E0D9-4500-AFC7-DD9527CE9BE3}">
      <dsp:nvSpPr>
        <dsp:cNvPr id="0" name=""/>
        <dsp:cNvSpPr/>
      </dsp:nvSpPr>
      <dsp:spPr>
        <a:xfrm>
          <a:off x="3656713" y="0"/>
          <a:ext cx="680070" cy="658294"/>
        </a:xfrm>
        <a:prstGeom prst="ellipse">
          <a:avLst/>
        </a:prstGeom>
        <a:blipFill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2961F41-95A3-49FC-A7B1-EA7CA2C803FB}">
      <dsp:nvSpPr>
        <dsp:cNvPr id="0" name=""/>
        <dsp:cNvSpPr/>
      </dsp:nvSpPr>
      <dsp:spPr>
        <a:xfrm>
          <a:off x="603793" y="120281"/>
          <a:ext cx="3052908" cy="165002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6DCCCE-5178-40C0-B003-F17B310B33B2}">
      <dsp:nvSpPr>
        <dsp:cNvPr id="0" name=""/>
        <dsp:cNvSpPr/>
      </dsp:nvSpPr>
      <dsp:spPr>
        <a:xfrm rot="5400000">
          <a:off x="0" y="297731"/>
          <a:ext cx="2920836" cy="244782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" wrap="square" lIns="431061" tIns="106680" rIns="199136" bIns="1066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b="1" kern="1200" dirty="0"/>
            <a:t>Madeni paraları dönüştürme</a:t>
          </a:r>
          <a:endParaRPr lang="tr-TR" sz="2800" kern="1200" dirty="0"/>
        </a:p>
      </dsp:txBody>
      <dsp:txXfrm rot="10800000">
        <a:off x="305979" y="-8248"/>
        <a:ext cx="2308879" cy="2447828"/>
      </dsp:txXfrm>
    </dsp:sp>
    <dsp:sp modelId="{6A48AEAA-F3D8-4C10-888E-BEA9120442D5}">
      <dsp:nvSpPr>
        <dsp:cNvPr id="0" name=""/>
        <dsp:cNvSpPr/>
      </dsp:nvSpPr>
      <dsp:spPr>
        <a:xfrm>
          <a:off x="988236" y="1686771"/>
          <a:ext cx="977524" cy="977524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1AB8C4-E3FD-4899-B99E-2F88553C9BAA}">
      <dsp:nvSpPr>
        <dsp:cNvPr id="0" name=""/>
        <dsp:cNvSpPr/>
      </dsp:nvSpPr>
      <dsp:spPr>
        <a:xfrm>
          <a:off x="-44882" y="0"/>
          <a:ext cx="1230340" cy="44838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" wrap="square" lIns="15875" tIns="15875" rIns="15875" bIns="15875" numCol="1" spcCol="1270" anchor="ctr" anchorCtr="0">
          <a:noAutofit/>
        </a:bodyPr>
        <a:lstStyle/>
        <a:p>
          <a:pPr marL="0" lvl="0" indent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500" b="1" kern="1200" dirty="0"/>
            <a:t>Tıkla</a:t>
          </a:r>
          <a:endParaRPr lang="tr-TR" sz="2500" kern="1200" dirty="0"/>
        </a:p>
      </dsp:txBody>
      <dsp:txXfrm rot="-5400000">
        <a:off x="346095" y="-166783"/>
        <a:ext cx="448387" cy="781953"/>
      </dsp:txXfrm>
    </dsp:sp>
    <dsp:sp modelId="{73E2C9AE-11CD-4926-BDB3-B887EDBFE680}">
      <dsp:nvSpPr>
        <dsp:cNvPr id="0" name=""/>
        <dsp:cNvSpPr/>
      </dsp:nvSpPr>
      <dsp:spPr>
        <a:xfrm rot="5400000">
          <a:off x="285875" y="368901"/>
          <a:ext cx="631755" cy="901396"/>
        </a:xfrm>
        <a:prstGeom prst="round2Same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1AB8C4-E3FD-4899-B99E-2F88553C9BAA}">
      <dsp:nvSpPr>
        <dsp:cNvPr id="0" name=""/>
        <dsp:cNvSpPr/>
      </dsp:nvSpPr>
      <dsp:spPr>
        <a:xfrm>
          <a:off x="-44882" y="0"/>
          <a:ext cx="1230340" cy="44838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" wrap="square" lIns="15875" tIns="15875" rIns="15875" bIns="15875" numCol="1" spcCol="1270" anchor="ctr" anchorCtr="0">
          <a:noAutofit/>
        </a:bodyPr>
        <a:lstStyle/>
        <a:p>
          <a:pPr marL="0" lvl="0" indent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500" b="1" kern="1200" dirty="0"/>
            <a:t>Tıkla</a:t>
          </a:r>
          <a:endParaRPr lang="tr-TR" sz="2500" kern="1200" dirty="0"/>
        </a:p>
      </dsp:txBody>
      <dsp:txXfrm rot="-5400000">
        <a:off x="346095" y="-166783"/>
        <a:ext cx="448387" cy="781953"/>
      </dsp:txXfrm>
    </dsp:sp>
    <dsp:sp modelId="{73E2C9AE-11CD-4926-BDB3-B887EDBFE680}">
      <dsp:nvSpPr>
        <dsp:cNvPr id="0" name=""/>
        <dsp:cNvSpPr/>
      </dsp:nvSpPr>
      <dsp:spPr>
        <a:xfrm rot="5400000">
          <a:off x="285875" y="368901"/>
          <a:ext cx="631755" cy="901396"/>
        </a:xfrm>
        <a:prstGeom prst="round2Same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1AB8C4-E3FD-4899-B99E-2F88553C9BAA}">
      <dsp:nvSpPr>
        <dsp:cNvPr id="0" name=""/>
        <dsp:cNvSpPr/>
      </dsp:nvSpPr>
      <dsp:spPr>
        <a:xfrm>
          <a:off x="-44882" y="51786"/>
          <a:ext cx="1230340" cy="44838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" wrap="square" lIns="15875" tIns="15875" rIns="15875" bIns="15875" numCol="1" spcCol="1270" anchor="ctr" anchorCtr="0">
          <a:noAutofit/>
        </a:bodyPr>
        <a:lstStyle/>
        <a:p>
          <a:pPr marL="0" lvl="0" indent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500" b="1" kern="1200" dirty="0"/>
            <a:t>Tıkla</a:t>
          </a:r>
          <a:endParaRPr lang="tr-TR" sz="2500" kern="1200" dirty="0"/>
        </a:p>
      </dsp:txBody>
      <dsp:txXfrm rot="-5400000">
        <a:off x="346095" y="-114997"/>
        <a:ext cx="448387" cy="781953"/>
      </dsp:txXfrm>
    </dsp:sp>
    <dsp:sp modelId="{73E2C9AE-11CD-4926-BDB3-B887EDBFE680}">
      <dsp:nvSpPr>
        <dsp:cNvPr id="0" name=""/>
        <dsp:cNvSpPr/>
      </dsp:nvSpPr>
      <dsp:spPr>
        <a:xfrm rot="5400000">
          <a:off x="285875" y="368901"/>
          <a:ext cx="631755" cy="901396"/>
        </a:xfrm>
        <a:prstGeom prst="round2Same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1AB8C4-E3FD-4899-B99E-2F88553C9BAA}">
      <dsp:nvSpPr>
        <dsp:cNvPr id="0" name=""/>
        <dsp:cNvSpPr/>
      </dsp:nvSpPr>
      <dsp:spPr>
        <a:xfrm>
          <a:off x="-44882" y="47748"/>
          <a:ext cx="1230340" cy="44838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" wrap="square" lIns="15875" tIns="15875" rIns="15875" bIns="15875" numCol="1" spcCol="1270" anchor="ctr" anchorCtr="0">
          <a:noAutofit/>
        </a:bodyPr>
        <a:lstStyle/>
        <a:p>
          <a:pPr marL="0" lvl="0" indent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500" b="1" kern="1200" dirty="0"/>
            <a:t>Tıkla</a:t>
          </a:r>
          <a:endParaRPr lang="tr-TR" sz="2500" kern="1200" dirty="0"/>
        </a:p>
      </dsp:txBody>
      <dsp:txXfrm rot="-5400000">
        <a:off x="346095" y="-119035"/>
        <a:ext cx="448387" cy="781953"/>
      </dsp:txXfrm>
    </dsp:sp>
    <dsp:sp modelId="{73E2C9AE-11CD-4926-BDB3-B887EDBFE680}">
      <dsp:nvSpPr>
        <dsp:cNvPr id="0" name=""/>
        <dsp:cNvSpPr/>
      </dsp:nvSpPr>
      <dsp:spPr>
        <a:xfrm rot="5400000">
          <a:off x="285875" y="368901"/>
          <a:ext cx="631755" cy="901396"/>
        </a:xfrm>
        <a:prstGeom prst="round2Same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1AB8C4-E3FD-4899-B99E-2F88553C9BAA}">
      <dsp:nvSpPr>
        <dsp:cNvPr id="0" name=""/>
        <dsp:cNvSpPr/>
      </dsp:nvSpPr>
      <dsp:spPr>
        <a:xfrm>
          <a:off x="-44882" y="0"/>
          <a:ext cx="1230340" cy="44838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" wrap="square" lIns="15875" tIns="15875" rIns="15875" bIns="15875" numCol="1" spcCol="1270" anchor="ctr" anchorCtr="0">
          <a:noAutofit/>
        </a:bodyPr>
        <a:lstStyle/>
        <a:p>
          <a:pPr marL="0" lvl="0" indent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500" b="1" kern="1200" dirty="0"/>
            <a:t>Tıkla</a:t>
          </a:r>
          <a:endParaRPr lang="tr-TR" sz="2500" kern="1200" dirty="0"/>
        </a:p>
      </dsp:txBody>
      <dsp:txXfrm rot="-5400000">
        <a:off x="346095" y="-166783"/>
        <a:ext cx="448387" cy="781953"/>
      </dsp:txXfrm>
    </dsp:sp>
    <dsp:sp modelId="{73E2C9AE-11CD-4926-BDB3-B887EDBFE680}">
      <dsp:nvSpPr>
        <dsp:cNvPr id="0" name=""/>
        <dsp:cNvSpPr/>
      </dsp:nvSpPr>
      <dsp:spPr>
        <a:xfrm rot="5400000">
          <a:off x="285875" y="368901"/>
          <a:ext cx="631755" cy="901396"/>
        </a:xfrm>
        <a:prstGeom prst="round2Same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1AB8C4-E3FD-4899-B99E-2F88553C9BAA}">
      <dsp:nvSpPr>
        <dsp:cNvPr id="0" name=""/>
        <dsp:cNvSpPr/>
      </dsp:nvSpPr>
      <dsp:spPr>
        <a:xfrm>
          <a:off x="-44882" y="0"/>
          <a:ext cx="1230340" cy="44838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" wrap="square" lIns="15875" tIns="15875" rIns="15875" bIns="15875" numCol="1" spcCol="1270" anchor="ctr" anchorCtr="0">
          <a:noAutofit/>
        </a:bodyPr>
        <a:lstStyle/>
        <a:p>
          <a:pPr marL="0" lvl="0" indent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500" b="1" kern="1200" dirty="0"/>
            <a:t>Tıkla</a:t>
          </a:r>
          <a:endParaRPr lang="tr-TR" sz="2500" kern="1200" dirty="0"/>
        </a:p>
      </dsp:txBody>
      <dsp:txXfrm rot="-5400000">
        <a:off x="346095" y="-166783"/>
        <a:ext cx="448387" cy="781953"/>
      </dsp:txXfrm>
    </dsp:sp>
    <dsp:sp modelId="{73E2C9AE-11CD-4926-BDB3-B887EDBFE680}">
      <dsp:nvSpPr>
        <dsp:cNvPr id="0" name=""/>
        <dsp:cNvSpPr/>
      </dsp:nvSpPr>
      <dsp:spPr>
        <a:xfrm rot="5400000">
          <a:off x="285875" y="368901"/>
          <a:ext cx="631755" cy="901396"/>
        </a:xfrm>
        <a:prstGeom prst="round2Same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01B5A5-B778-48B6-B1EA-CA5F1ADCBCBB}">
      <dsp:nvSpPr>
        <dsp:cNvPr id="0" name=""/>
        <dsp:cNvSpPr/>
      </dsp:nvSpPr>
      <dsp:spPr>
        <a:xfrm>
          <a:off x="0" y="28652"/>
          <a:ext cx="4498948" cy="47111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marL="0" lvl="0" indent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200" b="1" kern="1200" dirty="0"/>
            <a:t>Ana sayfaya dön</a:t>
          </a:r>
          <a:endParaRPr lang="tr-TR" sz="3200" kern="1200" dirty="0"/>
        </a:p>
      </dsp:txBody>
      <dsp:txXfrm>
        <a:off x="0" y="217097"/>
        <a:ext cx="4498948" cy="188444"/>
      </dsp:txXfrm>
    </dsp:sp>
    <dsp:sp modelId="{38E0FFBC-E0D9-4500-AFC7-DD9527CE9BE3}">
      <dsp:nvSpPr>
        <dsp:cNvPr id="0" name=""/>
        <dsp:cNvSpPr/>
      </dsp:nvSpPr>
      <dsp:spPr>
        <a:xfrm>
          <a:off x="4021053" y="0"/>
          <a:ext cx="486694" cy="471110"/>
        </a:xfrm>
        <a:prstGeom prst="ellipse">
          <a:avLst/>
        </a:prstGeom>
        <a:blipFill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2961F41-95A3-49FC-A7B1-EA7CA2C803FB}">
      <dsp:nvSpPr>
        <dsp:cNvPr id="0" name=""/>
        <dsp:cNvSpPr/>
      </dsp:nvSpPr>
      <dsp:spPr>
        <a:xfrm>
          <a:off x="603793" y="86079"/>
          <a:ext cx="3052908" cy="118084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073575-7762-4BF6-8B0F-11181C2F7A22}">
      <dsp:nvSpPr>
        <dsp:cNvPr id="0" name=""/>
        <dsp:cNvSpPr/>
      </dsp:nvSpPr>
      <dsp:spPr>
        <a:xfrm>
          <a:off x="2282" y="0"/>
          <a:ext cx="1225595" cy="87743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300" b="1" kern="1200" dirty="0"/>
            <a:t>Tıkla</a:t>
          </a:r>
          <a:endParaRPr lang="tr-TR" sz="3300" kern="1200" dirty="0"/>
        </a:p>
      </dsp:txBody>
      <dsp:txXfrm>
        <a:off x="27981" y="25699"/>
        <a:ext cx="1174197" cy="826035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01B5A5-B778-48B6-B1EA-CA5F1ADCBCBB}">
      <dsp:nvSpPr>
        <dsp:cNvPr id="0" name=""/>
        <dsp:cNvSpPr/>
      </dsp:nvSpPr>
      <dsp:spPr>
        <a:xfrm>
          <a:off x="0" y="40037"/>
          <a:ext cx="4498948" cy="6582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kern="1200" dirty="0"/>
            <a:t>Diğer sayfaya geçiniz</a:t>
          </a:r>
          <a:endParaRPr lang="tr-TR" sz="2000" kern="1200" dirty="0"/>
        </a:p>
      </dsp:txBody>
      <dsp:txXfrm>
        <a:off x="0" y="303355"/>
        <a:ext cx="4498948" cy="263318"/>
      </dsp:txXfrm>
    </dsp:sp>
    <dsp:sp modelId="{38E0FFBC-E0D9-4500-AFC7-DD9527CE9BE3}">
      <dsp:nvSpPr>
        <dsp:cNvPr id="0" name=""/>
        <dsp:cNvSpPr/>
      </dsp:nvSpPr>
      <dsp:spPr>
        <a:xfrm>
          <a:off x="3656713" y="0"/>
          <a:ext cx="680070" cy="658294"/>
        </a:xfrm>
        <a:prstGeom prst="ellipse">
          <a:avLst/>
        </a:prstGeom>
        <a:blipFill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2961F41-95A3-49FC-A7B1-EA7CA2C803FB}">
      <dsp:nvSpPr>
        <dsp:cNvPr id="0" name=""/>
        <dsp:cNvSpPr/>
      </dsp:nvSpPr>
      <dsp:spPr>
        <a:xfrm>
          <a:off x="603793" y="120281"/>
          <a:ext cx="3052908" cy="165002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073575-7762-4BF6-8B0F-11181C2F7A22}">
      <dsp:nvSpPr>
        <dsp:cNvPr id="0" name=""/>
        <dsp:cNvSpPr/>
      </dsp:nvSpPr>
      <dsp:spPr>
        <a:xfrm>
          <a:off x="2282" y="0"/>
          <a:ext cx="1225595" cy="87743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300" b="1" kern="1200" dirty="0"/>
            <a:t>Tıkla</a:t>
          </a:r>
          <a:endParaRPr lang="tr-TR" sz="3300" kern="1200" dirty="0"/>
        </a:p>
      </dsp:txBody>
      <dsp:txXfrm>
        <a:off x="27981" y="25699"/>
        <a:ext cx="1174197" cy="82603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073575-7762-4BF6-8B0F-11181C2F7A22}">
      <dsp:nvSpPr>
        <dsp:cNvPr id="0" name=""/>
        <dsp:cNvSpPr/>
      </dsp:nvSpPr>
      <dsp:spPr>
        <a:xfrm>
          <a:off x="434" y="607386"/>
          <a:ext cx="1205784" cy="86325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300" b="1" kern="1200" dirty="0"/>
            <a:t>Tıkla</a:t>
          </a:r>
          <a:endParaRPr lang="tr-TR" sz="3300" kern="1200" dirty="0"/>
        </a:p>
      </dsp:txBody>
      <dsp:txXfrm>
        <a:off x="25718" y="632670"/>
        <a:ext cx="1155216" cy="812682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01B5A5-B778-48B6-B1EA-CA5F1ADCBCBB}">
      <dsp:nvSpPr>
        <dsp:cNvPr id="0" name=""/>
        <dsp:cNvSpPr/>
      </dsp:nvSpPr>
      <dsp:spPr>
        <a:xfrm>
          <a:off x="0" y="40037"/>
          <a:ext cx="4498948" cy="6582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kern="1200" dirty="0"/>
            <a:t>Diğer sayfaya geçiniz</a:t>
          </a:r>
          <a:endParaRPr lang="tr-TR" sz="2000" kern="1200" dirty="0"/>
        </a:p>
      </dsp:txBody>
      <dsp:txXfrm>
        <a:off x="0" y="303355"/>
        <a:ext cx="4498948" cy="263318"/>
      </dsp:txXfrm>
    </dsp:sp>
    <dsp:sp modelId="{38E0FFBC-E0D9-4500-AFC7-DD9527CE9BE3}">
      <dsp:nvSpPr>
        <dsp:cNvPr id="0" name=""/>
        <dsp:cNvSpPr/>
      </dsp:nvSpPr>
      <dsp:spPr>
        <a:xfrm>
          <a:off x="3656713" y="0"/>
          <a:ext cx="680070" cy="658294"/>
        </a:xfrm>
        <a:prstGeom prst="ellipse">
          <a:avLst/>
        </a:prstGeom>
        <a:blipFill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2961F41-95A3-49FC-A7B1-EA7CA2C803FB}">
      <dsp:nvSpPr>
        <dsp:cNvPr id="0" name=""/>
        <dsp:cNvSpPr/>
      </dsp:nvSpPr>
      <dsp:spPr>
        <a:xfrm>
          <a:off x="603793" y="120281"/>
          <a:ext cx="3052908" cy="165002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073575-7762-4BF6-8B0F-11181C2F7A22}">
      <dsp:nvSpPr>
        <dsp:cNvPr id="0" name=""/>
        <dsp:cNvSpPr/>
      </dsp:nvSpPr>
      <dsp:spPr>
        <a:xfrm>
          <a:off x="2282" y="0"/>
          <a:ext cx="1225595" cy="87743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300" b="1" kern="1200" dirty="0"/>
            <a:t>Tıkla</a:t>
          </a:r>
          <a:endParaRPr lang="tr-TR" sz="3300" kern="1200" dirty="0"/>
        </a:p>
      </dsp:txBody>
      <dsp:txXfrm>
        <a:off x="27981" y="25699"/>
        <a:ext cx="1174197" cy="826035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01B5A5-B778-48B6-B1EA-CA5F1ADCBCBB}">
      <dsp:nvSpPr>
        <dsp:cNvPr id="0" name=""/>
        <dsp:cNvSpPr/>
      </dsp:nvSpPr>
      <dsp:spPr>
        <a:xfrm>
          <a:off x="0" y="43761"/>
          <a:ext cx="4498948" cy="7195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b="1" kern="1200" dirty="0"/>
            <a:t>Ana sayfaya dön</a:t>
          </a:r>
          <a:endParaRPr lang="tr-TR" sz="2800" kern="1200" dirty="0"/>
        </a:p>
      </dsp:txBody>
      <dsp:txXfrm>
        <a:off x="0" y="331575"/>
        <a:ext cx="4498948" cy="287813"/>
      </dsp:txXfrm>
    </dsp:sp>
    <dsp:sp modelId="{38E0FFBC-E0D9-4500-AFC7-DD9527CE9BE3}">
      <dsp:nvSpPr>
        <dsp:cNvPr id="0" name=""/>
        <dsp:cNvSpPr/>
      </dsp:nvSpPr>
      <dsp:spPr>
        <a:xfrm>
          <a:off x="3764413" y="0"/>
          <a:ext cx="743334" cy="719532"/>
        </a:xfrm>
        <a:prstGeom prst="ellipse">
          <a:avLst/>
        </a:prstGeom>
        <a:blipFill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2961F41-95A3-49FC-A7B1-EA7CA2C803FB}">
      <dsp:nvSpPr>
        <dsp:cNvPr id="0" name=""/>
        <dsp:cNvSpPr/>
      </dsp:nvSpPr>
      <dsp:spPr>
        <a:xfrm>
          <a:off x="603793" y="131470"/>
          <a:ext cx="3052908" cy="180352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073575-7762-4BF6-8B0F-11181C2F7A22}">
      <dsp:nvSpPr>
        <dsp:cNvPr id="0" name=""/>
        <dsp:cNvSpPr/>
      </dsp:nvSpPr>
      <dsp:spPr>
        <a:xfrm>
          <a:off x="2282" y="0"/>
          <a:ext cx="1225595" cy="87743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300" b="1" kern="1200" dirty="0"/>
            <a:t>Tıkla</a:t>
          </a:r>
          <a:endParaRPr lang="tr-TR" sz="3300" kern="1200" dirty="0"/>
        </a:p>
      </dsp:txBody>
      <dsp:txXfrm>
        <a:off x="27981" y="25699"/>
        <a:ext cx="1174197" cy="826035"/>
      </dsp:txXfrm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01B5A5-B778-48B6-B1EA-CA5F1ADCBCBB}">
      <dsp:nvSpPr>
        <dsp:cNvPr id="0" name=""/>
        <dsp:cNvSpPr/>
      </dsp:nvSpPr>
      <dsp:spPr>
        <a:xfrm>
          <a:off x="0" y="40037"/>
          <a:ext cx="4498948" cy="6582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kern="1200" dirty="0"/>
            <a:t>Diğer sayfaya geçiniz</a:t>
          </a:r>
          <a:endParaRPr lang="tr-TR" sz="2000" kern="1200" dirty="0"/>
        </a:p>
      </dsp:txBody>
      <dsp:txXfrm>
        <a:off x="0" y="303355"/>
        <a:ext cx="4498948" cy="263318"/>
      </dsp:txXfrm>
    </dsp:sp>
    <dsp:sp modelId="{38E0FFBC-E0D9-4500-AFC7-DD9527CE9BE3}">
      <dsp:nvSpPr>
        <dsp:cNvPr id="0" name=""/>
        <dsp:cNvSpPr/>
      </dsp:nvSpPr>
      <dsp:spPr>
        <a:xfrm>
          <a:off x="3656713" y="0"/>
          <a:ext cx="680070" cy="658294"/>
        </a:xfrm>
        <a:prstGeom prst="ellipse">
          <a:avLst/>
        </a:prstGeom>
        <a:blipFill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2961F41-95A3-49FC-A7B1-EA7CA2C803FB}">
      <dsp:nvSpPr>
        <dsp:cNvPr id="0" name=""/>
        <dsp:cNvSpPr/>
      </dsp:nvSpPr>
      <dsp:spPr>
        <a:xfrm>
          <a:off x="603793" y="120281"/>
          <a:ext cx="3052908" cy="165002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073575-7762-4BF6-8B0F-11181C2F7A22}">
      <dsp:nvSpPr>
        <dsp:cNvPr id="0" name=""/>
        <dsp:cNvSpPr/>
      </dsp:nvSpPr>
      <dsp:spPr>
        <a:xfrm>
          <a:off x="2282" y="0"/>
          <a:ext cx="1225595" cy="87743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300" b="1" kern="1200" dirty="0"/>
            <a:t>Tıkla</a:t>
          </a:r>
          <a:endParaRPr lang="tr-TR" sz="3300" kern="1200" dirty="0"/>
        </a:p>
      </dsp:txBody>
      <dsp:txXfrm>
        <a:off x="27981" y="25699"/>
        <a:ext cx="1174197" cy="826035"/>
      </dsp:txXfrm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01B5A5-B778-48B6-B1EA-CA5F1ADCBCBB}">
      <dsp:nvSpPr>
        <dsp:cNvPr id="0" name=""/>
        <dsp:cNvSpPr/>
      </dsp:nvSpPr>
      <dsp:spPr>
        <a:xfrm>
          <a:off x="0" y="40037"/>
          <a:ext cx="4498948" cy="6582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kern="1200" dirty="0"/>
            <a:t>Diğer sayfaya geçiniz</a:t>
          </a:r>
          <a:endParaRPr lang="tr-TR" sz="2000" kern="1200" dirty="0"/>
        </a:p>
      </dsp:txBody>
      <dsp:txXfrm>
        <a:off x="0" y="303355"/>
        <a:ext cx="4498948" cy="263318"/>
      </dsp:txXfrm>
    </dsp:sp>
    <dsp:sp modelId="{38E0FFBC-E0D9-4500-AFC7-DD9527CE9BE3}">
      <dsp:nvSpPr>
        <dsp:cNvPr id="0" name=""/>
        <dsp:cNvSpPr/>
      </dsp:nvSpPr>
      <dsp:spPr>
        <a:xfrm>
          <a:off x="3656713" y="0"/>
          <a:ext cx="680070" cy="658294"/>
        </a:xfrm>
        <a:prstGeom prst="ellipse">
          <a:avLst/>
        </a:prstGeom>
        <a:blipFill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2961F41-95A3-49FC-A7B1-EA7CA2C803FB}">
      <dsp:nvSpPr>
        <dsp:cNvPr id="0" name=""/>
        <dsp:cNvSpPr/>
      </dsp:nvSpPr>
      <dsp:spPr>
        <a:xfrm>
          <a:off x="603793" y="120281"/>
          <a:ext cx="3052908" cy="165002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073575-7762-4BF6-8B0F-11181C2F7A22}">
      <dsp:nvSpPr>
        <dsp:cNvPr id="0" name=""/>
        <dsp:cNvSpPr/>
      </dsp:nvSpPr>
      <dsp:spPr>
        <a:xfrm>
          <a:off x="2282" y="0"/>
          <a:ext cx="1225595" cy="87743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300" b="1" kern="1200" dirty="0"/>
            <a:t>Tıkla</a:t>
          </a:r>
          <a:endParaRPr lang="tr-TR" sz="3300" kern="1200" dirty="0"/>
        </a:p>
      </dsp:txBody>
      <dsp:txXfrm>
        <a:off x="27981" y="25699"/>
        <a:ext cx="1174197" cy="826035"/>
      </dsp:txXfrm>
    </dsp:sp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01B5A5-B778-48B6-B1EA-CA5F1ADCBCBB}">
      <dsp:nvSpPr>
        <dsp:cNvPr id="0" name=""/>
        <dsp:cNvSpPr/>
      </dsp:nvSpPr>
      <dsp:spPr>
        <a:xfrm>
          <a:off x="0" y="43761"/>
          <a:ext cx="4498948" cy="7195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b="1" kern="1200" dirty="0">
              <a:hlinkClick xmlns:r="http://schemas.openxmlformats.org/officeDocument/2006/relationships" r:id="" action="ppaction://hlinksldjump"/>
            </a:rPr>
            <a:t>Ana sayfaya dön</a:t>
          </a:r>
          <a:endParaRPr lang="tr-TR" sz="2800" kern="1200" dirty="0"/>
        </a:p>
      </dsp:txBody>
      <dsp:txXfrm>
        <a:off x="0" y="331575"/>
        <a:ext cx="4498948" cy="287813"/>
      </dsp:txXfrm>
    </dsp:sp>
    <dsp:sp modelId="{38E0FFBC-E0D9-4500-AFC7-DD9527CE9BE3}">
      <dsp:nvSpPr>
        <dsp:cNvPr id="0" name=""/>
        <dsp:cNvSpPr/>
      </dsp:nvSpPr>
      <dsp:spPr>
        <a:xfrm>
          <a:off x="3764413" y="0"/>
          <a:ext cx="743334" cy="719532"/>
        </a:xfrm>
        <a:prstGeom prst="ellipse">
          <a:avLst/>
        </a:prstGeom>
        <a:blipFill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2961F41-95A3-49FC-A7B1-EA7CA2C803FB}">
      <dsp:nvSpPr>
        <dsp:cNvPr id="0" name=""/>
        <dsp:cNvSpPr/>
      </dsp:nvSpPr>
      <dsp:spPr>
        <a:xfrm>
          <a:off x="603793" y="131470"/>
          <a:ext cx="3052908" cy="180352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073575-7762-4BF6-8B0F-11181C2F7A22}">
      <dsp:nvSpPr>
        <dsp:cNvPr id="0" name=""/>
        <dsp:cNvSpPr/>
      </dsp:nvSpPr>
      <dsp:spPr>
        <a:xfrm>
          <a:off x="434" y="607386"/>
          <a:ext cx="1205784" cy="86325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300" b="1" kern="1200" dirty="0"/>
            <a:t>Tıkla</a:t>
          </a:r>
          <a:endParaRPr lang="tr-TR" sz="3300" kern="1200" dirty="0"/>
        </a:p>
      </dsp:txBody>
      <dsp:txXfrm>
        <a:off x="25718" y="632670"/>
        <a:ext cx="1155216" cy="81268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073575-7762-4BF6-8B0F-11181C2F7A22}">
      <dsp:nvSpPr>
        <dsp:cNvPr id="0" name=""/>
        <dsp:cNvSpPr/>
      </dsp:nvSpPr>
      <dsp:spPr>
        <a:xfrm>
          <a:off x="434" y="607386"/>
          <a:ext cx="1205784" cy="86325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300" b="1" kern="1200" dirty="0"/>
            <a:t>Tıkla</a:t>
          </a:r>
          <a:endParaRPr lang="tr-TR" sz="3300" kern="1200" dirty="0"/>
        </a:p>
      </dsp:txBody>
      <dsp:txXfrm>
        <a:off x="25718" y="632670"/>
        <a:ext cx="1155216" cy="81268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369399-6357-46F6-A04B-45F529FB5681}">
      <dsp:nvSpPr>
        <dsp:cNvPr id="0" name=""/>
        <dsp:cNvSpPr/>
      </dsp:nvSpPr>
      <dsp:spPr>
        <a:xfrm>
          <a:off x="0" y="213468"/>
          <a:ext cx="1433144" cy="44785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3349" tIns="76200" rIns="76200" bIns="76200" numCol="1" spcCol="1270" anchor="ctr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kern="1200"/>
            <a:t>Çıkış</a:t>
          </a:r>
          <a:endParaRPr lang="tr-TR" sz="2000" kern="1200" dirty="0"/>
        </a:p>
      </dsp:txBody>
      <dsp:txXfrm>
        <a:off x="0" y="213468"/>
        <a:ext cx="1433144" cy="447857"/>
      </dsp:txXfrm>
    </dsp:sp>
    <dsp:sp modelId="{4BD009F0-A103-439D-9954-1064A22D0432}">
      <dsp:nvSpPr>
        <dsp:cNvPr id="0" name=""/>
        <dsp:cNvSpPr/>
      </dsp:nvSpPr>
      <dsp:spPr>
        <a:xfrm>
          <a:off x="872121" y="18426"/>
          <a:ext cx="855586" cy="904903"/>
        </a:xfrm>
        <a:prstGeom prst="rect">
          <a:avLst/>
        </a:prstGeom>
        <a:blipFill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1AB8C4-E3FD-4899-B99E-2F88553C9BAA}">
      <dsp:nvSpPr>
        <dsp:cNvPr id="0" name=""/>
        <dsp:cNvSpPr/>
      </dsp:nvSpPr>
      <dsp:spPr>
        <a:xfrm rot="5400000">
          <a:off x="-452596" y="541829"/>
          <a:ext cx="2070930" cy="118545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marL="0" lvl="0" indent="0" algn="ctr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900" b="1" kern="1200" dirty="0"/>
            <a:t>Tıkla</a:t>
          </a:r>
          <a:endParaRPr lang="tr-TR" sz="3900" kern="1200" dirty="0"/>
        </a:p>
      </dsp:txBody>
      <dsp:txXfrm rot="-5400000">
        <a:off x="-9860" y="691822"/>
        <a:ext cx="1185458" cy="885472"/>
      </dsp:txXfrm>
    </dsp:sp>
    <dsp:sp modelId="{73E2C9AE-11CD-4926-BDB3-B887EDBFE680}">
      <dsp:nvSpPr>
        <dsp:cNvPr id="0" name=""/>
        <dsp:cNvSpPr/>
      </dsp:nvSpPr>
      <dsp:spPr>
        <a:xfrm rot="5400000">
          <a:off x="-29475" y="158133"/>
          <a:ext cx="698296" cy="639344"/>
        </a:xfrm>
        <a:prstGeom prst="round2Same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1AB8C4-E3FD-4899-B99E-2F88553C9BAA}">
      <dsp:nvSpPr>
        <dsp:cNvPr id="0" name=""/>
        <dsp:cNvSpPr/>
      </dsp:nvSpPr>
      <dsp:spPr>
        <a:xfrm rot="5400000">
          <a:off x="-442736" y="442736"/>
          <a:ext cx="2070930" cy="118545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marL="0" lvl="0" indent="0" algn="ctr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900" b="1" kern="1200" dirty="0"/>
            <a:t>Tıkla</a:t>
          </a:r>
          <a:endParaRPr lang="tr-TR" sz="3900" kern="1200" dirty="0"/>
        </a:p>
      </dsp:txBody>
      <dsp:txXfrm rot="-5400000">
        <a:off x="0" y="592729"/>
        <a:ext cx="1185458" cy="885472"/>
      </dsp:txXfrm>
    </dsp:sp>
    <dsp:sp modelId="{73E2C9AE-11CD-4926-BDB3-B887EDBFE680}">
      <dsp:nvSpPr>
        <dsp:cNvPr id="0" name=""/>
        <dsp:cNvSpPr/>
      </dsp:nvSpPr>
      <dsp:spPr>
        <a:xfrm rot="5400000">
          <a:off x="219882" y="176742"/>
          <a:ext cx="698296" cy="639344"/>
        </a:xfrm>
        <a:prstGeom prst="round2Same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1AB8C4-E3FD-4899-B99E-2F88553C9BAA}">
      <dsp:nvSpPr>
        <dsp:cNvPr id="0" name=""/>
        <dsp:cNvSpPr/>
      </dsp:nvSpPr>
      <dsp:spPr>
        <a:xfrm rot="5400000">
          <a:off x="-452596" y="541829"/>
          <a:ext cx="2070930" cy="118545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marL="0" lvl="0" indent="0" algn="ctr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900" b="1" kern="1200" dirty="0"/>
            <a:t>Tıkla</a:t>
          </a:r>
          <a:endParaRPr lang="tr-TR" sz="3900" kern="1200" dirty="0"/>
        </a:p>
      </dsp:txBody>
      <dsp:txXfrm rot="-5400000">
        <a:off x="-9860" y="691822"/>
        <a:ext cx="1185458" cy="885472"/>
      </dsp:txXfrm>
    </dsp:sp>
    <dsp:sp modelId="{73E2C9AE-11CD-4926-BDB3-B887EDBFE680}">
      <dsp:nvSpPr>
        <dsp:cNvPr id="0" name=""/>
        <dsp:cNvSpPr/>
      </dsp:nvSpPr>
      <dsp:spPr>
        <a:xfrm rot="5400000">
          <a:off x="219882" y="176742"/>
          <a:ext cx="698296" cy="639344"/>
        </a:xfrm>
        <a:prstGeom prst="round2Same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A00C99-1412-47E8-9538-F345E6655F2B}" type="datetimeFigureOut">
              <a:rPr lang="tr-TR" smtClean="0"/>
              <a:t>24.04.2022</a:t>
            </a:fld>
            <a:endParaRPr lang="tr-TR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 dirty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EB6325-381B-4EBF-85D3-77D9A3DD7211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70948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EB6325-381B-4EBF-85D3-77D9A3DD7211}" type="slidenum">
              <a:rPr lang="tr-TR" smtClean="0"/>
              <a:t>3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23799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EB6325-381B-4EBF-85D3-77D9A3DD7211}" type="slidenum">
              <a:rPr lang="tr-TR" smtClean="0"/>
              <a:t>7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206560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EB6325-381B-4EBF-85D3-77D9A3DD7211}" type="slidenum">
              <a:rPr lang="tr-TR" smtClean="0"/>
              <a:t>11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28907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8862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2060"/>
            </a:gs>
            <a:gs pos="73000">
              <a:schemeClr val="tx1"/>
            </a:gs>
            <a:gs pos="39000">
              <a:schemeClr val="tx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pSp>
        <p:nvGrpSpPr>
          <p:cNvPr id="4" name="Grup 3"/>
          <p:cNvGrpSpPr/>
          <p:nvPr userDrawn="1"/>
        </p:nvGrpSpPr>
        <p:grpSpPr>
          <a:xfrm>
            <a:off x="34928" y="260648"/>
            <a:ext cx="8929560" cy="6550396"/>
            <a:chOff x="34928" y="260648"/>
            <a:chExt cx="8929560" cy="6550396"/>
          </a:xfrm>
        </p:grpSpPr>
        <p:sp>
          <p:nvSpPr>
            <p:cNvPr id="13" name="Dikdörtgen 12"/>
            <p:cNvSpPr/>
            <p:nvPr userDrawn="1"/>
          </p:nvSpPr>
          <p:spPr bwMode="auto">
            <a:xfrm>
              <a:off x="189840" y="260648"/>
              <a:ext cx="8774648" cy="6436096"/>
            </a:xfrm>
            <a:prstGeom prst="rect">
              <a:avLst/>
            </a:prstGeom>
            <a:gradFill>
              <a:gsLst>
                <a:gs pos="21000">
                  <a:schemeClr val="tx1"/>
                </a:gs>
                <a:gs pos="55000">
                  <a:srgbClr val="00B0F0"/>
                </a:gs>
                <a:gs pos="100000">
                  <a:schemeClr val="tx1"/>
                </a:gs>
              </a:gsLst>
              <a:lin ang="5400000" scaled="1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tr-TR" sz="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" name="Akış Çizelgesi: Öteki İşlem 2"/>
            <p:cNvSpPr/>
            <p:nvPr userDrawn="1"/>
          </p:nvSpPr>
          <p:spPr>
            <a:xfrm>
              <a:off x="34928" y="6649788"/>
              <a:ext cx="1008680" cy="161256"/>
            </a:xfrm>
            <a:prstGeom prst="flowChartAlternate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900" dirty="0"/>
                <a:t>AYHAN AYDIN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238244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1" r:id="rId1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3.xml"/><Relationship Id="rId13" Type="http://schemas.openxmlformats.org/officeDocument/2006/relationships/diagramLayout" Target="../diagrams/layout34.xml"/><Relationship Id="rId3" Type="http://schemas.openxmlformats.org/officeDocument/2006/relationships/image" Target="../media/image11.png"/><Relationship Id="rId7" Type="http://schemas.openxmlformats.org/officeDocument/2006/relationships/diagramLayout" Target="../diagrams/layout33.xml"/><Relationship Id="rId12" Type="http://schemas.openxmlformats.org/officeDocument/2006/relationships/diagramData" Target="../diagrams/data34.xml"/><Relationship Id="rId2" Type="http://schemas.openxmlformats.org/officeDocument/2006/relationships/image" Target="../media/image12.jpeg"/><Relationship Id="rId16" Type="http://schemas.microsoft.com/office/2007/relationships/diagramDrawing" Target="../diagrams/drawing34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33.xml"/><Relationship Id="rId11" Type="http://schemas.openxmlformats.org/officeDocument/2006/relationships/image" Target="../media/image47.jpeg"/><Relationship Id="rId5" Type="http://schemas.openxmlformats.org/officeDocument/2006/relationships/image" Target="../media/image46.png"/><Relationship Id="rId15" Type="http://schemas.openxmlformats.org/officeDocument/2006/relationships/diagramColors" Target="../diagrams/colors34.xml"/><Relationship Id="rId10" Type="http://schemas.microsoft.com/office/2007/relationships/diagramDrawing" Target="../diagrams/drawing33.xml"/><Relationship Id="rId4" Type="http://schemas.openxmlformats.org/officeDocument/2006/relationships/image" Target="../media/image45.jpeg"/><Relationship Id="rId9" Type="http://schemas.openxmlformats.org/officeDocument/2006/relationships/diagramColors" Target="../diagrams/colors33.xml"/><Relationship Id="rId14" Type="http://schemas.openxmlformats.org/officeDocument/2006/relationships/diagramQuickStyle" Target="../diagrams/quickStyle3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5.xml"/><Relationship Id="rId13" Type="http://schemas.openxmlformats.org/officeDocument/2006/relationships/image" Target="../media/image49.jpeg"/><Relationship Id="rId18" Type="http://schemas.microsoft.com/office/2007/relationships/diagramDrawing" Target="../diagrams/drawing36.xml"/><Relationship Id="rId3" Type="http://schemas.openxmlformats.org/officeDocument/2006/relationships/image" Target="../media/image47.jpeg"/><Relationship Id="rId7" Type="http://schemas.openxmlformats.org/officeDocument/2006/relationships/diagramLayout" Target="../diagrams/layout35.xml"/><Relationship Id="rId12" Type="http://schemas.openxmlformats.org/officeDocument/2006/relationships/image" Target="../media/image12.jpeg"/><Relationship Id="rId17" Type="http://schemas.openxmlformats.org/officeDocument/2006/relationships/diagramColors" Target="../diagrams/colors36.xml"/><Relationship Id="rId2" Type="http://schemas.openxmlformats.org/officeDocument/2006/relationships/notesSlide" Target="../notesSlides/notesSlide3.xml"/><Relationship Id="rId16" Type="http://schemas.openxmlformats.org/officeDocument/2006/relationships/diagramQuickStyle" Target="../diagrams/quickStyle36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35.xml"/><Relationship Id="rId11" Type="http://schemas.openxmlformats.org/officeDocument/2006/relationships/image" Target="../media/image45.jpeg"/><Relationship Id="rId5" Type="http://schemas.openxmlformats.org/officeDocument/2006/relationships/image" Target="../media/image46.png"/><Relationship Id="rId15" Type="http://schemas.openxmlformats.org/officeDocument/2006/relationships/diagramLayout" Target="../diagrams/layout36.xml"/><Relationship Id="rId10" Type="http://schemas.microsoft.com/office/2007/relationships/diagramDrawing" Target="../diagrams/drawing35.xml"/><Relationship Id="rId4" Type="http://schemas.openxmlformats.org/officeDocument/2006/relationships/image" Target="../media/image48.jpeg"/><Relationship Id="rId9" Type="http://schemas.openxmlformats.org/officeDocument/2006/relationships/diagramColors" Target="../diagrams/colors35.xml"/><Relationship Id="rId14" Type="http://schemas.openxmlformats.org/officeDocument/2006/relationships/diagramData" Target="../diagrams/data3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microsoft.com/office/2007/relationships/diagramDrawing" Target="../diagrams/drawing37.xml"/><Relationship Id="rId18" Type="http://schemas.microsoft.com/office/2007/relationships/diagramDrawing" Target="../diagrams/drawing38.xml"/><Relationship Id="rId3" Type="http://schemas.openxmlformats.org/officeDocument/2006/relationships/image" Target="../media/image49.jpeg"/><Relationship Id="rId7" Type="http://schemas.openxmlformats.org/officeDocument/2006/relationships/image" Target="../media/image10.jpeg"/><Relationship Id="rId12" Type="http://schemas.openxmlformats.org/officeDocument/2006/relationships/diagramColors" Target="../diagrams/colors37.xml"/><Relationship Id="rId17" Type="http://schemas.openxmlformats.org/officeDocument/2006/relationships/diagramColors" Target="../diagrams/colors38.xml"/><Relationship Id="rId2" Type="http://schemas.openxmlformats.org/officeDocument/2006/relationships/image" Target="../media/image48.jpeg"/><Relationship Id="rId16" Type="http://schemas.openxmlformats.org/officeDocument/2006/relationships/diagramQuickStyle" Target="../diagrams/quickStyle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11" Type="http://schemas.openxmlformats.org/officeDocument/2006/relationships/diagramQuickStyle" Target="../diagrams/quickStyle37.xml"/><Relationship Id="rId5" Type="http://schemas.openxmlformats.org/officeDocument/2006/relationships/image" Target="../media/image45.jpeg"/><Relationship Id="rId15" Type="http://schemas.openxmlformats.org/officeDocument/2006/relationships/diagramLayout" Target="../diagrams/layout38.xml"/><Relationship Id="rId10" Type="http://schemas.openxmlformats.org/officeDocument/2006/relationships/diagramLayout" Target="../diagrams/layout37.xml"/><Relationship Id="rId4" Type="http://schemas.openxmlformats.org/officeDocument/2006/relationships/image" Target="../media/image47.jpeg"/><Relationship Id="rId9" Type="http://schemas.openxmlformats.org/officeDocument/2006/relationships/diagramData" Target="../diagrams/data37.xml"/><Relationship Id="rId14" Type="http://schemas.openxmlformats.org/officeDocument/2006/relationships/diagramData" Target="../diagrams/data38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slide" Target="slide10.xml"/><Relationship Id="rId18" Type="http://schemas.openxmlformats.org/officeDocument/2006/relationships/diagramColors" Target="../diagrams/colors3.xml"/><Relationship Id="rId26" Type="http://schemas.openxmlformats.org/officeDocument/2006/relationships/diagramLayout" Target="../diagrams/layout5.xml"/><Relationship Id="rId3" Type="http://schemas.openxmlformats.org/officeDocument/2006/relationships/diagramLayout" Target="../diagrams/layout1.xml"/><Relationship Id="rId21" Type="http://schemas.openxmlformats.org/officeDocument/2006/relationships/diagramLayout" Target="../diagrams/layout4.xml"/><Relationship Id="rId34" Type="http://schemas.microsoft.com/office/2007/relationships/diagramDrawing" Target="../diagrams/drawing6.xml"/><Relationship Id="rId7" Type="http://schemas.openxmlformats.org/officeDocument/2006/relationships/diagramData" Target="../diagrams/data2.xml"/><Relationship Id="rId12" Type="http://schemas.openxmlformats.org/officeDocument/2006/relationships/slide" Target="slide3.xml"/><Relationship Id="rId17" Type="http://schemas.openxmlformats.org/officeDocument/2006/relationships/diagramQuickStyle" Target="../diagrams/quickStyle3.xml"/><Relationship Id="rId25" Type="http://schemas.openxmlformats.org/officeDocument/2006/relationships/diagramData" Target="../diagrams/data5.xml"/><Relationship Id="rId33" Type="http://schemas.openxmlformats.org/officeDocument/2006/relationships/diagramColors" Target="../diagrams/colors6.xml"/><Relationship Id="rId2" Type="http://schemas.openxmlformats.org/officeDocument/2006/relationships/diagramData" Target="../diagrams/data1.xml"/><Relationship Id="rId16" Type="http://schemas.openxmlformats.org/officeDocument/2006/relationships/diagramLayout" Target="../diagrams/layout3.xml"/><Relationship Id="rId20" Type="http://schemas.openxmlformats.org/officeDocument/2006/relationships/diagramData" Target="../diagrams/data4.xml"/><Relationship Id="rId29" Type="http://schemas.microsoft.com/office/2007/relationships/diagramDrawing" Target="../diagrams/drawing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microsoft.com/office/2007/relationships/diagramDrawing" Target="../diagrams/drawing4.xml"/><Relationship Id="rId32" Type="http://schemas.openxmlformats.org/officeDocument/2006/relationships/diagramQuickStyle" Target="../diagrams/quickStyle6.xml"/><Relationship Id="rId5" Type="http://schemas.openxmlformats.org/officeDocument/2006/relationships/diagramColors" Target="../diagrams/colors1.xml"/><Relationship Id="rId15" Type="http://schemas.openxmlformats.org/officeDocument/2006/relationships/diagramData" Target="../diagrams/data3.xml"/><Relationship Id="rId23" Type="http://schemas.openxmlformats.org/officeDocument/2006/relationships/diagramColors" Target="../diagrams/colors4.xml"/><Relationship Id="rId28" Type="http://schemas.openxmlformats.org/officeDocument/2006/relationships/diagramColors" Target="../diagrams/colors5.xml"/><Relationship Id="rId10" Type="http://schemas.openxmlformats.org/officeDocument/2006/relationships/diagramColors" Target="../diagrams/colors2.xml"/><Relationship Id="rId19" Type="http://schemas.microsoft.com/office/2007/relationships/diagramDrawing" Target="../diagrams/drawing3.xml"/><Relationship Id="rId31" Type="http://schemas.openxmlformats.org/officeDocument/2006/relationships/diagramLayout" Target="../diagrams/layout6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slide" Target="slide7.xml"/><Relationship Id="rId22" Type="http://schemas.openxmlformats.org/officeDocument/2006/relationships/diagramQuickStyle" Target="../diagrams/quickStyle4.xml"/><Relationship Id="rId27" Type="http://schemas.openxmlformats.org/officeDocument/2006/relationships/diagramQuickStyle" Target="../diagrams/quickStyle5.xml"/><Relationship Id="rId30" Type="http://schemas.openxmlformats.org/officeDocument/2006/relationships/diagramData" Target="../diagrams/data6.xml"/><Relationship Id="rId8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6" Type="http://schemas.openxmlformats.org/officeDocument/2006/relationships/diagramColors" Target="../diagrams/colors11.xml"/><Relationship Id="rId21" Type="http://schemas.openxmlformats.org/officeDocument/2006/relationships/diagramColors" Target="../diagrams/colors10.xml"/><Relationship Id="rId42" Type="http://schemas.openxmlformats.org/officeDocument/2006/relationships/diagramColors" Target="../diagrams/colors14.xml"/><Relationship Id="rId47" Type="http://schemas.openxmlformats.org/officeDocument/2006/relationships/diagramColors" Target="../diagrams/colors15.xml"/><Relationship Id="rId63" Type="http://schemas.openxmlformats.org/officeDocument/2006/relationships/diagramData" Target="../diagrams/data18.xml"/><Relationship Id="rId68" Type="http://schemas.openxmlformats.org/officeDocument/2006/relationships/diagramData" Target="../diagrams/data19.xml"/><Relationship Id="rId7" Type="http://schemas.microsoft.com/office/2007/relationships/diagramDrawing" Target="../diagrams/drawing7.xml"/><Relationship Id="rId71" Type="http://schemas.openxmlformats.org/officeDocument/2006/relationships/diagramColors" Target="../diagrams/colors19.xml"/><Relationship Id="rId2" Type="http://schemas.openxmlformats.org/officeDocument/2006/relationships/image" Target="../media/image8.png"/><Relationship Id="rId16" Type="http://schemas.openxmlformats.org/officeDocument/2006/relationships/diagramColors" Target="../diagrams/colors9.xml"/><Relationship Id="rId29" Type="http://schemas.openxmlformats.org/officeDocument/2006/relationships/diagramLayout" Target="../diagrams/layout12.xml"/><Relationship Id="rId11" Type="http://schemas.openxmlformats.org/officeDocument/2006/relationships/diagramColors" Target="../diagrams/colors8.xml"/><Relationship Id="rId24" Type="http://schemas.openxmlformats.org/officeDocument/2006/relationships/diagramLayout" Target="../diagrams/layout11.xml"/><Relationship Id="rId32" Type="http://schemas.microsoft.com/office/2007/relationships/diagramDrawing" Target="../diagrams/drawing12.xml"/><Relationship Id="rId37" Type="http://schemas.openxmlformats.org/officeDocument/2006/relationships/diagramColors" Target="../diagrams/colors13.xml"/><Relationship Id="rId40" Type="http://schemas.openxmlformats.org/officeDocument/2006/relationships/diagramLayout" Target="../diagrams/layout14.xml"/><Relationship Id="rId45" Type="http://schemas.openxmlformats.org/officeDocument/2006/relationships/diagramLayout" Target="../diagrams/layout15.xml"/><Relationship Id="rId53" Type="http://schemas.microsoft.com/office/2007/relationships/diagramDrawing" Target="../diagrams/drawing16.xml"/><Relationship Id="rId58" Type="http://schemas.microsoft.com/office/2007/relationships/diagramDrawing" Target="../diagrams/drawing17.xml"/><Relationship Id="rId66" Type="http://schemas.openxmlformats.org/officeDocument/2006/relationships/diagramColors" Target="../diagrams/colors18.xml"/><Relationship Id="rId5" Type="http://schemas.openxmlformats.org/officeDocument/2006/relationships/diagramQuickStyle" Target="../diagrams/quickStyle7.xml"/><Relationship Id="rId61" Type="http://schemas.openxmlformats.org/officeDocument/2006/relationships/image" Target="../media/image21.png"/><Relationship Id="rId19" Type="http://schemas.openxmlformats.org/officeDocument/2006/relationships/diagramLayout" Target="../diagrams/layout10.xml"/><Relationship Id="rId14" Type="http://schemas.openxmlformats.org/officeDocument/2006/relationships/diagramLayout" Target="../diagrams/layout9.xml"/><Relationship Id="rId22" Type="http://schemas.microsoft.com/office/2007/relationships/diagramDrawing" Target="../diagrams/drawing10.xml"/><Relationship Id="rId27" Type="http://schemas.microsoft.com/office/2007/relationships/diagramDrawing" Target="../diagrams/drawing11.xml"/><Relationship Id="rId30" Type="http://schemas.openxmlformats.org/officeDocument/2006/relationships/diagramQuickStyle" Target="../diagrams/quickStyle12.xml"/><Relationship Id="rId35" Type="http://schemas.openxmlformats.org/officeDocument/2006/relationships/diagramLayout" Target="../diagrams/layout13.xml"/><Relationship Id="rId43" Type="http://schemas.microsoft.com/office/2007/relationships/diagramDrawing" Target="../diagrams/drawing14.xml"/><Relationship Id="rId48" Type="http://schemas.microsoft.com/office/2007/relationships/diagramDrawing" Target="../diagrams/drawing15.xml"/><Relationship Id="rId56" Type="http://schemas.openxmlformats.org/officeDocument/2006/relationships/diagramQuickStyle" Target="../diagrams/quickStyle17.xml"/><Relationship Id="rId64" Type="http://schemas.openxmlformats.org/officeDocument/2006/relationships/diagramLayout" Target="../diagrams/layout18.xml"/><Relationship Id="rId69" Type="http://schemas.openxmlformats.org/officeDocument/2006/relationships/diagramLayout" Target="../diagrams/layout19.xml"/><Relationship Id="rId8" Type="http://schemas.openxmlformats.org/officeDocument/2006/relationships/diagramData" Target="../diagrams/data8.xml"/><Relationship Id="rId51" Type="http://schemas.openxmlformats.org/officeDocument/2006/relationships/diagramQuickStyle" Target="../diagrams/quickStyle16.xml"/><Relationship Id="rId72" Type="http://schemas.microsoft.com/office/2007/relationships/diagramDrawing" Target="../diagrams/drawing19.xml"/><Relationship Id="rId3" Type="http://schemas.openxmlformats.org/officeDocument/2006/relationships/diagramData" Target="../diagrams/data7.xml"/><Relationship Id="rId12" Type="http://schemas.microsoft.com/office/2007/relationships/diagramDrawing" Target="../diagrams/drawing8.xml"/><Relationship Id="rId17" Type="http://schemas.microsoft.com/office/2007/relationships/diagramDrawing" Target="../diagrams/drawing9.xml"/><Relationship Id="rId25" Type="http://schemas.openxmlformats.org/officeDocument/2006/relationships/diagramQuickStyle" Target="../diagrams/quickStyle11.xml"/><Relationship Id="rId33" Type="http://schemas.openxmlformats.org/officeDocument/2006/relationships/image" Target="../media/image18.png"/><Relationship Id="rId38" Type="http://schemas.microsoft.com/office/2007/relationships/diagramDrawing" Target="../diagrams/drawing13.xml"/><Relationship Id="rId46" Type="http://schemas.openxmlformats.org/officeDocument/2006/relationships/diagramQuickStyle" Target="../diagrams/quickStyle15.xml"/><Relationship Id="rId59" Type="http://schemas.openxmlformats.org/officeDocument/2006/relationships/image" Target="../media/image19.png"/><Relationship Id="rId67" Type="http://schemas.microsoft.com/office/2007/relationships/diagramDrawing" Target="../diagrams/drawing18.xml"/><Relationship Id="rId20" Type="http://schemas.openxmlformats.org/officeDocument/2006/relationships/diagramQuickStyle" Target="../diagrams/quickStyle10.xml"/><Relationship Id="rId41" Type="http://schemas.openxmlformats.org/officeDocument/2006/relationships/diagramQuickStyle" Target="../diagrams/quickStyle14.xml"/><Relationship Id="rId54" Type="http://schemas.openxmlformats.org/officeDocument/2006/relationships/diagramData" Target="../diagrams/data17.xml"/><Relationship Id="rId62" Type="http://schemas.openxmlformats.org/officeDocument/2006/relationships/image" Target="../media/image22.png"/><Relationship Id="rId70" Type="http://schemas.openxmlformats.org/officeDocument/2006/relationships/diagramQuickStyle" Target="../diagrams/quickStyle1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7.xml"/><Relationship Id="rId15" Type="http://schemas.openxmlformats.org/officeDocument/2006/relationships/diagramQuickStyle" Target="../diagrams/quickStyle9.xml"/><Relationship Id="rId23" Type="http://schemas.openxmlformats.org/officeDocument/2006/relationships/diagramData" Target="../diagrams/data11.xml"/><Relationship Id="rId28" Type="http://schemas.openxmlformats.org/officeDocument/2006/relationships/diagramData" Target="../diagrams/data12.xml"/><Relationship Id="rId36" Type="http://schemas.openxmlformats.org/officeDocument/2006/relationships/diagramQuickStyle" Target="../diagrams/quickStyle13.xml"/><Relationship Id="rId49" Type="http://schemas.openxmlformats.org/officeDocument/2006/relationships/diagramData" Target="../diagrams/data16.xml"/><Relationship Id="rId57" Type="http://schemas.openxmlformats.org/officeDocument/2006/relationships/diagramColors" Target="../diagrams/colors17.xml"/><Relationship Id="rId10" Type="http://schemas.openxmlformats.org/officeDocument/2006/relationships/diagramQuickStyle" Target="../diagrams/quickStyle8.xml"/><Relationship Id="rId31" Type="http://schemas.openxmlformats.org/officeDocument/2006/relationships/diagramColors" Target="../diagrams/colors12.xml"/><Relationship Id="rId44" Type="http://schemas.openxmlformats.org/officeDocument/2006/relationships/diagramData" Target="../diagrams/data15.xml"/><Relationship Id="rId52" Type="http://schemas.openxmlformats.org/officeDocument/2006/relationships/diagramColors" Target="../diagrams/colors16.xml"/><Relationship Id="rId60" Type="http://schemas.openxmlformats.org/officeDocument/2006/relationships/image" Target="../media/image20.png"/><Relationship Id="rId65" Type="http://schemas.openxmlformats.org/officeDocument/2006/relationships/diagramQuickStyle" Target="../diagrams/quickStyle18.xml"/><Relationship Id="rId4" Type="http://schemas.openxmlformats.org/officeDocument/2006/relationships/diagramLayout" Target="../diagrams/layout7.xml"/><Relationship Id="rId9" Type="http://schemas.openxmlformats.org/officeDocument/2006/relationships/diagramLayout" Target="../diagrams/layout8.xml"/><Relationship Id="rId13" Type="http://schemas.openxmlformats.org/officeDocument/2006/relationships/diagramData" Target="../diagrams/data9.xml"/><Relationship Id="rId18" Type="http://schemas.openxmlformats.org/officeDocument/2006/relationships/diagramData" Target="../diagrams/data10.xml"/><Relationship Id="rId39" Type="http://schemas.openxmlformats.org/officeDocument/2006/relationships/diagramData" Target="../diagrams/data14.xml"/><Relationship Id="rId34" Type="http://schemas.openxmlformats.org/officeDocument/2006/relationships/diagramData" Target="../diagrams/data13.xml"/><Relationship Id="rId50" Type="http://schemas.openxmlformats.org/officeDocument/2006/relationships/diagramLayout" Target="../diagrams/layout16.xml"/><Relationship Id="rId55" Type="http://schemas.openxmlformats.org/officeDocument/2006/relationships/diagramLayout" Target="../diagrams/layout17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diagramQuickStyle" Target="../diagrams/quickStyle21.xml"/><Relationship Id="rId18" Type="http://schemas.openxmlformats.org/officeDocument/2006/relationships/diagramQuickStyle" Target="../diagrams/quickStyle22.xml"/><Relationship Id="rId26" Type="http://schemas.openxmlformats.org/officeDocument/2006/relationships/diagramColors" Target="../diagrams/colors23.xml"/><Relationship Id="rId39" Type="http://schemas.openxmlformats.org/officeDocument/2006/relationships/diagramQuickStyle" Target="../diagrams/quickStyle25.xml"/><Relationship Id="rId21" Type="http://schemas.openxmlformats.org/officeDocument/2006/relationships/image" Target="../media/image31.png"/><Relationship Id="rId34" Type="http://schemas.microsoft.com/office/2007/relationships/diagramDrawing" Target="../diagrams/drawing24.xml"/><Relationship Id="rId42" Type="http://schemas.openxmlformats.org/officeDocument/2006/relationships/image" Target="../media/image36.png"/><Relationship Id="rId47" Type="http://schemas.openxmlformats.org/officeDocument/2006/relationships/diagramQuickStyle" Target="../diagrams/quickStyle26.xml"/><Relationship Id="rId7" Type="http://schemas.openxmlformats.org/officeDocument/2006/relationships/diagramLayout" Target="../diagrams/layout20.xml"/><Relationship Id="rId2" Type="http://schemas.openxmlformats.org/officeDocument/2006/relationships/image" Target="../media/image25.png"/><Relationship Id="rId16" Type="http://schemas.openxmlformats.org/officeDocument/2006/relationships/diagramData" Target="../diagrams/data22.xml"/><Relationship Id="rId29" Type="http://schemas.openxmlformats.org/officeDocument/2006/relationships/image" Target="../media/image33.png"/><Relationship Id="rId11" Type="http://schemas.openxmlformats.org/officeDocument/2006/relationships/diagramData" Target="../diagrams/data21.xml"/><Relationship Id="rId24" Type="http://schemas.openxmlformats.org/officeDocument/2006/relationships/diagramLayout" Target="../diagrams/layout23.xml"/><Relationship Id="rId32" Type="http://schemas.openxmlformats.org/officeDocument/2006/relationships/diagramQuickStyle" Target="../diagrams/quickStyle24.xml"/><Relationship Id="rId37" Type="http://schemas.openxmlformats.org/officeDocument/2006/relationships/diagramData" Target="../diagrams/data25.xml"/><Relationship Id="rId40" Type="http://schemas.openxmlformats.org/officeDocument/2006/relationships/diagramColors" Target="../diagrams/colors25.xml"/><Relationship Id="rId45" Type="http://schemas.openxmlformats.org/officeDocument/2006/relationships/diagramData" Target="../diagrams/data26.xml"/><Relationship Id="rId5" Type="http://schemas.openxmlformats.org/officeDocument/2006/relationships/image" Target="../media/image28.png"/><Relationship Id="rId15" Type="http://schemas.microsoft.com/office/2007/relationships/diagramDrawing" Target="../diagrams/drawing21.xml"/><Relationship Id="rId23" Type="http://schemas.openxmlformats.org/officeDocument/2006/relationships/diagramData" Target="../diagrams/data23.xml"/><Relationship Id="rId28" Type="http://schemas.openxmlformats.org/officeDocument/2006/relationships/image" Target="../media/image30.png"/><Relationship Id="rId36" Type="http://schemas.openxmlformats.org/officeDocument/2006/relationships/image" Target="../media/image35.png"/><Relationship Id="rId49" Type="http://schemas.microsoft.com/office/2007/relationships/diagramDrawing" Target="../diagrams/drawing26.xml"/><Relationship Id="rId10" Type="http://schemas.microsoft.com/office/2007/relationships/diagramDrawing" Target="../diagrams/drawing20.xml"/><Relationship Id="rId19" Type="http://schemas.openxmlformats.org/officeDocument/2006/relationships/diagramColors" Target="../diagrams/colors22.xml"/><Relationship Id="rId31" Type="http://schemas.openxmlformats.org/officeDocument/2006/relationships/diagramLayout" Target="../diagrams/layout24.xml"/><Relationship Id="rId44" Type="http://schemas.openxmlformats.org/officeDocument/2006/relationships/slide" Target="slide2.xml"/><Relationship Id="rId4" Type="http://schemas.openxmlformats.org/officeDocument/2006/relationships/image" Target="../media/image27.png"/><Relationship Id="rId9" Type="http://schemas.openxmlformats.org/officeDocument/2006/relationships/diagramColors" Target="../diagrams/colors20.xml"/><Relationship Id="rId14" Type="http://schemas.openxmlformats.org/officeDocument/2006/relationships/diagramColors" Target="../diagrams/colors21.xml"/><Relationship Id="rId22" Type="http://schemas.openxmlformats.org/officeDocument/2006/relationships/image" Target="../media/image32.png"/><Relationship Id="rId27" Type="http://schemas.microsoft.com/office/2007/relationships/diagramDrawing" Target="../diagrams/drawing23.xml"/><Relationship Id="rId30" Type="http://schemas.openxmlformats.org/officeDocument/2006/relationships/diagramData" Target="../diagrams/data24.xml"/><Relationship Id="rId35" Type="http://schemas.openxmlformats.org/officeDocument/2006/relationships/image" Target="../media/image34.png"/><Relationship Id="rId43" Type="http://schemas.openxmlformats.org/officeDocument/2006/relationships/image" Target="../media/image37.png"/><Relationship Id="rId48" Type="http://schemas.openxmlformats.org/officeDocument/2006/relationships/diagramColors" Target="../diagrams/colors26.xml"/><Relationship Id="rId8" Type="http://schemas.openxmlformats.org/officeDocument/2006/relationships/diagramQuickStyle" Target="../diagrams/quickStyle20.xml"/><Relationship Id="rId3" Type="http://schemas.openxmlformats.org/officeDocument/2006/relationships/image" Target="../media/image26.png"/><Relationship Id="rId12" Type="http://schemas.openxmlformats.org/officeDocument/2006/relationships/diagramLayout" Target="../diagrams/layout21.xml"/><Relationship Id="rId17" Type="http://schemas.openxmlformats.org/officeDocument/2006/relationships/diagramLayout" Target="../diagrams/layout22.xml"/><Relationship Id="rId25" Type="http://schemas.openxmlformats.org/officeDocument/2006/relationships/diagramQuickStyle" Target="../diagrams/quickStyle23.xml"/><Relationship Id="rId33" Type="http://schemas.openxmlformats.org/officeDocument/2006/relationships/diagramColors" Target="../diagrams/colors24.xml"/><Relationship Id="rId38" Type="http://schemas.openxmlformats.org/officeDocument/2006/relationships/diagramLayout" Target="../diagrams/layout25.xml"/><Relationship Id="rId46" Type="http://schemas.openxmlformats.org/officeDocument/2006/relationships/diagramLayout" Target="../diagrams/layout26.xml"/><Relationship Id="rId20" Type="http://schemas.microsoft.com/office/2007/relationships/diagramDrawing" Target="../diagrams/drawing22.xml"/><Relationship Id="rId41" Type="http://schemas.microsoft.com/office/2007/relationships/diagramDrawing" Target="../diagrams/drawing25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2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diagramColors" Target="../diagrams/colors27.xml"/><Relationship Id="rId18" Type="http://schemas.openxmlformats.org/officeDocument/2006/relationships/diagramColors" Target="../diagrams/colors28.xml"/><Relationship Id="rId3" Type="http://schemas.openxmlformats.org/officeDocument/2006/relationships/image" Target="../media/image11.png"/><Relationship Id="rId7" Type="http://schemas.openxmlformats.org/officeDocument/2006/relationships/image" Target="../media/image42.png"/><Relationship Id="rId12" Type="http://schemas.openxmlformats.org/officeDocument/2006/relationships/diagramQuickStyle" Target="../diagrams/quickStyle27.xml"/><Relationship Id="rId17" Type="http://schemas.openxmlformats.org/officeDocument/2006/relationships/diagramQuickStyle" Target="../diagrams/quickStyle28.xml"/><Relationship Id="rId2" Type="http://schemas.openxmlformats.org/officeDocument/2006/relationships/notesSlide" Target="../notesSlides/notesSlide2.xml"/><Relationship Id="rId16" Type="http://schemas.openxmlformats.org/officeDocument/2006/relationships/diagramLayout" Target="../diagrams/layout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11" Type="http://schemas.openxmlformats.org/officeDocument/2006/relationships/diagramLayout" Target="../diagrams/layout27.xml"/><Relationship Id="rId5" Type="http://schemas.openxmlformats.org/officeDocument/2006/relationships/image" Target="../media/image40.png"/><Relationship Id="rId15" Type="http://schemas.openxmlformats.org/officeDocument/2006/relationships/diagramData" Target="../diagrams/data28.xml"/><Relationship Id="rId10" Type="http://schemas.openxmlformats.org/officeDocument/2006/relationships/diagramData" Target="../diagrams/data27.xml"/><Relationship Id="rId19" Type="http://schemas.microsoft.com/office/2007/relationships/diagramDrawing" Target="../diagrams/drawing28.xml"/><Relationship Id="rId4" Type="http://schemas.openxmlformats.org/officeDocument/2006/relationships/image" Target="../media/image39.png"/><Relationship Id="rId9" Type="http://schemas.openxmlformats.org/officeDocument/2006/relationships/image" Target="../media/image43.png"/><Relationship Id="rId14" Type="http://schemas.microsoft.com/office/2007/relationships/diagramDrawing" Target="../diagrams/drawing2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9.xml"/><Relationship Id="rId13" Type="http://schemas.openxmlformats.org/officeDocument/2006/relationships/diagramData" Target="../diagrams/data30.xml"/><Relationship Id="rId3" Type="http://schemas.openxmlformats.org/officeDocument/2006/relationships/image" Target="../media/image40.png"/><Relationship Id="rId7" Type="http://schemas.openxmlformats.org/officeDocument/2006/relationships/image" Target="../media/image43.png"/><Relationship Id="rId12" Type="http://schemas.microsoft.com/office/2007/relationships/diagramDrawing" Target="../diagrams/drawing29.xml"/><Relationship Id="rId17" Type="http://schemas.microsoft.com/office/2007/relationships/diagramDrawing" Target="../diagrams/drawing30.xml"/><Relationship Id="rId2" Type="http://schemas.openxmlformats.org/officeDocument/2006/relationships/image" Target="../media/image39.png"/><Relationship Id="rId16" Type="http://schemas.openxmlformats.org/officeDocument/2006/relationships/diagramColors" Target="../diagrams/colors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11" Type="http://schemas.openxmlformats.org/officeDocument/2006/relationships/diagramColors" Target="../diagrams/colors29.xml"/><Relationship Id="rId5" Type="http://schemas.openxmlformats.org/officeDocument/2006/relationships/image" Target="../media/image9.png"/><Relationship Id="rId15" Type="http://schemas.openxmlformats.org/officeDocument/2006/relationships/diagramQuickStyle" Target="../diagrams/quickStyle30.xml"/><Relationship Id="rId10" Type="http://schemas.openxmlformats.org/officeDocument/2006/relationships/diagramQuickStyle" Target="../diagrams/quickStyle29.xml"/><Relationship Id="rId4" Type="http://schemas.openxmlformats.org/officeDocument/2006/relationships/image" Target="../media/image41.png"/><Relationship Id="rId9" Type="http://schemas.openxmlformats.org/officeDocument/2006/relationships/diagramLayout" Target="../diagrams/layout29.xml"/><Relationship Id="rId14" Type="http://schemas.openxmlformats.org/officeDocument/2006/relationships/diagramLayout" Target="../diagrams/layout3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1.xml"/><Relationship Id="rId13" Type="http://schemas.openxmlformats.org/officeDocument/2006/relationships/diagramData" Target="../diagrams/data32.xml"/><Relationship Id="rId3" Type="http://schemas.openxmlformats.org/officeDocument/2006/relationships/image" Target="../media/image41.png"/><Relationship Id="rId7" Type="http://schemas.openxmlformats.org/officeDocument/2006/relationships/diagramData" Target="../diagrams/data31.xml"/><Relationship Id="rId12" Type="http://schemas.openxmlformats.org/officeDocument/2006/relationships/slide" Target="slide2.xml"/><Relationship Id="rId17" Type="http://schemas.microsoft.com/office/2007/relationships/diagramDrawing" Target="../diagrams/drawing32.xml"/><Relationship Id="rId2" Type="http://schemas.openxmlformats.org/officeDocument/2006/relationships/image" Target="../media/image39.png"/><Relationship Id="rId16" Type="http://schemas.openxmlformats.org/officeDocument/2006/relationships/diagramColors" Target="../diagrams/colors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11" Type="http://schemas.microsoft.com/office/2007/relationships/diagramDrawing" Target="../diagrams/drawing31.xml"/><Relationship Id="rId5" Type="http://schemas.openxmlformats.org/officeDocument/2006/relationships/image" Target="../media/image40.png"/><Relationship Id="rId15" Type="http://schemas.openxmlformats.org/officeDocument/2006/relationships/diagramQuickStyle" Target="../diagrams/quickStyle32.xml"/><Relationship Id="rId10" Type="http://schemas.openxmlformats.org/officeDocument/2006/relationships/diagramColors" Target="../diagrams/colors31.xml"/><Relationship Id="rId4" Type="http://schemas.openxmlformats.org/officeDocument/2006/relationships/image" Target="../media/image9.png"/><Relationship Id="rId9" Type="http://schemas.openxmlformats.org/officeDocument/2006/relationships/diagramQuickStyle" Target="../diagrams/quickStyle31.xml"/><Relationship Id="rId14" Type="http://schemas.openxmlformats.org/officeDocument/2006/relationships/diagramLayout" Target="../diagrams/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WordArt 2">
            <a:extLst>
              <a:ext uri="{FF2B5EF4-FFF2-40B4-BE49-F238E27FC236}">
                <a16:creationId xmlns:a16="http://schemas.microsoft.com/office/drawing/2014/main" id="{5A9458B8-0020-467B-8AB1-3AEDDF6CEE0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11560" y="1268413"/>
            <a:ext cx="2808288" cy="647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tr-TR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Hazırlayan:</a:t>
            </a:r>
          </a:p>
        </p:txBody>
      </p:sp>
      <p:sp>
        <p:nvSpPr>
          <p:cNvPr id="101379" name="WordArt 3">
            <a:extLst>
              <a:ext uri="{FF2B5EF4-FFF2-40B4-BE49-F238E27FC236}">
                <a16:creationId xmlns:a16="http://schemas.microsoft.com/office/drawing/2014/main" id="{837DAC04-E83D-43DD-82CE-BCEF8A6E4CB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31913" y="1916113"/>
            <a:ext cx="6696075" cy="143986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</a:bodyPr>
          <a:lstStyle/>
          <a:p>
            <a:pPr algn="ctr"/>
            <a:r>
              <a:rPr lang="tr-TR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21000">
                      <a:schemeClr val="tx1"/>
                    </a:gs>
                    <a:gs pos="72000">
                      <a:srgbClr val="FE3E02"/>
                    </a:gs>
                    <a:gs pos="100000">
                      <a:srgbClr val="0070C0"/>
                    </a:gs>
                  </a:gsLst>
                  <a:lin ang="5400000" scaled="1"/>
                </a:gradFill>
                <a:effectLst>
                  <a:outerShdw dist="107763" dir="13500000" sx="75000" sy="75000" algn="tl" rotWithShape="0">
                    <a:srgbClr val="868686">
                      <a:alpha val="50000"/>
                    </a:srgbClr>
                  </a:outerShdw>
                </a:effectLst>
                <a:latin typeface="Impact" panose="020B0806030902050204" pitchFamily="34" charset="0"/>
              </a:rPr>
              <a:t>Ayhan AYDIN</a:t>
            </a:r>
          </a:p>
        </p:txBody>
      </p:sp>
      <p:sp>
        <p:nvSpPr>
          <p:cNvPr id="101380" name="WordArt 4">
            <a:extLst>
              <a:ext uri="{FF2B5EF4-FFF2-40B4-BE49-F238E27FC236}">
                <a16:creationId xmlns:a16="http://schemas.microsoft.com/office/drawing/2014/main" id="{C8DCA681-2992-4D25-B073-08F44B0B4D48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39552" y="3717032"/>
            <a:ext cx="7776865" cy="1585193"/>
          </a:xfrm>
          <a:prstGeom prst="rect">
            <a:avLst/>
          </a:prstGeom>
          <a:noFill/>
          <a:ln w="28575">
            <a:noFill/>
          </a:ln>
        </p:spPr>
        <p:txBody>
          <a:bodyPr wrap="none" fromWordArt="1">
            <a:prstTxWarp prst="textFadeUp">
              <a:avLst>
                <a:gd name="adj" fmla="val 9991"/>
              </a:avLst>
            </a:prstTxWarp>
            <a:scene3d>
              <a:camera prst="legacyPerspectiveBottom"/>
              <a:lightRig rig="legacyFlat3" dir="t"/>
            </a:scene3d>
            <a:sp3d extrusionH="121893000" prstMaterial="legacyMatte">
              <a:extrusionClr>
                <a:srgbClr val="3399FF"/>
              </a:extrusionClr>
              <a:contourClr>
                <a:srgbClr val="3399FF"/>
              </a:contourClr>
            </a:sp3d>
          </a:bodyPr>
          <a:lstStyle/>
          <a:p>
            <a:pPr algn="ctr"/>
            <a:r>
              <a:rPr lang="tr-TR" sz="3600" b="1" kern="10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33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AHMET BALDÖKTÜ İLKOKULU ÖĞRETMENİ</a:t>
            </a:r>
            <a:endParaRPr lang="tr-TR" sz="3600" b="1" kern="10" dirty="0">
              <a:ln w="12700">
                <a:solidFill>
                  <a:schemeClr val="accent1"/>
                </a:solidFill>
                <a:prstDash val="solid"/>
              </a:ln>
              <a:solidFill>
                <a:srgbClr val="FF3300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endParaRPr>
          </a:p>
          <a:p>
            <a:pPr algn="ctr"/>
            <a:r>
              <a:rPr lang="tr-TR" sz="3600" kern="10" dirty="0">
                <a:ln w="12700">
                  <a:round/>
                  <a:headEnd/>
                  <a:tailEnd/>
                </a:ln>
                <a:solidFill>
                  <a:srgbClr val="FF3300"/>
                </a:solidFill>
                <a:latin typeface="Arial Black" panose="020B0A04020102020204" pitchFamily="34" charset="0"/>
              </a:rPr>
              <a:t>                 KOCASİNAN / </a:t>
            </a:r>
            <a:r>
              <a:rPr lang="tr-TR" sz="3600" b="1" kern="10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33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KAYSERİ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o 7"/>
          <p:cNvGraphicFramePr>
            <a:graphicFrameLocks noGrp="1"/>
          </p:cNvGraphicFramePr>
          <p:nvPr/>
        </p:nvGraphicFramePr>
        <p:xfrm>
          <a:off x="199640" y="473487"/>
          <a:ext cx="8692840" cy="580753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753819">
                  <a:extLst>
                    <a:ext uri="{9D8B030D-6E8A-4147-A177-3AD203B41FA5}">
                      <a16:colId xmlns:a16="http://schemas.microsoft.com/office/drawing/2014/main" val="2308750652"/>
                    </a:ext>
                  </a:extLst>
                </a:gridCol>
                <a:gridCol w="6939021">
                  <a:extLst>
                    <a:ext uri="{9D8B030D-6E8A-4147-A177-3AD203B41FA5}">
                      <a16:colId xmlns:a16="http://schemas.microsoft.com/office/drawing/2014/main" val="585724909"/>
                    </a:ext>
                  </a:extLst>
                </a:gridCol>
              </a:tblGrid>
              <a:tr h="116150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146831350"/>
                  </a:ext>
                </a:extLst>
              </a:tr>
              <a:tr h="1161506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88674530"/>
                  </a:ext>
                </a:extLst>
              </a:tr>
              <a:tr h="1161506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614998152"/>
                  </a:ext>
                </a:extLst>
              </a:tr>
              <a:tr h="1161506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088449619"/>
                  </a:ext>
                </a:extLst>
              </a:tr>
              <a:tr h="1161506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755428879"/>
                  </a:ext>
                </a:extLst>
              </a:tr>
            </a:tbl>
          </a:graphicData>
        </a:graphic>
      </p:graphicFrame>
      <p:pic>
        <p:nvPicPr>
          <p:cNvPr id="53" name="Picture 8" descr="Paralarımızı Tanıyalı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1459992" cy="770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Resim 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9500" y="690012"/>
            <a:ext cx="720080" cy="720080"/>
          </a:xfrm>
          <a:prstGeom prst="rect">
            <a:avLst/>
          </a:prstGeom>
        </p:spPr>
      </p:pic>
      <p:pic>
        <p:nvPicPr>
          <p:cNvPr id="55" name="Resim 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2153" y="690012"/>
            <a:ext cx="720080" cy="720080"/>
          </a:xfrm>
          <a:prstGeom prst="rect">
            <a:avLst/>
          </a:prstGeom>
        </p:spPr>
      </p:pic>
      <p:pic>
        <p:nvPicPr>
          <p:cNvPr id="56" name="Resim 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4806" y="690012"/>
            <a:ext cx="720080" cy="720080"/>
          </a:xfrm>
          <a:prstGeom prst="rect">
            <a:avLst/>
          </a:prstGeom>
        </p:spPr>
      </p:pic>
      <p:pic>
        <p:nvPicPr>
          <p:cNvPr id="57" name="Resim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459" y="690012"/>
            <a:ext cx="720080" cy="720080"/>
          </a:xfrm>
          <a:prstGeom prst="rect">
            <a:avLst/>
          </a:prstGeom>
        </p:spPr>
      </p:pic>
      <p:pic>
        <p:nvPicPr>
          <p:cNvPr id="58" name="Resim 5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112" y="690012"/>
            <a:ext cx="720080" cy="720080"/>
          </a:xfrm>
          <a:prstGeom prst="rect">
            <a:avLst/>
          </a:prstGeom>
        </p:spPr>
      </p:pic>
      <p:pic>
        <p:nvPicPr>
          <p:cNvPr id="59" name="Picture 12" descr="Paralarımızı Tanıyalı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1450512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8" descr="Paralarımızı Tanıyalı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720" y="1722738"/>
            <a:ext cx="1459992" cy="770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8" descr="Paralarımızı Tanıyalı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2233" y="1722738"/>
            <a:ext cx="1459992" cy="770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Grup 30"/>
          <p:cNvGrpSpPr/>
          <p:nvPr/>
        </p:nvGrpSpPr>
        <p:grpSpPr>
          <a:xfrm>
            <a:off x="2051424" y="61935"/>
            <a:ext cx="6569040" cy="411553"/>
            <a:chOff x="244575" y="1628800"/>
            <a:chExt cx="8148808" cy="742531"/>
          </a:xfrm>
        </p:grpSpPr>
        <p:sp>
          <p:nvSpPr>
            <p:cNvPr id="32" name="Sağ Ok 31"/>
            <p:cNvSpPr/>
            <p:nvPr/>
          </p:nvSpPr>
          <p:spPr>
            <a:xfrm>
              <a:off x="244575" y="1628802"/>
              <a:ext cx="1153279" cy="742529"/>
            </a:xfrm>
            <a:prstGeom prst="rightArrow">
              <a:avLst>
                <a:gd name="adj1" fmla="val 70000"/>
                <a:gd name="adj2" fmla="val 50000"/>
              </a:avLst>
            </a:prstGeom>
            <a:blipFill rotWithShape="0">
              <a:blip r:embed="rId5"/>
              <a:stretch>
                <a:fillRect/>
              </a:stretch>
            </a:blip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Serbest Form 32"/>
            <p:cNvSpPr/>
            <p:nvPr/>
          </p:nvSpPr>
          <p:spPr>
            <a:xfrm>
              <a:off x="1347280" y="1628800"/>
              <a:ext cx="7046103" cy="552004"/>
            </a:xfrm>
            <a:custGeom>
              <a:avLst/>
              <a:gdLst>
                <a:gd name="connsiteX0" fmla="*/ 0 w 7046103"/>
                <a:gd name="connsiteY0" fmla="*/ 58989 h 353924"/>
                <a:gd name="connsiteX1" fmla="*/ 58989 w 7046103"/>
                <a:gd name="connsiteY1" fmla="*/ 0 h 353924"/>
                <a:gd name="connsiteX2" fmla="*/ 6987114 w 7046103"/>
                <a:gd name="connsiteY2" fmla="*/ 0 h 353924"/>
                <a:gd name="connsiteX3" fmla="*/ 7046103 w 7046103"/>
                <a:gd name="connsiteY3" fmla="*/ 58989 h 353924"/>
                <a:gd name="connsiteX4" fmla="*/ 7046103 w 7046103"/>
                <a:gd name="connsiteY4" fmla="*/ 294935 h 353924"/>
                <a:gd name="connsiteX5" fmla="*/ 6987114 w 7046103"/>
                <a:gd name="connsiteY5" fmla="*/ 353924 h 353924"/>
                <a:gd name="connsiteX6" fmla="*/ 58989 w 7046103"/>
                <a:gd name="connsiteY6" fmla="*/ 353924 h 353924"/>
                <a:gd name="connsiteX7" fmla="*/ 0 w 7046103"/>
                <a:gd name="connsiteY7" fmla="*/ 294935 h 353924"/>
                <a:gd name="connsiteX8" fmla="*/ 0 w 7046103"/>
                <a:gd name="connsiteY8" fmla="*/ 58989 h 353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46103" h="353924">
                  <a:moveTo>
                    <a:pt x="0" y="58989"/>
                  </a:moveTo>
                  <a:cubicBezTo>
                    <a:pt x="0" y="26410"/>
                    <a:pt x="26410" y="0"/>
                    <a:pt x="58989" y="0"/>
                  </a:cubicBezTo>
                  <a:lnTo>
                    <a:pt x="6987114" y="0"/>
                  </a:lnTo>
                  <a:cubicBezTo>
                    <a:pt x="7019693" y="0"/>
                    <a:pt x="7046103" y="26410"/>
                    <a:pt x="7046103" y="58989"/>
                  </a:cubicBezTo>
                  <a:lnTo>
                    <a:pt x="7046103" y="294935"/>
                  </a:lnTo>
                  <a:cubicBezTo>
                    <a:pt x="7046103" y="327514"/>
                    <a:pt x="7019693" y="353924"/>
                    <a:pt x="6987114" y="353924"/>
                  </a:cubicBezTo>
                  <a:lnTo>
                    <a:pt x="58989" y="353924"/>
                  </a:lnTo>
                  <a:cubicBezTo>
                    <a:pt x="26410" y="353924"/>
                    <a:pt x="0" y="327514"/>
                    <a:pt x="0" y="294935"/>
                  </a:cubicBezTo>
                  <a:lnTo>
                    <a:pt x="0" y="58989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2517" tIns="32517" rIns="32517" bIns="32517" numCol="1" spcCol="1270" anchor="ctr" anchorCtr="0">
              <a:noAutofit/>
            </a:bodyPr>
            <a:lstStyle/>
            <a:p>
              <a:pPr lvl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400" b="1" kern="1200" dirty="0"/>
                <a:t>Kağıt paraları  çevirelim</a:t>
              </a:r>
              <a:endParaRPr lang="tr-TR" sz="2400" kern="1200" dirty="0"/>
            </a:p>
          </p:txBody>
        </p:sp>
      </p:grpSp>
      <p:graphicFrame>
        <p:nvGraphicFramePr>
          <p:cNvPr id="34" name="Diyagram 33"/>
          <p:cNvGraphicFramePr/>
          <p:nvPr>
            <p:extLst>
              <p:ext uri="{D42A27DB-BD31-4B8C-83A1-F6EECF244321}">
                <p14:modId xmlns:p14="http://schemas.microsoft.com/office/powerpoint/2010/main" val="141007269"/>
              </p:ext>
            </p:extLst>
          </p:nvPr>
        </p:nvGraphicFramePr>
        <p:xfrm>
          <a:off x="536515" y="-43632"/>
          <a:ext cx="1227878" cy="878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35" name="Picture 12" descr="Paralarımızı Tanıyalı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920" y="2893559"/>
            <a:ext cx="1450512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Resim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0646" y="2989191"/>
            <a:ext cx="720080" cy="720080"/>
          </a:xfrm>
          <a:prstGeom prst="rect">
            <a:avLst/>
          </a:prstGeom>
        </p:spPr>
      </p:pic>
      <p:pic>
        <p:nvPicPr>
          <p:cNvPr id="37" name="Resim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0400" y="2989191"/>
            <a:ext cx="720080" cy="720080"/>
          </a:xfrm>
          <a:prstGeom prst="rect">
            <a:avLst/>
          </a:prstGeom>
        </p:spPr>
      </p:pic>
      <p:pic>
        <p:nvPicPr>
          <p:cNvPr id="38" name="Resim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0154" y="2989191"/>
            <a:ext cx="720080" cy="720080"/>
          </a:xfrm>
          <a:prstGeom prst="rect">
            <a:avLst/>
          </a:prstGeom>
        </p:spPr>
      </p:pic>
      <p:pic>
        <p:nvPicPr>
          <p:cNvPr id="39" name="Resim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9662" y="2989191"/>
            <a:ext cx="720080" cy="720080"/>
          </a:xfrm>
          <a:prstGeom prst="rect">
            <a:avLst/>
          </a:prstGeom>
        </p:spPr>
      </p:pic>
      <p:pic>
        <p:nvPicPr>
          <p:cNvPr id="40" name="Resim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9170" y="2989191"/>
            <a:ext cx="720080" cy="720080"/>
          </a:xfrm>
          <a:prstGeom prst="rect">
            <a:avLst/>
          </a:prstGeom>
        </p:spPr>
      </p:pic>
      <p:pic>
        <p:nvPicPr>
          <p:cNvPr id="41" name="Resim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9908" y="2989191"/>
            <a:ext cx="720080" cy="720080"/>
          </a:xfrm>
          <a:prstGeom prst="rect">
            <a:avLst/>
          </a:prstGeom>
        </p:spPr>
      </p:pic>
      <p:pic>
        <p:nvPicPr>
          <p:cNvPr id="42" name="Resim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9416" y="2989191"/>
            <a:ext cx="720080" cy="720080"/>
          </a:xfrm>
          <a:prstGeom prst="rect">
            <a:avLst/>
          </a:prstGeom>
        </p:spPr>
      </p:pic>
      <p:pic>
        <p:nvPicPr>
          <p:cNvPr id="43" name="Resim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8924" y="2989191"/>
            <a:ext cx="720080" cy="720080"/>
          </a:xfrm>
          <a:prstGeom prst="rect">
            <a:avLst/>
          </a:prstGeom>
        </p:spPr>
      </p:pic>
      <p:pic>
        <p:nvPicPr>
          <p:cNvPr id="44" name="Resim 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8678" y="2989191"/>
            <a:ext cx="720080" cy="720080"/>
          </a:xfrm>
          <a:prstGeom prst="rect">
            <a:avLst/>
          </a:prstGeom>
        </p:spPr>
      </p:pic>
      <p:pic>
        <p:nvPicPr>
          <p:cNvPr id="45" name="Resim 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8436" y="2989191"/>
            <a:ext cx="720080" cy="720080"/>
          </a:xfrm>
          <a:prstGeom prst="rect">
            <a:avLst/>
          </a:prstGeom>
        </p:spPr>
      </p:pic>
      <p:pic>
        <p:nvPicPr>
          <p:cNvPr id="73" name="Picture 18" descr="20 tl hayat kurtarıcıdır - inci sözlük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728" y="4086310"/>
            <a:ext cx="1520735" cy="79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12" descr="Paralarımızı Tanıyalı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592" y="4075767"/>
            <a:ext cx="1450512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12" descr="Paralarımızı Tanıyalı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0171" y="4071995"/>
            <a:ext cx="1450512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18" descr="20 tl hayat kurtarıcıdır - inci sözlük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920" y="5249582"/>
            <a:ext cx="1520735" cy="79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8" descr="Paralarımızı Tanıyalı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4618" y="5270368"/>
            <a:ext cx="1459992" cy="770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8" descr="Paralarımızı Tanıyalı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875" y="5267866"/>
            <a:ext cx="1459992" cy="770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8" descr="Paralarımızı Tanıyalı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892" y="5252084"/>
            <a:ext cx="1459992" cy="770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8" descr="Paralarımızı Tanıyalı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149" y="5249582"/>
            <a:ext cx="1459992" cy="770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7" name="Diyagram 46">
            <a:hlinkClick r:id="" action="ppaction://hlinkshowjump?jump=nextslide"/>
          </p:cNvPr>
          <p:cNvGraphicFramePr/>
          <p:nvPr>
            <p:extLst>
              <p:ext uri="{D42A27DB-BD31-4B8C-83A1-F6EECF244321}">
                <p14:modId xmlns:p14="http://schemas.microsoft.com/office/powerpoint/2010/main" val="148021024"/>
              </p:ext>
            </p:extLst>
          </p:nvPr>
        </p:nvGraphicFramePr>
        <p:xfrm>
          <a:off x="4590352" y="6169159"/>
          <a:ext cx="4507748" cy="6582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274817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500"/>
                            </p:stCondLst>
                            <p:childTnLst>
                              <p:par>
                                <p:cTn id="10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0"/>
                            </p:stCondLst>
                            <p:childTnLst>
                              <p:par>
                                <p:cTn id="10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00"/>
                            </p:stCondLst>
                            <p:childTnLst>
                              <p:par>
                                <p:cTn id="1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000"/>
                            </p:stCondLst>
                            <p:childTnLst>
                              <p:par>
                                <p:cTn id="1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</p:childTnLst>
        </p:cTn>
      </p:par>
    </p:tnLst>
    <p:bldLst>
      <p:bldGraphic spid="34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o 7"/>
          <p:cNvGraphicFramePr>
            <a:graphicFrameLocks noGrp="1"/>
          </p:cNvGraphicFramePr>
          <p:nvPr/>
        </p:nvGraphicFramePr>
        <p:xfrm>
          <a:off x="199640" y="473487"/>
          <a:ext cx="8692840" cy="580753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753819">
                  <a:extLst>
                    <a:ext uri="{9D8B030D-6E8A-4147-A177-3AD203B41FA5}">
                      <a16:colId xmlns:a16="http://schemas.microsoft.com/office/drawing/2014/main" val="2308750652"/>
                    </a:ext>
                  </a:extLst>
                </a:gridCol>
                <a:gridCol w="6939021">
                  <a:extLst>
                    <a:ext uri="{9D8B030D-6E8A-4147-A177-3AD203B41FA5}">
                      <a16:colId xmlns:a16="http://schemas.microsoft.com/office/drawing/2014/main" val="585724909"/>
                    </a:ext>
                  </a:extLst>
                </a:gridCol>
              </a:tblGrid>
              <a:tr h="116150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146831350"/>
                  </a:ext>
                </a:extLst>
              </a:tr>
              <a:tr h="1161506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88674530"/>
                  </a:ext>
                </a:extLst>
              </a:tr>
              <a:tr h="1161506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614998152"/>
                  </a:ext>
                </a:extLst>
              </a:tr>
              <a:tr h="1161506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088449619"/>
                  </a:ext>
                </a:extLst>
              </a:tr>
              <a:tr h="1161506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755428879"/>
                  </a:ext>
                </a:extLst>
              </a:tr>
            </a:tbl>
          </a:graphicData>
        </a:graphic>
      </p:graphicFrame>
      <p:pic>
        <p:nvPicPr>
          <p:cNvPr id="98" name="Picture 18" descr="20 tl hayat kurtarıcıdır - inci sözlü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403" y="639869"/>
            <a:ext cx="1520735" cy="79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2" descr="Paralarımızı Tanıyalı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27" y="657936"/>
            <a:ext cx="1745192" cy="801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8" descr="20 tl hayat kurtarıcıdır - inci sözlü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720" y="637150"/>
            <a:ext cx="1520735" cy="79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4" name="Grup 33"/>
          <p:cNvGrpSpPr/>
          <p:nvPr/>
        </p:nvGrpSpPr>
        <p:grpSpPr>
          <a:xfrm>
            <a:off x="2064246" y="61935"/>
            <a:ext cx="6556218" cy="411552"/>
            <a:chOff x="244575" y="1628800"/>
            <a:chExt cx="8148808" cy="1008112"/>
          </a:xfrm>
        </p:grpSpPr>
        <p:sp>
          <p:nvSpPr>
            <p:cNvPr id="39" name="Sağ Ok 38"/>
            <p:cNvSpPr/>
            <p:nvPr/>
          </p:nvSpPr>
          <p:spPr>
            <a:xfrm>
              <a:off x="244575" y="1628800"/>
              <a:ext cx="1153280" cy="1008112"/>
            </a:xfrm>
            <a:prstGeom prst="rightArrow">
              <a:avLst>
                <a:gd name="adj1" fmla="val 70000"/>
                <a:gd name="adj2" fmla="val 50000"/>
              </a:avLst>
            </a:prstGeom>
            <a:blipFill rotWithShape="0">
              <a:blip r:embed="rId5"/>
              <a:stretch>
                <a:fillRect/>
              </a:stretch>
            </a:blip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" name="Serbest Form 45"/>
            <p:cNvSpPr/>
            <p:nvPr/>
          </p:nvSpPr>
          <p:spPr>
            <a:xfrm>
              <a:off x="1347280" y="1628800"/>
              <a:ext cx="7046103" cy="697923"/>
            </a:xfrm>
            <a:custGeom>
              <a:avLst/>
              <a:gdLst>
                <a:gd name="connsiteX0" fmla="*/ 0 w 7046103"/>
                <a:gd name="connsiteY0" fmla="*/ 58989 h 353924"/>
                <a:gd name="connsiteX1" fmla="*/ 58989 w 7046103"/>
                <a:gd name="connsiteY1" fmla="*/ 0 h 353924"/>
                <a:gd name="connsiteX2" fmla="*/ 6987114 w 7046103"/>
                <a:gd name="connsiteY2" fmla="*/ 0 h 353924"/>
                <a:gd name="connsiteX3" fmla="*/ 7046103 w 7046103"/>
                <a:gd name="connsiteY3" fmla="*/ 58989 h 353924"/>
                <a:gd name="connsiteX4" fmla="*/ 7046103 w 7046103"/>
                <a:gd name="connsiteY4" fmla="*/ 294935 h 353924"/>
                <a:gd name="connsiteX5" fmla="*/ 6987114 w 7046103"/>
                <a:gd name="connsiteY5" fmla="*/ 353924 h 353924"/>
                <a:gd name="connsiteX6" fmla="*/ 58989 w 7046103"/>
                <a:gd name="connsiteY6" fmla="*/ 353924 h 353924"/>
                <a:gd name="connsiteX7" fmla="*/ 0 w 7046103"/>
                <a:gd name="connsiteY7" fmla="*/ 294935 h 353924"/>
                <a:gd name="connsiteX8" fmla="*/ 0 w 7046103"/>
                <a:gd name="connsiteY8" fmla="*/ 58989 h 353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46103" h="353924">
                  <a:moveTo>
                    <a:pt x="0" y="58989"/>
                  </a:moveTo>
                  <a:cubicBezTo>
                    <a:pt x="0" y="26410"/>
                    <a:pt x="26410" y="0"/>
                    <a:pt x="58989" y="0"/>
                  </a:cubicBezTo>
                  <a:lnTo>
                    <a:pt x="6987114" y="0"/>
                  </a:lnTo>
                  <a:cubicBezTo>
                    <a:pt x="7019693" y="0"/>
                    <a:pt x="7046103" y="26410"/>
                    <a:pt x="7046103" y="58989"/>
                  </a:cubicBezTo>
                  <a:lnTo>
                    <a:pt x="7046103" y="294935"/>
                  </a:lnTo>
                  <a:cubicBezTo>
                    <a:pt x="7046103" y="327514"/>
                    <a:pt x="7019693" y="353924"/>
                    <a:pt x="6987114" y="353924"/>
                  </a:cubicBezTo>
                  <a:lnTo>
                    <a:pt x="58989" y="353924"/>
                  </a:lnTo>
                  <a:cubicBezTo>
                    <a:pt x="26410" y="353924"/>
                    <a:pt x="0" y="327514"/>
                    <a:pt x="0" y="294935"/>
                  </a:cubicBezTo>
                  <a:lnTo>
                    <a:pt x="0" y="58989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2517" tIns="32517" rIns="32517" bIns="32517" numCol="1" spcCol="1270" anchor="ctr" anchorCtr="0">
              <a:noAutofit/>
            </a:bodyPr>
            <a:lstStyle/>
            <a:p>
              <a:pPr lvl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400" b="1" kern="1200" dirty="0"/>
                <a:t>Kağıt paraları  çevirelim</a:t>
              </a:r>
              <a:endParaRPr lang="tr-TR" sz="2400" kern="1200" dirty="0"/>
            </a:p>
          </p:txBody>
        </p:sp>
      </p:grpSp>
      <p:graphicFrame>
        <p:nvGraphicFramePr>
          <p:cNvPr id="47" name="Diyagram 46"/>
          <p:cNvGraphicFramePr/>
          <p:nvPr>
            <p:extLst>
              <p:ext uri="{D42A27DB-BD31-4B8C-83A1-F6EECF244321}">
                <p14:modId xmlns:p14="http://schemas.microsoft.com/office/powerpoint/2010/main" val="141007269"/>
              </p:ext>
            </p:extLst>
          </p:nvPr>
        </p:nvGraphicFramePr>
        <p:xfrm>
          <a:off x="536515" y="-43632"/>
          <a:ext cx="1227878" cy="878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48" name="Picture 12" descr="Paralarımızı Tanıyalım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6874" y="630400"/>
            <a:ext cx="1450512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22" descr="Paralarımızı Tanıyalı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832" y="1792700"/>
            <a:ext cx="1745192" cy="801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12" descr="Paralarımızı Tanıyalım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339" y="1790008"/>
            <a:ext cx="1450512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12" descr="Paralarımızı Tanıyalım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2674" y="1790008"/>
            <a:ext cx="1450512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12" descr="Paralarımızı Tanıyalım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009" y="1790008"/>
            <a:ext cx="1450512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12" descr="Paralarımızı Tanıyalım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3344" y="1790008"/>
            <a:ext cx="1450512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12" descr="Paralarımızı Tanıyalım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678" y="1790008"/>
            <a:ext cx="1450512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2" descr="Paralarımızı Tanıyalı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832" y="2939052"/>
            <a:ext cx="1745192" cy="801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8" descr="Paralarımızı Tanıyalım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4246" y="2880548"/>
            <a:ext cx="1189915" cy="627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8" descr="Paralarımızı Tanıyalım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003" y="2878046"/>
            <a:ext cx="1189915" cy="627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8" descr="Paralarımızı Tanıyalım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1760" y="2862264"/>
            <a:ext cx="1189915" cy="627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8" descr="Paralarımızı Tanıyalım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517" y="2859762"/>
            <a:ext cx="1189915" cy="627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8" descr="Paralarımızı Tanıyalım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275" y="2855800"/>
            <a:ext cx="1189915" cy="627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8" descr="Paralarımızı Tanıyalım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0859" y="3168578"/>
            <a:ext cx="1189915" cy="627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8" descr="Paralarımızı Tanıyalım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4616" y="3166076"/>
            <a:ext cx="1189915" cy="627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8" descr="Paralarımızı Tanıyalım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8373" y="3150294"/>
            <a:ext cx="1189915" cy="627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8" descr="Paralarımızı Tanıyalım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2130" y="3147792"/>
            <a:ext cx="1189915" cy="627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8" descr="Paralarımızı Tanıyalım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5888" y="3143830"/>
            <a:ext cx="1189915" cy="627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26" descr="Paralarımızı Tanıyalım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27" y="4084157"/>
            <a:ext cx="1701619" cy="857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" name="Picture 22" descr="Paralarımızı Tanıyalı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339" y="4111953"/>
            <a:ext cx="1745192" cy="801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22" descr="Paralarımızı Tanıyalı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164" y="4131335"/>
            <a:ext cx="1745192" cy="801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26" descr="Paralarımızı Tanıyalım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413" y="5270148"/>
            <a:ext cx="1701619" cy="857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" name="Picture 18" descr="20 tl hayat kurtarıcıdır - inci sözlü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882" y="5267429"/>
            <a:ext cx="1520735" cy="79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" name="Picture 18" descr="20 tl hayat kurtarıcıdır - inci sözlü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364" y="5267429"/>
            <a:ext cx="1520735" cy="79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18" descr="20 tl hayat kurtarıcıdır - inci sözlü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1918" y="5267429"/>
            <a:ext cx="1520735" cy="79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" name="Picture 18" descr="20 tl hayat kurtarıcıdır - inci sözlü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400" y="5267429"/>
            <a:ext cx="1520735" cy="79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18" descr="20 tl hayat kurtarıcıdır - inci sözlü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437" y="5267429"/>
            <a:ext cx="1520735" cy="79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7" name="Diyagram 36"/>
          <p:cNvGraphicFramePr/>
          <p:nvPr>
            <p:extLst>
              <p:ext uri="{D42A27DB-BD31-4B8C-83A1-F6EECF244321}">
                <p14:modId xmlns:p14="http://schemas.microsoft.com/office/powerpoint/2010/main" val="3254889980"/>
              </p:ext>
            </p:extLst>
          </p:nvPr>
        </p:nvGraphicFramePr>
        <p:xfrm>
          <a:off x="4590352" y="6169159"/>
          <a:ext cx="4507748" cy="6582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</p:spTree>
    <p:extLst>
      <p:ext uri="{BB962C8B-B14F-4D97-AF65-F5344CB8AC3E}">
        <p14:creationId xmlns:p14="http://schemas.microsoft.com/office/powerpoint/2010/main" val="204719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0"/>
                            </p:stCondLst>
                            <p:childTnLst>
                              <p:par>
                                <p:cTn id="8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500"/>
                            </p:stCondLst>
                            <p:childTnLst>
                              <p:par>
                                <p:cTn id="9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000"/>
                            </p:stCondLst>
                            <p:childTnLst>
                              <p:par>
                                <p:cTn id="10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500"/>
                            </p:stCondLst>
                            <p:childTnLst>
                              <p:par>
                                <p:cTn id="10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1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00"/>
                            </p:stCondLst>
                            <p:childTnLst>
                              <p:par>
                                <p:cTn id="1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 tmFilter="0, 0; .2, .5; .8, .5; 1, 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250" autoRev="1" fill="hold"/>
                                        <p:tgtEl>
                                          <p:spTgt spid="1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500"/>
                            </p:stCondLst>
                            <p:childTnLst>
                              <p:par>
                                <p:cTn id="1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000"/>
                            </p:stCondLst>
                            <p:childTnLst>
                              <p:par>
                                <p:cTn id="1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2500"/>
                            </p:stCondLst>
                            <p:childTnLst>
                              <p:par>
                                <p:cTn id="15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</p:childTnLst>
        </p:cTn>
      </p:par>
    </p:tnLst>
    <p:bldLst>
      <p:bldGraphic spid="47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o 7"/>
          <p:cNvGraphicFramePr>
            <a:graphicFrameLocks noGrp="1"/>
          </p:cNvGraphicFramePr>
          <p:nvPr/>
        </p:nvGraphicFramePr>
        <p:xfrm>
          <a:off x="199640" y="473487"/>
          <a:ext cx="8692840" cy="580753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753819">
                  <a:extLst>
                    <a:ext uri="{9D8B030D-6E8A-4147-A177-3AD203B41FA5}">
                      <a16:colId xmlns:a16="http://schemas.microsoft.com/office/drawing/2014/main" val="2308750652"/>
                    </a:ext>
                  </a:extLst>
                </a:gridCol>
                <a:gridCol w="6939021">
                  <a:extLst>
                    <a:ext uri="{9D8B030D-6E8A-4147-A177-3AD203B41FA5}">
                      <a16:colId xmlns:a16="http://schemas.microsoft.com/office/drawing/2014/main" val="585724909"/>
                    </a:ext>
                  </a:extLst>
                </a:gridCol>
              </a:tblGrid>
              <a:tr h="116150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146831350"/>
                  </a:ext>
                </a:extLst>
              </a:tr>
              <a:tr h="1161506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88674530"/>
                  </a:ext>
                </a:extLst>
              </a:tr>
              <a:tr h="1161506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614998152"/>
                  </a:ext>
                </a:extLst>
              </a:tr>
              <a:tr h="1161506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088449619"/>
                  </a:ext>
                </a:extLst>
              </a:tr>
              <a:tr h="1161506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755428879"/>
                  </a:ext>
                </a:extLst>
              </a:tr>
            </a:tbl>
          </a:graphicData>
        </a:graphic>
      </p:graphicFrame>
      <p:pic>
        <p:nvPicPr>
          <p:cNvPr id="75" name="Picture 22" descr="Paralarımızı Tanıyalı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339" y="4092670"/>
            <a:ext cx="1316819" cy="801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2" descr="Paralarımızı Tanıyalı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119" y="4092670"/>
            <a:ext cx="1316819" cy="801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26" descr="Paralarımızı Tanıyalı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27" y="573802"/>
            <a:ext cx="1701619" cy="857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18" descr="20 tl hayat kurtarıcıdır - inci sözlü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653" y="5267429"/>
            <a:ext cx="1075542" cy="559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18" descr="20 tl hayat kurtarıcıdır - inci sözlü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365" y="5267429"/>
            <a:ext cx="1075542" cy="559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18" descr="20 tl hayat kurtarıcıdır - inci sözlü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9229" y="5267429"/>
            <a:ext cx="1075542" cy="559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18" descr="20 tl hayat kurtarıcıdır - inci sözlü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6941" y="5267429"/>
            <a:ext cx="1075542" cy="559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2" descr="Paralarımızı Tanıyalı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915" y="497838"/>
            <a:ext cx="1450512" cy="65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2" descr="Paralarımızı Tanıyalı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250" y="497838"/>
            <a:ext cx="1450512" cy="65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12" descr="Paralarımızı Tanıyalı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585" y="497838"/>
            <a:ext cx="1450512" cy="65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12" descr="Paralarımızı Tanıyalı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920" y="497838"/>
            <a:ext cx="1450512" cy="65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12" descr="Paralarımızı Tanıyalı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254" y="497838"/>
            <a:ext cx="1450512" cy="65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12" descr="Paralarımızı Tanıyalı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685" y="848787"/>
            <a:ext cx="1450512" cy="65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12" descr="Paralarımızı Tanıyalı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020" y="848787"/>
            <a:ext cx="1450512" cy="65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12" descr="Paralarımızı Tanıyalı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355" y="848787"/>
            <a:ext cx="1450512" cy="65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12" descr="Paralarımızı Tanıyalı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690" y="848787"/>
            <a:ext cx="1450512" cy="65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12" descr="Paralarımızı Tanıyalı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5024" y="848787"/>
            <a:ext cx="1450512" cy="65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6" descr="Paralarımızı Tanıyalı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05" y="1672232"/>
            <a:ext cx="1701619" cy="857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8" descr="Paralarımızı Tanıyalı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0024" y="1646582"/>
            <a:ext cx="933683" cy="42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8" descr="Paralarımızı Tanıyalı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781" y="1644080"/>
            <a:ext cx="933683" cy="42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8" descr="Paralarımızı Tanıyalı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538" y="1628298"/>
            <a:ext cx="933683" cy="42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8" descr="Paralarımızı Tanıyalı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295" y="1625796"/>
            <a:ext cx="933683" cy="42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8" descr="Paralarımızı Tanıyalı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5053" y="1621834"/>
            <a:ext cx="933683" cy="42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8" descr="Paralarımızı Tanıyalı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6637" y="1934612"/>
            <a:ext cx="933683" cy="42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8" descr="Paralarımızı Tanıyalı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394" y="1932110"/>
            <a:ext cx="933683" cy="42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8" descr="Paralarımızı Tanıyalı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151" y="1916328"/>
            <a:ext cx="933683" cy="42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8" descr="Paralarımızı Tanıyalı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7908" y="1913826"/>
            <a:ext cx="933683" cy="42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8" descr="Paralarımızı Tanıyalı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666" y="1909864"/>
            <a:ext cx="933683" cy="42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8" descr="Paralarımızı Tanıyalı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469" y="2044291"/>
            <a:ext cx="933683" cy="42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8" descr="Paralarımızı Tanıyalı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226" y="2041789"/>
            <a:ext cx="933683" cy="42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8" descr="Paralarımızı Tanıyalı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983" y="2026007"/>
            <a:ext cx="933683" cy="42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8" descr="Paralarımızı Tanıyalı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740" y="2023505"/>
            <a:ext cx="933683" cy="42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8" descr="Paralarımızı Tanıyalı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498" y="2019543"/>
            <a:ext cx="933683" cy="42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8" descr="Paralarımızı Tanıyalı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082" y="2332321"/>
            <a:ext cx="933683" cy="42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8" descr="Paralarımızı Tanıyalı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839" y="2329819"/>
            <a:ext cx="933683" cy="42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8" descr="Paralarımızı Tanıyalı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596" y="2314037"/>
            <a:ext cx="933683" cy="42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8" descr="Paralarımızı Tanıyalı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353" y="2311535"/>
            <a:ext cx="933683" cy="42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8" descr="Paralarımızı Tanıyalı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0111" y="2307573"/>
            <a:ext cx="933683" cy="42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4" descr="Paralarımızı Tanıyalım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85" y="2770662"/>
            <a:ext cx="1739662" cy="109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26" descr="Paralarımızı Tanıyalı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627" y="2862030"/>
            <a:ext cx="1701619" cy="857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26" descr="Paralarımızı Tanıyalı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563" y="2876615"/>
            <a:ext cx="1701619" cy="857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4" descr="Paralarımızı Tanıyalım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2" y="3967469"/>
            <a:ext cx="1739662" cy="109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22" descr="Paralarımızı Tanıyalı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2899" y="4092670"/>
            <a:ext cx="1316819" cy="801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22" descr="Paralarımızı Tanıyalı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5679" y="4092670"/>
            <a:ext cx="1316819" cy="801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4" descr="Paralarımızı Tanıyalım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83" y="5124243"/>
            <a:ext cx="1739662" cy="109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18" descr="20 tl hayat kurtarıcıdır - inci sözlü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1518" y="5267429"/>
            <a:ext cx="1075542" cy="559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18" descr="20 tl hayat kurtarıcıdır - inci sözlü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558" y="5573432"/>
            <a:ext cx="1075542" cy="559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18" descr="20 tl hayat kurtarıcıdır - inci sözlü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270" y="5573432"/>
            <a:ext cx="1075542" cy="559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18" descr="20 tl hayat kurtarıcıdır - inci sözlü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134" y="5573432"/>
            <a:ext cx="1075542" cy="559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18" descr="20 tl hayat kurtarıcıdır - inci sözlü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46" y="5573432"/>
            <a:ext cx="1075542" cy="559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18" descr="20 tl hayat kurtarıcıdır - inci sözlü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3423" y="5573432"/>
            <a:ext cx="1075542" cy="559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2" name="Grup 71"/>
          <p:cNvGrpSpPr/>
          <p:nvPr/>
        </p:nvGrpSpPr>
        <p:grpSpPr>
          <a:xfrm>
            <a:off x="2072365" y="-27384"/>
            <a:ext cx="6548098" cy="481154"/>
            <a:chOff x="244575" y="1628800"/>
            <a:chExt cx="8148808" cy="1008112"/>
          </a:xfrm>
        </p:grpSpPr>
        <p:sp>
          <p:nvSpPr>
            <p:cNvPr id="73" name="Sağ Ok 72"/>
            <p:cNvSpPr/>
            <p:nvPr/>
          </p:nvSpPr>
          <p:spPr>
            <a:xfrm>
              <a:off x="244575" y="1628800"/>
              <a:ext cx="1153280" cy="1008112"/>
            </a:xfrm>
            <a:prstGeom prst="rightArrow">
              <a:avLst>
                <a:gd name="adj1" fmla="val 70000"/>
                <a:gd name="adj2" fmla="val 50000"/>
              </a:avLst>
            </a:prstGeom>
            <a:blipFill rotWithShape="0">
              <a:blip r:embed="rId8"/>
              <a:stretch>
                <a:fillRect/>
              </a:stretch>
            </a:blip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4" name="Serbest Form 73"/>
            <p:cNvSpPr/>
            <p:nvPr/>
          </p:nvSpPr>
          <p:spPr>
            <a:xfrm>
              <a:off x="1347280" y="1628800"/>
              <a:ext cx="7046103" cy="697923"/>
            </a:xfrm>
            <a:custGeom>
              <a:avLst/>
              <a:gdLst>
                <a:gd name="connsiteX0" fmla="*/ 0 w 7046103"/>
                <a:gd name="connsiteY0" fmla="*/ 58989 h 353924"/>
                <a:gd name="connsiteX1" fmla="*/ 58989 w 7046103"/>
                <a:gd name="connsiteY1" fmla="*/ 0 h 353924"/>
                <a:gd name="connsiteX2" fmla="*/ 6987114 w 7046103"/>
                <a:gd name="connsiteY2" fmla="*/ 0 h 353924"/>
                <a:gd name="connsiteX3" fmla="*/ 7046103 w 7046103"/>
                <a:gd name="connsiteY3" fmla="*/ 58989 h 353924"/>
                <a:gd name="connsiteX4" fmla="*/ 7046103 w 7046103"/>
                <a:gd name="connsiteY4" fmla="*/ 294935 h 353924"/>
                <a:gd name="connsiteX5" fmla="*/ 6987114 w 7046103"/>
                <a:gd name="connsiteY5" fmla="*/ 353924 h 353924"/>
                <a:gd name="connsiteX6" fmla="*/ 58989 w 7046103"/>
                <a:gd name="connsiteY6" fmla="*/ 353924 h 353924"/>
                <a:gd name="connsiteX7" fmla="*/ 0 w 7046103"/>
                <a:gd name="connsiteY7" fmla="*/ 294935 h 353924"/>
                <a:gd name="connsiteX8" fmla="*/ 0 w 7046103"/>
                <a:gd name="connsiteY8" fmla="*/ 58989 h 353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46103" h="353924">
                  <a:moveTo>
                    <a:pt x="0" y="58989"/>
                  </a:moveTo>
                  <a:cubicBezTo>
                    <a:pt x="0" y="26410"/>
                    <a:pt x="26410" y="0"/>
                    <a:pt x="58989" y="0"/>
                  </a:cubicBezTo>
                  <a:lnTo>
                    <a:pt x="6987114" y="0"/>
                  </a:lnTo>
                  <a:cubicBezTo>
                    <a:pt x="7019693" y="0"/>
                    <a:pt x="7046103" y="26410"/>
                    <a:pt x="7046103" y="58989"/>
                  </a:cubicBezTo>
                  <a:lnTo>
                    <a:pt x="7046103" y="294935"/>
                  </a:lnTo>
                  <a:cubicBezTo>
                    <a:pt x="7046103" y="327514"/>
                    <a:pt x="7019693" y="353924"/>
                    <a:pt x="6987114" y="353924"/>
                  </a:cubicBezTo>
                  <a:lnTo>
                    <a:pt x="58989" y="353924"/>
                  </a:lnTo>
                  <a:cubicBezTo>
                    <a:pt x="26410" y="353924"/>
                    <a:pt x="0" y="327514"/>
                    <a:pt x="0" y="294935"/>
                  </a:cubicBezTo>
                  <a:lnTo>
                    <a:pt x="0" y="58989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2517" tIns="32517" rIns="32517" bIns="32517" numCol="1" spcCol="1270" anchor="ctr" anchorCtr="0">
              <a:noAutofit/>
            </a:bodyPr>
            <a:lstStyle/>
            <a:p>
              <a:pPr lvl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400" b="1" kern="1200" dirty="0"/>
                <a:t>Kağıt paraları  çevirelim</a:t>
              </a:r>
              <a:endParaRPr lang="tr-TR" sz="2400" kern="1200" dirty="0"/>
            </a:p>
          </p:txBody>
        </p:sp>
      </p:grpSp>
      <p:graphicFrame>
        <p:nvGraphicFramePr>
          <p:cNvPr id="82" name="Diyagram 81"/>
          <p:cNvGraphicFramePr/>
          <p:nvPr>
            <p:extLst>
              <p:ext uri="{D42A27DB-BD31-4B8C-83A1-F6EECF244321}">
                <p14:modId xmlns:p14="http://schemas.microsoft.com/office/powerpoint/2010/main" val="141007269"/>
              </p:ext>
            </p:extLst>
          </p:nvPr>
        </p:nvGraphicFramePr>
        <p:xfrm>
          <a:off x="536515" y="-43632"/>
          <a:ext cx="1227878" cy="878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3" name="Diyagram 2"/>
          <p:cNvGraphicFramePr/>
          <p:nvPr>
            <p:extLst>
              <p:ext uri="{D42A27DB-BD31-4B8C-83A1-F6EECF244321}">
                <p14:modId xmlns:p14="http://schemas.microsoft.com/office/powerpoint/2010/main" val="1066254648"/>
              </p:ext>
            </p:extLst>
          </p:nvPr>
        </p:nvGraphicFramePr>
        <p:xfrm>
          <a:off x="4590352" y="6107921"/>
          <a:ext cx="4507748" cy="7195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</p:spTree>
    <p:extLst>
      <p:ext uri="{BB962C8B-B14F-4D97-AF65-F5344CB8AC3E}">
        <p14:creationId xmlns:p14="http://schemas.microsoft.com/office/powerpoint/2010/main" val="251008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"/>
                            </p:stCondLst>
                            <p:childTnLst>
                              <p:par>
                                <p:cTn id="7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00"/>
                            </p:stCondLst>
                            <p:childTnLst>
                              <p:par>
                                <p:cTn id="8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400"/>
                            </p:stCondLst>
                            <p:childTnLst>
                              <p:par>
                                <p:cTn id="8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700"/>
                            </p:stCondLst>
                            <p:childTnLst>
                              <p:par>
                                <p:cTn id="9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300"/>
                            </p:stCondLst>
                            <p:childTnLst>
                              <p:par>
                                <p:cTn id="10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600"/>
                            </p:stCondLst>
                            <p:childTnLst>
                              <p:par>
                                <p:cTn id="10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900"/>
                            </p:stCondLst>
                            <p:childTnLst>
                              <p:par>
                                <p:cTn id="1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200"/>
                            </p:stCondLst>
                            <p:childTnLst>
                              <p:par>
                                <p:cTn id="1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500"/>
                            </p:stCondLst>
                            <p:childTnLst>
                              <p:par>
                                <p:cTn id="1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800"/>
                            </p:stCondLst>
                            <p:childTnLst>
                              <p:par>
                                <p:cTn id="1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100"/>
                            </p:stCondLst>
                            <p:childTnLst>
                              <p:par>
                                <p:cTn id="1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4400"/>
                            </p:stCondLst>
                            <p:childTnLst>
                              <p:par>
                                <p:cTn id="1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4700"/>
                            </p:stCondLst>
                            <p:childTnLst>
                              <p:par>
                                <p:cTn id="1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0"/>
                            </p:stCondLst>
                            <p:childTnLst>
                              <p:par>
                                <p:cTn id="1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300"/>
                            </p:stCondLst>
                            <p:childTnLst>
                              <p:par>
                                <p:cTn id="15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600"/>
                            </p:stCondLst>
                            <p:childTnLst>
                              <p:par>
                                <p:cTn id="1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900"/>
                            </p:stCondLst>
                            <p:childTnLst>
                              <p:par>
                                <p:cTn id="16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6200"/>
                            </p:stCondLst>
                            <p:childTnLst>
                              <p:par>
                                <p:cTn id="16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500"/>
                            </p:stCondLst>
                            <p:childTnLst>
                              <p:par>
                                <p:cTn id="18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 tmFilter="0, 0; .2, .5; .8, .5; 1, 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" dur="250" autoRev="1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00"/>
                            </p:stCondLst>
                            <p:childTnLst>
                              <p:par>
                                <p:cTn id="19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000"/>
                            </p:stCondLst>
                            <p:childTnLst>
                              <p:par>
                                <p:cTn id="19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500"/>
                            </p:stCondLst>
                            <p:childTnLst>
                              <p:par>
                                <p:cTn id="20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2000"/>
                            </p:stCondLst>
                            <p:childTnLst>
                              <p:par>
                                <p:cTn id="20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7" dur="250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500"/>
                            </p:stCondLst>
                            <p:childTnLst>
                              <p:par>
                                <p:cTn id="2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000"/>
                            </p:stCondLst>
                            <p:childTnLst>
                              <p:par>
                                <p:cTn id="2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2500"/>
                            </p:stCondLst>
                            <p:childTnLst>
                              <p:par>
                                <p:cTn id="2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3500"/>
                            </p:stCondLst>
                            <p:childTnLst>
                              <p:par>
                                <p:cTn id="2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4000"/>
                            </p:stCondLst>
                            <p:childTnLst>
                              <p:par>
                                <p:cTn id="2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4500"/>
                            </p:stCondLst>
                            <p:childTnLst>
                              <p:par>
                                <p:cTn id="25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5000"/>
                            </p:stCondLst>
                            <p:childTnLst>
                              <p:par>
                                <p:cTn id="26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</p:childTnLst>
        </p:cTn>
      </p:par>
    </p:tnLst>
    <p:bldLst>
      <p:bldGraphic spid="82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8903985"/>
              </p:ext>
            </p:extLst>
          </p:nvPr>
        </p:nvGraphicFramePr>
        <p:xfrm>
          <a:off x="137120" y="1340768"/>
          <a:ext cx="8820474" cy="504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40158">
                  <a:extLst>
                    <a:ext uri="{9D8B030D-6E8A-4147-A177-3AD203B41FA5}">
                      <a16:colId xmlns:a16="http://schemas.microsoft.com/office/drawing/2014/main" val="1824663441"/>
                    </a:ext>
                  </a:extLst>
                </a:gridCol>
                <a:gridCol w="2940158">
                  <a:extLst>
                    <a:ext uri="{9D8B030D-6E8A-4147-A177-3AD203B41FA5}">
                      <a16:colId xmlns:a16="http://schemas.microsoft.com/office/drawing/2014/main" val="3217875895"/>
                    </a:ext>
                  </a:extLst>
                </a:gridCol>
                <a:gridCol w="2940158">
                  <a:extLst>
                    <a:ext uri="{9D8B030D-6E8A-4147-A177-3AD203B41FA5}">
                      <a16:colId xmlns:a16="http://schemas.microsoft.com/office/drawing/2014/main" val="3214451529"/>
                    </a:ext>
                  </a:extLst>
                </a:gridCol>
              </a:tblGrid>
              <a:tr h="504056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1859C3"/>
                        </a:gs>
                        <a:gs pos="53000">
                          <a:schemeClr val="tx1"/>
                        </a:gs>
                        <a:gs pos="23000">
                          <a:srgbClr val="00B0F0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1859C3"/>
                        </a:gs>
                        <a:gs pos="53000">
                          <a:schemeClr val="tx1"/>
                        </a:gs>
                        <a:gs pos="23000">
                          <a:srgbClr val="00B0F0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1859C3"/>
                        </a:gs>
                        <a:gs pos="53000">
                          <a:schemeClr val="tx1"/>
                        </a:gs>
                        <a:gs pos="23000">
                          <a:srgbClr val="00B0F0"/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250019043"/>
                  </a:ext>
                </a:extLst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>
            <a:off x="2123728" y="188640"/>
            <a:ext cx="45784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PARALARIMIZ</a:t>
            </a:r>
          </a:p>
        </p:txBody>
      </p:sp>
      <p:graphicFrame>
        <p:nvGraphicFramePr>
          <p:cNvPr id="7" name="Diyagram 6"/>
          <p:cNvGraphicFramePr/>
          <p:nvPr>
            <p:extLst>
              <p:ext uri="{D42A27DB-BD31-4B8C-83A1-F6EECF244321}">
                <p14:modId xmlns:p14="http://schemas.microsoft.com/office/powerpoint/2010/main" val="1246991079"/>
              </p:ext>
            </p:extLst>
          </p:nvPr>
        </p:nvGraphicFramePr>
        <p:xfrm>
          <a:off x="3086939" y="1772816"/>
          <a:ext cx="2920835" cy="2982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yagram 7"/>
          <p:cNvGraphicFramePr/>
          <p:nvPr>
            <p:extLst>
              <p:ext uri="{D42A27DB-BD31-4B8C-83A1-F6EECF244321}">
                <p14:modId xmlns:p14="http://schemas.microsoft.com/office/powerpoint/2010/main" val="1240796282"/>
              </p:ext>
            </p:extLst>
          </p:nvPr>
        </p:nvGraphicFramePr>
        <p:xfrm>
          <a:off x="5990614" y="1772816"/>
          <a:ext cx="2920835" cy="2982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15" name="Grup 14"/>
          <p:cNvGrpSpPr/>
          <p:nvPr/>
        </p:nvGrpSpPr>
        <p:grpSpPr>
          <a:xfrm>
            <a:off x="388115" y="1834043"/>
            <a:ext cx="2447829" cy="2920837"/>
            <a:chOff x="236504" y="61226"/>
            <a:chExt cx="2447829" cy="2920837"/>
          </a:xfrm>
        </p:grpSpPr>
        <p:sp>
          <p:nvSpPr>
            <p:cNvPr id="17" name="Beşgen 16"/>
            <p:cNvSpPr/>
            <p:nvPr/>
          </p:nvSpPr>
          <p:spPr>
            <a:xfrm rot="5400000">
              <a:off x="0" y="297731"/>
              <a:ext cx="2920836" cy="2447828"/>
            </a:xfrm>
            <a:prstGeom prst="homePlat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Beşgen 4">
              <a:hlinkClick r:id="rId12" action="ppaction://hlinksldjump"/>
            </p:cNvPr>
            <p:cNvSpPr txBox="1"/>
            <p:nvPr/>
          </p:nvSpPr>
          <p:spPr>
            <a:xfrm rot="16200000">
              <a:off x="305979" y="-8248"/>
              <a:ext cx="2308879" cy="244782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" wrap="square" lIns="431061" tIns="91440" rIns="170688" bIns="91440" numCol="1" spcCol="1270" anchor="ctr" anchorCtr="0">
              <a:noAutofit/>
            </a:bodyPr>
            <a:lstStyle/>
            <a:p>
              <a:pPr lvl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4000" b="1" kern="1200" dirty="0"/>
                <a:t>Konu Anlatımı</a:t>
              </a:r>
              <a:endParaRPr lang="tr-TR" sz="4000" kern="1200" dirty="0"/>
            </a:p>
          </p:txBody>
        </p:sp>
      </p:grpSp>
      <p:sp>
        <p:nvSpPr>
          <p:cNvPr id="16" name="Oval 15">
            <a:hlinkClick r:id="rId12" action="ppaction://hlinksldjump"/>
          </p:cNvPr>
          <p:cNvSpPr/>
          <p:nvPr/>
        </p:nvSpPr>
        <p:spPr>
          <a:xfrm>
            <a:off x="827789" y="4754880"/>
            <a:ext cx="1515986" cy="1414164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7" name="Oval 26">
            <a:hlinkClick r:id="rId13" action="ppaction://hlinksldjump"/>
          </p:cNvPr>
          <p:cNvSpPr/>
          <p:nvPr/>
        </p:nvSpPr>
        <p:spPr>
          <a:xfrm>
            <a:off x="3789363" y="4754880"/>
            <a:ext cx="1515986" cy="1414164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Oval 27">
            <a:hlinkClick r:id="rId14" action="ppaction://hlinksldjump"/>
          </p:cNvPr>
          <p:cNvSpPr/>
          <p:nvPr/>
        </p:nvSpPr>
        <p:spPr>
          <a:xfrm>
            <a:off x="6710198" y="4754880"/>
            <a:ext cx="1515986" cy="1414164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aphicFrame>
        <p:nvGraphicFramePr>
          <p:cNvPr id="29" name="Diyagram 28">
            <a:hlinkClick r:id="rId12" action="ppaction://hlinksldjump"/>
          </p:cNvPr>
          <p:cNvGraphicFramePr/>
          <p:nvPr>
            <p:extLst>
              <p:ext uri="{D42A27DB-BD31-4B8C-83A1-F6EECF244321}">
                <p14:modId xmlns:p14="http://schemas.microsoft.com/office/powerpoint/2010/main" val="1863451228"/>
              </p:ext>
            </p:extLst>
          </p:nvPr>
        </p:nvGraphicFramePr>
        <p:xfrm>
          <a:off x="1123025" y="4220828"/>
          <a:ext cx="1206219" cy="14706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graphicFrame>
        <p:nvGraphicFramePr>
          <p:cNvPr id="30" name="Diyagram 29"/>
          <p:cNvGraphicFramePr/>
          <p:nvPr>
            <p:extLst>
              <p:ext uri="{D42A27DB-BD31-4B8C-83A1-F6EECF244321}">
                <p14:modId xmlns:p14="http://schemas.microsoft.com/office/powerpoint/2010/main" val="706538377"/>
              </p:ext>
            </p:extLst>
          </p:nvPr>
        </p:nvGraphicFramePr>
        <p:xfrm>
          <a:off x="4060779" y="4220828"/>
          <a:ext cx="1206219" cy="14706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0" r:lo="rId21" r:qs="rId22" r:cs="rId23"/>
          </a:graphicData>
        </a:graphic>
      </p:graphicFrame>
      <p:graphicFrame>
        <p:nvGraphicFramePr>
          <p:cNvPr id="31" name="Diyagram 30"/>
          <p:cNvGraphicFramePr/>
          <p:nvPr>
            <p:extLst>
              <p:ext uri="{D42A27DB-BD31-4B8C-83A1-F6EECF244321}">
                <p14:modId xmlns:p14="http://schemas.microsoft.com/office/powerpoint/2010/main" val="778515074"/>
              </p:ext>
            </p:extLst>
          </p:nvPr>
        </p:nvGraphicFramePr>
        <p:xfrm>
          <a:off x="6947623" y="4142923"/>
          <a:ext cx="1206219" cy="14706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5" r:lo="rId26" r:qs="rId27" r:cs="rId28"/>
          </a:graphicData>
        </a:graphic>
      </p:graphicFrame>
      <p:graphicFrame>
        <p:nvGraphicFramePr>
          <p:cNvPr id="32" name="Diyagram 31"/>
          <p:cNvGraphicFramePr/>
          <p:nvPr>
            <p:extLst>
              <p:ext uri="{D42A27DB-BD31-4B8C-83A1-F6EECF244321}">
                <p14:modId xmlns:p14="http://schemas.microsoft.com/office/powerpoint/2010/main" val="438161259"/>
              </p:ext>
            </p:extLst>
          </p:nvPr>
        </p:nvGraphicFramePr>
        <p:xfrm>
          <a:off x="6947623" y="205154"/>
          <a:ext cx="1765228" cy="923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0" r:lo="rId31" r:qs="rId32" r:cs="rId33"/>
          </a:graphicData>
        </a:graphic>
      </p:graphicFrame>
    </p:spTree>
    <p:extLst>
      <p:ext uri="{BB962C8B-B14F-4D97-AF65-F5344CB8AC3E}">
        <p14:creationId xmlns:p14="http://schemas.microsoft.com/office/powerpoint/2010/main" val="3202664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9" grpId="0">
        <p:bldAsOne/>
      </p:bldGraphic>
      <p:bldGraphic spid="30" grpId="0">
        <p:bldAsOne/>
      </p:bldGraphic>
      <p:bldGraphic spid="31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851324" y="169507"/>
            <a:ext cx="65261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n-NO" sz="3200" dirty="0">
                <a:solidFill>
                  <a:schemeClr val="bg1"/>
                </a:solidFill>
              </a:rPr>
              <a:t>Her ülkenin bir para birimi vardır.</a:t>
            </a:r>
            <a:endParaRPr lang="tr-TR" sz="3200" dirty="0">
              <a:solidFill>
                <a:schemeClr val="bg1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1878109" y="1033603"/>
            <a:ext cx="72571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chemeClr val="bg1"/>
                </a:solidFill>
              </a:rPr>
              <a:t>Bizim ülkemizin para birimi </a:t>
            </a:r>
            <a:r>
              <a:rPr lang="tr-TR" sz="2800" b="1" dirty="0">
                <a:solidFill>
                  <a:srgbClr val="FF0000"/>
                </a:solidFill>
              </a:rPr>
              <a:t>Türk Lirası</a:t>
            </a:r>
            <a:r>
              <a:rPr lang="tr-TR" sz="2800" b="1" dirty="0">
                <a:solidFill>
                  <a:schemeClr val="bg1"/>
                </a:solidFill>
              </a:rPr>
              <a:t>’dır. </a:t>
            </a:r>
          </a:p>
        </p:txBody>
      </p:sp>
      <p:grpSp>
        <p:nvGrpSpPr>
          <p:cNvPr id="11" name="Grup 10"/>
          <p:cNvGrpSpPr/>
          <p:nvPr/>
        </p:nvGrpSpPr>
        <p:grpSpPr>
          <a:xfrm>
            <a:off x="1851325" y="2030875"/>
            <a:ext cx="7081858" cy="1077218"/>
            <a:chOff x="1851325" y="2030875"/>
            <a:chExt cx="7081858" cy="1077218"/>
          </a:xfrm>
        </p:grpSpPr>
        <p:sp>
          <p:nvSpPr>
            <p:cNvPr id="4" name="Dikdörtgen 3"/>
            <p:cNvSpPr/>
            <p:nvPr/>
          </p:nvSpPr>
          <p:spPr>
            <a:xfrm>
              <a:off x="1851325" y="2030875"/>
              <a:ext cx="708185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r-TR" sz="3200" dirty="0">
                  <a:solidFill>
                    <a:srgbClr val="FF0000"/>
                  </a:solidFill>
                </a:rPr>
                <a:t>Türk Lirası; kısaca </a:t>
              </a:r>
              <a:r>
                <a:rPr lang="tr-TR" sz="3200" dirty="0">
                  <a:solidFill>
                    <a:schemeClr val="bg1"/>
                  </a:solidFill>
                </a:rPr>
                <a:t>TL</a:t>
              </a:r>
              <a:r>
                <a:rPr lang="tr-TR" sz="3200" dirty="0">
                  <a:solidFill>
                    <a:srgbClr val="FF0000"/>
                  </a:solidFill>
                </a:rPr>
                <a:t> ile gösterilir.</a:t>
              </a:r>
            </a:p>
            <a:p>
              <a:r>
                <a:rPr lang="tr-TR" sz="3200" dirty="0">
                  <a:solidFill>
                    <a:srgbClr val="FF0000"/>
                  </a:solidFill>
                </a:rPr>
                <a:t>Sembolü         şeklindedir. </a:t>
              </a:r>
            </a:p>
          </p:txBody>
        </p:sp>
        <p:pic>
          <p:nvPicPr>
            <p:cNvPr id="5" name="Resim 4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000083" y="2649251"/>
              <a:ext cx="229659" cy="406821"/>
            </a:xfrm>
            <a:prstGeom prst="rect">
              <a:avLst/>
            </a:prstGeom>
          </p:spPr>
        </p:pic>
      </p:grpSp>
      <p:sp>
        <p:nvSpPr>
          <p:cNvPr id="7" name="Dikdörtgen 6"/>
          <p:cNvSpPr/>
          <p:nvPr/>
        </p:nvSpPr>
        <p:spPr>
          <a:xfrm>
            <a:off x="143527" y="3705592"/>
            <a:ext cx="817243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chemeClr val="bg1"/>
                </a:solidFill>
              </a:rPr>
              <a:t>Liradan küçük para birimine </a:t>
            </a:r>
            <a:r>
              <a:rPr lang="tr-TR" sz="3200" b="1" dirty="0">
                <a:solidFill>
                  <a:srgbClr val="FF0000"/>
                </a:solidFill>
              </a:rPr>
              <a:t>kuruş</a:t>
            </a:r>
            <a:r>
              <a:rPr lang="tr-TR" sz="3200" b="1" dirty="0">
                <a:solidFill>
                  <a:schemeClr val="bg1"/>
                </a:solidFill>
              </a:rPr>
              <a:t> denir.</a:t>
            </a:r>
          </a:p>
          <a:p>
            <a:r>
              <a:rPr lang="tr-TR" sz="3200" b="1" dirty="0">
                <a:solidFill>
                  <a:schemeClr val="bg1"/>
                </a:solidFill>
              </a:rPr>
              <a:t> </a:t>
            </a:r>
          </a:p>
          <a:p>
            <a:r>
              <a:rPr lang="tr-TR" sz="3200" b="1" dirty="0">
                <a:solidFill>
                  <a:schemeClr val="bg1"/>
                </a:solidFill>
              </a:rPr>
              <a:t>Kuruş kısaca </a:t>
            </a:r>
            <a:r>
              <a:rPr lang="tr-TR" sz="3200" b="1" dirty="0" err="1">
                <a:solidFill>
                  <a:srgbClr val="FF0000"/>
                </a:solidFill>
              </a:rPr>
              <a:t>kr</a:t>
            </a:r>
            <a:r>
              <a:rPr lang="tr-TR" sz="3200" b="1" dirty="0">
                <a:solidFill>
                  <a:schemeClr val="bg1"/>
                </a:solidFill>
              </a:rPr>
              <a:t> şeklinde gösterilir</a:t>
            </a: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600" y="191603"/>
            <a:ext cx="1499899" cy="3081073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0888" y="3717032"/>
            <a:ext cx="822295" cy="214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89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o 9"/>
          <p:cNvGraphicFramePr>
            <a:graphicFrameLocks noGrp="1"/>
          </p:cNvGraphicFramePr>
          <p:nvPr/>
        </p:nvGraphicFramePr>
        <p:xfrm>
          <a:off x="251520" y="141248"/>
          <a:ext cx="8640960" cy="6647253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val="681247617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val="3475526407"/>
                    </a:ext>
                  </a:extLst>
                </a:gridCol>
              </a:tblGrid>
              <a:tr h="3384376"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2"/>
                        </a:solidFill>
                        <a:effectLst>
                          <a:innerShdw blurRad="63500" dist="50800" dir="13500000">
                            <a:prstClr val="black">
                              <a:alpha val="50000"/>
                            </a:prstClr>
                          </a:inn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h="50800" prst="divo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2"/>
                        </a:solidFill>
                        <a:effectLst>
                          <a:innerShdw blurRad="63500" dist="50800" dir="13500000">
                            <a:prstClr val="black">
                              <a:alpha val="50000"/>
                            </a:prstClr>
                          </a:inn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h="50800" prst="divot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4090248"/>
                  </a:ext>
                </a:extLst>
              </a:tr>
              <a:tr h="3262877"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2"/>
                        </a:solidFill>
                        <a:effectLst>
                          <a:innerShdw blurRad="63500" dist="50800" dir="13500000">
                            <a:prstClr val="black">
                              <a:alpha val="50000"/>
                            </a:prstClr>
                          </a:inn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h="50800" prst="divo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bg2"/>
                        </a:solidFill>
                        <a:effectLst>
                          <a:innerShdw blurRad="63500" dist="50800" dir="13500000">
                            <a:prstClr val="black">
                              <a:alpha val="50000"/>
                            </a:prstClr>
                          </a:innerShdw>
                        </a:effectLst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h="50800" prst="divot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4634020"/>
                  </a:ext>
                </a:extLst>
              </a:tr>
            </a:tbl>
          </a:graphicData>
        </a:graphic>
      </p:graphicFrame>
      <p:sp>
        <p:nvSpPr>
          <p:cNvPr id="2" name="Dikdörtgen 1"/>
          <p:cNvSpPr/>
          <p:nvPr/>
        </p:nvSpPr>
        <p:spPr>
          <a:xfrm>
            <a:off x="251520" y="144488"/>
            <a:ext cx="3666249" cy="1584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200" dirty="0">
                <a:solidFill>
                  <a:schemeClr val="bg1"/>
                </a:solidFill>
              </a:rPr>
              <a:t>En küçük </a:t>
            </a:r>
          </a:p>
          <a:p>
            <a:pPr algn="ctr"/>
            <a:r>
              <a:rPr lang="tr-TR" sz="3200" dirty="0">
                <a:solidFill>
                  <a:schemeClr val="bg1"/>
                </a:solidFill>
              </a:rPr>
              <a:t>madeni paramız </a:t>
            </a:r>
          </a:p>
          <a:p>
            <a:pPr algn="ctr"/>
            <a:r>
              <a:rPr lang="tr-TR" sz="3200" b="1" dirty="0">
                <a:solidFill>
                  <a:srgbClr val="FF0000"/>
                </a:solidFill>
              </a:rPr>
              <a:t>1 kuruş</a:t>
            </a:r>
            <a:r>
              <a:rPr lang="tr-TR" sz="3200" dirty="0">
                <a:solidFill>
                  <a:schemeClr val="bg1"/>
                </a:solidFill>
              </a:rPr>
              <a:t>tur</a:t>
            </a:r>
          </a:p>
        </p:txBody>
      </p:sp>
      <p:sp>
        <p:nvSpPr>
          <p:cNvPr id="3" name="Dikdörtgen 2"/>
          <p:cNvSpPr/>
          <p:nvPr/>
        </p:nvSpPr>
        <p:spPr>
          <a:xfrm>
            <a:off x="5396490" y="3538781"/>
            <a:ext cx="311655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3200" dirty="0">
                <a:solidFill>
                  <a:schemeClr val="bg1"/>
                </a:solidFill>
              </a:rPr>
              <a:t>En büyük</a:t>
            </a:r>
          </a:p>
          <a:p>
            <a:pPr algn="ctr"/>
            <a:r>
              <a:rPr lang="tr-TR" sz="3200" dirty="0">
                <a:solidFill>
                  <a:schemeClr val="bg1"/>
                </a:solidFill>
              </a:rPr>
              <a:t> kağıt paramız </a:t>
            </a:r>
          </a:p>
          <a:p>
            <a:pPr algn="ctr"/>
            <a:r>
              <a:rPr lang="tr-TR" sz="3200" dirty="0">
                <a:solidFill>
                  <a:srgbClr val="FF0000"/>
                </a:solidFill>
              </a:rPr>
              <a:t>200</a:t>
            </a:r>
            <a:r>
              <a:rPr lang="tr-TR" sz="3200" dirty="0">
                <a:solidFill>
                  <a:schemeClr val="bg1"/>
                </a:solidFill>
              </a:rPr>
              <a:t> TL’ </a:t>
            </a:r>
            <a:r>
              <a:rPr lang="tr-TR" sz="3200" dirty="0" err="1">
                <a:solidFill>
                  <a:schemeClr val="bg1"/>
                </a:solidFill>
              </a:rPr>
              <a:t>dir</a:t>
            </a:r>
            <a:r>
              <a:rPr lang="tr-TR" sz="3200" dirty="0">
                <a:solidFill>
                  <a:schemeClr val="bg1"/>
                </a:solidFill>
              </a:rPr>
              <a:t>. 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7431" y="2571369"/>
            <a:ext cx="880443" cy="870023"/>
          </a:xfrm>
          <a:prstGeom prst="rect">
            <a:avLst/>
          </a:prstGeom>
        </p:spPr>
      </p:pic>
      <p:pic>
        <p:nvPicPr>
          <p:cNvPr id="5" name="Picture 4" descr="Paralarımızı Tanıyalı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5133201"/>
            <a:ext cx="3666249" cy="1479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4918246" y="69422"/>
            <a:ext cx="382405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200" dirty="0">
                <a:solidFill>
                  <a:schemeClr val="bg1"/>
                </a:solidFill>
              </a:rPr>
              <a:t>En büyük </a:t>
            </a:r>
          </a:p>
          <a:p>
            <a:pPr algn="ctr"/>
            <a:r>
              <a:rPr lang="tr-TR" sz="3200" dirty="0">
                <a:solidFill>
                  <a:schemeClr val="bg1"/>
                </a:solidFill>
              </a:rPr>
              <a:t>madeni paramız </a:t>
            </a:r>
          </a:p>
          <a:p>
            <a:pPr algn="ctr"/>
            <a:r>
              <a:rPr lang="tr-TR" sz="3200" dirty="0">
                <a:solidFill>
                  <a:srgbClr val="FF0000"/>
                </a:solidFill>
              </a:rPr>
              <a:t>1 lira</a:t>
            </a:r>
            <a:r>
              <a:rPr lang="tr-TR" sz="3200" dirty="0">
                <a:solidFill>
                  <a:schemeClr val="bg1"/>
                </a:solidFill>
              </a:rPr>
              <a:t>dır.</a:t>
            </a:r>
          </a:p>
          <a:p>
            <a:pPr algn="ctr"/>
            <a:r>
              <a:rPr lang="tr-TR" sz="3200" dirty="0">
                <a:solidFill>
                  <a:srgbClr val="FF0000"/>
                </a:solidFill>
              </a:rPr>
              <a:t>1 lira</a:t>
            </a:r>
            <a:r>
              <a:rPr lang="tr-TR" sz="3200" dirty="0">
                <a:solidFill>
                  <a:schemeClr val="bg1"/>
                </a:solidFill>
              </a:rPr>
              <a:t>= </a:t>
            </a:r>
            <a:r>
              <a:rPr lang="tr-TR" sz="3200" dirty="0">
                <a:solidFill>
                  <a:srgbClr val="FF0000"/>
                </a:solidFill>
              </a:rPr>
              <a:t>100 kuruş</a:t>
            </a:r>
            <a:r>
              <a:rPr lang="tr-TR" sz="3200" dirty="0">
                <a:solidFill>
                  <a:schemeClr val="bg1"/>
                </a:solidFill>
              </a:rPr>
              <a:t>tur</a:t>
            </a: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3688" y="2011702"/>
            <a:ext cx="1453173" cy="1453173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801210" y="3566642"/>
            <a:ext cx="311655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3200" dirty="0">
                <a:solidFill>
                  <a:schemeClr val="bg1"/>
                </a:solidFill>
              </a:rPr>
              <a:t>En küçük</a:t>
            </a:r>
          </a:p>
          <a:p>
            <a:pPr algn="ctr"/>
            <a:r>
              <a:rPr lang="tr-TR" sz="3200" dirty="0">
                <a:solidFill>
                  <a:schemeClr val="bg1"/>
                </a:solidFill>
              </a:rPr>
              <a:t> kağıt paramız </a:t>
            </a:r>
          </a:p>
          <a:p>
            <a:pPr algn="ctr"/>
            <a:r>
              <a:rPr lang="tr-TR" sz="3200" dirty="0">
                <a:solidFill>
                  <a:srgbClr val="FF0000"/>
                </a:solidFill>
              </a:rPr>
              <a:t>5 TL</a:t>
            </a:r>
            <a:r>
              <a:rPr lang="tr-TR" sz="3200" dirty="0">
                <a:solidFill>
                  <a:schemeClr val="bg1"/>
                </a:solidFill>
              </a:rPr>
              <a:t>’ </a:t>
            </a:r>
            <a:r>
              <a:rPr lang="tr-TR" sz="3200" dirty="0" err="1">
                <a:solidFill>
                  <a:schemeClr val="bg1"/>
                </a:solidFill>
              </a:rPr>
              <a:t>dir</a:t>
            </a:r>
            <a:r>
              <a:rPr lang="tr-TR" sz="3200" dirty="0">
                <a:solidFill>
                  <a:schemeClr val="bg1"/>
                </a:solidFill>
              </a:rPr>
              <a:t>. </a:t>
            </a:r>
          </a:p>
        </p:txBody>
      </p:sp>
      <p:pic>
        <p:nvPicPr>
          <p:cNvPr id="9" name="Picture 8" descr="Paralarımızı Tanıyalım"/>
          <p:cNvPicPr preferRelativeResize="0"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177" y="5154121"/>
            <a:ext cx="3123376" cy="1516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6175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01447" y="4289520"/>
            <a:ext cx="822295" cy="2144509"/>
          </a:xfrm>
          <a:prstGeom prst="rect">
            <a:avLst/>
          </a:prstGeom>
        </p:spPr>
      </p:pic>
      <p:sp>
        <p:nvSpPr>
          <p:cNvPr id="27" name="Dikdörtgen 26"/>
          <p:cNvSpPr/>
          <p:nvPr/>
        </p:nvSpPr>
        <p:spPr>
          <a:xfrm>
            <a:off x="17139474" y="3701740"/>
            <a:ext cx="120898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arka</a:t>
            </a:r>
          </a:p>
        </p:txBody>
      </p:sp>
      <p:sp>
        <p:nvSpPr>
          <p:cNvPr id="28" name="Dikdörtgen 27"/>
          <p:cNvSpPr/>
          <p:nvPr/>
        </p:nvSpPr>
        <p:spPr>
          <a:xfrm>
            <a:off x="209230" y="-29510"/>
            <a:ext cx="44502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</a:rPr>
              <a:t>Madeni Paralarımız</a:t>
            </a:r>
          </a:p>
        </p:txBody>
      </p:sp>
      <p:sp>
        <p:nvSpPr>
          <p:cNvPr id="46" name="Dikdörtgen 45"/>
          <p:cNvSpPr/>
          <p:nvPr/>
        </p:nvSpPr>
        <p:spPr>
          <a:xfrm>
            <a:off x="17291874" y="3854140"/>
            <a:ext cx="120898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arka</a:t>
            </a:r>
          </a:p>
        </p:txBody>
      </p:sp>
      <p:sp>
        <p:nvSpPr>
          <p:cNvPr id="47" name="Dikdörtgen 46"/>
          <p:cNvSpPr/>
          <p:nvPr/>
        </p:nvSpPr>
        <p:spPr>
          <a:xfrm>
            <a:off x="17444274" y="4006540"/>
            <a:ext cx="120898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arka</a:t>
            </a:r>
          </a:p>
        </p:txBody>
      </p:sp>
      <p:sp>
        <p:nvSpPr>
          <p:cNvPr id="49" name="Dikdörtgen 48"/>
          <p:cNvSpPr/>
          <p:nvPr/>
        </p:nvSpPr>
        <p:spPr>
          <a:xfrm>
            <a:off x="17596674" y="4158940"/>
            <a:ext cx="120898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arka</a:t>
            </a:r>
          </a:p>
        </p:txBody>
      </p:sp>
      <p:graphicFrame>
        <p:nvGraphicFramePr>
          <p:cNvPr id="24" name="Diyagram 23"/>
          <p:cNvGraphicFramePr/>
          <p:nvPr>
            <p:extLst>
              <p:ext uri="{D42A27DB-BD31-4B8C-83A1-F6EECF244321}">
                <p14:modId xmlns:p14="http://schemas.microsoft.com/office/powerpoint/2010/main" val="3469664383"/>
              </p:ext>
            </p:extLst>
          </p:nvPr>
        </p:nvGraphicFramePr>
        <p:xfrm>
          <a:off x="7845022" y="535526"/>
          <a:ext cx="1185458" cy="2170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6" name="Diyagram 55"/>
          <p:cNvGraphicFramePr/>
          <p:nvPr>
            <p:extLst>
              <p:ext uri="{D42A27DB-BD31-4B8C-83A1-F6EECF244321}">
                <p14:modId xmlns:p14="http://schemas.microsoft.com/office/powerpoint/2010/main" val="1044738089"/>
              </p:ext>
            </p:extLst>
          </p:nvPr>
        </p:nvGraphicFramePr>
        <p:xfrm>
          <a:off x="6317462" y="535526"/>
          <a:ext cx="1185458" cy="2170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57" name="Diyagram 56"/>
          <p:cNvGraphicFramePr/>
          <p:nvPr>
            <p:extLst>
              <p:ext uri="{D42A27DB-BD31-4B8C-83A1-F6EECF244321}">
                <p14:modId xmlns:p14="http://schemas.microsoft.com/office/powerpoint/2010/main" val="1400900999"/>
              </p:ext>
            </p:extLst>
          </p:nvPr>
        </p:nvGraphicFramePr>
        <p:xfrm>
          <a:off x="1714145" y="544030"/>
          <a:ext cx="1185458" cy="2170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58" name="Diyagram 57"/>
          <p:cNvGraphicFramePr/>
          <p:nvPr>
            <p:extLst>
              <p:ext uri="{D42A27DB-BD31-4B8C-83A1-F6EECF244321}">
                <p14:modId xmlns:p14="http://schemas.microsoft.com/office/powerpoint/2010/main" val="3262136969"/>
              </p:ext>
            </p:extLst>
          </p:nvPr>
        </p:nvGraphicFramePr>
        <p:xfrm>
          <a:off x="3262346" y="535526"/>
          <a:ext cx="1185458" cy="2170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59" name="Diyagram 58"/>
          <p:cNvGraphicFramePr/>
          <p:nvPr>
            <p:extLst>
              <p:ext uri="{D42A27DB-BD31-4B8C-83A1-F6EECF244321}">
                <p14:modId xmlns:p14="http://schemas.microsoft.com/office/powerpoint/2010/main" val="3102562949"/>
              </p:ext>
            </p:extLst>
          </p:nvPr>
        </p:nvGraphicFramePr>
        <p:xfrm>
          <a:off x="4789904" y="535526"/>
          <a:ext cx="1185458" cy="2170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graphicFrame>
        <p:nvGraphicFramePr>
          <p:cNvPr id="80" name="Diyagram 79"/>
          <p:cNvGraphicFramePr/>
          <p:nvPr>
            <p:extLst>
              <p:ext uri="{D42A27DB-BD31-4B8C-83A1-F6EECF244321}">
                <p14:modId xmlns:p14="http://schemas.microsoft.com/office/powerpoint/2010/main" val="1145039737"/>
              </p:ext>
            </p:extLst>
          </p:nvPr>
        </p:nvGraphicFramePr>
        <p:xfrm>
          <a:off x="174203" y="2716344"/>
          <a:ext cx="1374416" cy="34528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8" r:lo="rId29" r:qs="rId30" r:cs="rId31"/>
          </a:graphicData>
        </a:graphic>
      </p:graphicFrame>
      <p:pic>
        <p:nvPicPr>
          <p:cNvPr id="81" name="Resim 80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78018" y="3469934"/>
            <a:ext cx="971160" cy="1993643"/>
          </a:xfrm>
          <a:prstGeom prst="rect">
            <a:avLst/>
          </a:prstGeom>
        </p:spPr>
      </p:pic>
      <p:graphicFrame>
        <p:nvGraphicFramePr>
          <p:cNvPr id="82" name="Diyagram 81"/>
          <p:cNvGraphicFramePr/>
          <p:nvPr>
            <p:extLst>
              <p:ext uri="{D42A27DB-BD31-4B8C-83A1-F6EECF244321}">
                <p14:modId xmlns:p14="http://schemas.microsoft.com/office/powerpoint/2010/main" val="441759435"/>
              </p:ext>
            </p:extLst>
          </p:nvPr>
        </p:nvGraphicFramePr>
        <p:xfrm>
          <a:off x="1670575" y="2716344"/>
          <a:ext cx="1374416" cy="34528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4" r:lo="rId35" r:qs="rId36" r:cs="rId37"/>
          </a:graphicData>
        </a:graphic>
      </p:graphicFrame>
      <p:graphicFrame>
        <p:nvGraphicFramePr>
          <p:cNvPr id="83" name="Diyagram 82"/>
          <p:cNvGraphicFramePr/>
          <p:nvPr>
            <p:extLst>
              <p:ext uri="{D42A27DB-BD31-4B8C-83A1-F6EECF244321}">
                <p14:modId xmlns:p14="http://schemas.microsoft.com/office/powerpoint/2010/main" val="3459247957"/>
              </p:ext>
            </p:extLst>
          </p:nvPr>
        </p:nvGraphicFramePr>
        <p:xfrm>
          <a:off x="3166947" y="2716344"/>
          <a:ext cx="1374416" cy="34528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9" r:lo="rId40" r:qs="rId41" r:cs="rId42"/>
          </a:graphicData>
        </a:graphic>
      </p:graphicFrame>
      <p:graphicFrame>
        <p:nvGraphicFramePr>
          <p:cNvPr id="84" name="Diyagram 83"/>
          <p:cNvGraphicFramePr/>
          <p:nvPr>
            <p:extLst>
              <p:ext uri="{D42A27DB-BD31-4B8C-83A1-F6EECF244321}">
                <p14:modId xmlns:p14="http://schemas.microsoft.com/office/powerpoint/2010/main" val="642456336"/>
              </p:ext>
            </p:extLst>
          </p:nvPr>
        </p:nvGraphicFramePr>
        <p:xfrm>
          <a:off x="4663319" y="2716344"/>
          <a:ext cx="1374416" cy="34528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4" r:lo="rId45" r:qs="rId46" r:cs="rId47"/>
          </a:graphicData>
        </a:graphic>
      </p:graphicFrame>
      <p:graphicFrame>
        <p:nvGraphicFramePr>
          <p:cNvPr id="85" name="Diyagram 84"/>
          <p:cNvGraphicFramePr/>
          <p:nvPr>
            <p:extLst>
              <p:ext uri="{D42A27DB-BD31-4B8C-83A1-F6EECF244321}">
                <p14:modId xmlns:p14="http://schemas.microsoft.com/office/powerpoint/2010/main" val="4000896686"/>
              </p:ext>
            </p:extLst>
          </p:nvPr>
        </p:nvGraphicFramePr>
        <p:xfrm>
          <a:off x="6159691" y="2716344"/>
          <a:ext cx="1374416" cy="34528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9" r:lo="rId50" r:qs="rId51" r:cs="rId52"/>
          </a:graphicData>
        </a:graphic>
      </p:graphicFrame>
      <p:graphicFrame>
        <p:nvGraphicFramePr>
          <p:cNvPr id="86" name="Diyagram 85"/>
          <p:cNvGraphicFramePr/>
          <p:nvPr>
            <p:extLst>
              <p:ext uri="{D42A27DB-BD31-4B8C-83A1-F6EECF244321}">
                <p14:modId xmlns:p14="http://schemas.microsoft.com/office/powerpoint/2010/main" val="487664396"/>
              </p:ext>
            </p:extLst>
          </p:nvPr>
        </p:nvGraphicFramePr>
        <p:xfrm>
          <a:off x="7656064" y="2716344"/>
          <a:ext cx="1374416" cy="34528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4" r:lo="rId55" r:qs="rId56" r:cs="rId57"/>
          </a:graphicData>
        </a:graphic>
      </p:graphicFrame>
      <p:pic>
        <p:nvPicPr>
          <p:cNvPr id="87" name="Resim 86"/>
          <p:cNvPicPr>
            <a:picLocks noChangeAspect="1"/>
          </p:cNvPicPr>
          <p:nvPr/>
        </p:nvPicPr>
        <p:blipFill>
          <a:blip r:embed="rId59"/>
          <a:stretch>
            <a:fillRect/>
          </a:stretch>
        </p:blipFill>
        <p:spPr>
          <a:xfrm>
            <a:off x="1905587" y="3552786"/>
            <a:ext cx="870885" cy="1849812"/>
          </a:xfrm>
          <a:prstGeom prst="rect">
            <a:avLst/>
          </a:prstGeom>
        </p:spPr>
      </p:pic>
      <p:pic>
        <p:nvPicPr>
          <p:cNvPr id="88" name="Resim 87"/>
          <p:cNvPicPr>
            <a:picLocks noChangeAspect="1"/>
          </p:cNvPicPr>
          <p:nvPr/>
        </p:nvPicPr>
        <p:blipFill>
          <a:blip r:embed="rId60"/>
          <a:stretch>
            <a:fillRect/>
          </a:stretch>
        </p:blipFill>
        <p:spPr>
          <a:xfrm>
            <a:off x="3409584" y="3701740"/>
            <a:ext cx="740667" cy="1730530"/>
          </a:xfrm>
          <a:prstGeom prst="rect">
            <a:avLst/>
          </a:prstGeom>
        </p:spPr>
      </p:pic>
      <p:pic>
        <p:nvPicPr>
          <p:cNvPr id="89" name="Resim 88"/>
          <p:cNvPicPr>
            <a:picLocks noChangeAspect="1"/>
          </p:cNvPicPr>
          <p:nvPr/>
        </p:nvPicPr>
        <p:blipFill>
          <a:blip r:embed="rId61"/>
          <a:stretch>
            <a:fillRect/>
          </a:stretch>
        </p:blipFill>
        <p:spPr>
          <a:xfrm>
            <a:off x="5014648" y="3876467"/>
            <a:ext cx="633032" cy="1542815"/>
          </a:xfrm>
          <a:prstGeom prst="rect">
            <a:avLst/>
          </a:prstGeom>
        </p:spPr>
      </p:pic>
      <p:pic>
        <p:nvPicPr>
          <p:cNvPr id="90" name="Resim 89"/>
          <p:cNvPicPr>
            <a:picLocks noChangeAspect="1"/>
          </p:cNvPicPr>
          <p:nvPr/>
        </p:nvPicPr>
        <p:blipFill>
          <a:blip r:embed="rId62"/>
          <a:stretch>
            <a:fillRect/>
          </a:stretch>
        </p:blipFill>
        <p:spPr>
          <a:xfrm>
            <a:off x="6551681" y="4096431"/>
            <a:ext cx="522466" cy="1306167"/>
          </a:xfrm>
          <a:prstGeom prst="rect">
            <a:avLst/>
          </a:prstGeom>
        </p:spPr>
      </p:pic>
      <p:pic>
        <p:nvPicPr>
          <p:cNvPr id="91" name="Resim 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5316" y="4289520"/>
            <a:ext cx="426800" cy="1113077"/>
          </a:xfrm>
          <a:prstGeom prst="rect">
            <a:avLst/>
          </a:prstGeom>
        </p:spPr>
      </p:pic>
      <p:graphicFrame>
        <p:nvGraphicFramePr>
          <p:cNvPr id="92" name="Diyagram 91"/>
          <p:cNvGraphicFramePr/>
          <p:nvPr>
            <p:extLst>
              <p:ext uri="{D42A27DB-BD31-4B8C-83A1-F6EECF244321}">
                <p14:modId xmlns:p14="http://schemas.microsoft.com/office/powerpoint/2010/main" val="3725495714"/>
              </p:ext>
            </p:extLst>
          </p:nvPr>
        </p:nvGraphicFramePr>
        <p:xfrm>
          <a:off x="242973" y="529874"/>
          <a:ext cx="1185458" cy="2170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3" r:lo="rId64" r:qs="rId65" r:cs="rId66"/>
          </a:graphicData>
        </a:graphic>
      </p:graphicFrame>
      <p:graphicFrame>
        <p:nvGraphicFramePr>
          <p:cNvPr id="29" name="Diyagram 28"/>
          <p:cNvGraphicFramePr/>
          <p:nvPr>
            <p:extLst>
              <p:ext uri="{D42A27DB-BD31-4B8C-83A1-F6EECF244321}">
                <p14:modId xmlns:p14="http://schemas.microsoft.com/office/powerpoint/2010/main" val="3047172012"/>
              </p:ext>
            </p:extLst>
          </p:nvPr>
        </p:nvGraphicFramePr>
        <p:xfrm>
          <a:off x="4590352" y="6169159"/>
          <a:ext cx="4507748" cy="6582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8" r:lo="rId69" r:qs="rId70" r:cs="rId71"/>
          </a:graphicData>
        </a:graphic>
      </p:graphicFrame>
    </p:spTree>
    <p:extLst>
      <p:ext uri="{BB962C8B-B14F-4D97-AF65-F5344CB8AC3E}">
        <p14:creationId xmlns:p14="http://schemas.microsoft.com/office/powerpoint/2010/main" val="226240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Graphic spid="24" grpId="0">
        <p:bldAsOne/>
      </p:bldGraphic>
      <p:bldGraphic spid="56" grpId="0">
        <p:bldAsOne/>
      </p:bldGraphic>
      <p:bldGraphic spid="57" grpId="0">
        <p:bldAsOne/>
      </p:bldGraphic>
      <p:bldGraphic spid="58" grpId="0">
        <p:bldAsOne/>
      </p:bldGraphic>
      <p:bldGraphic spid="59" grpId="0">
        <p:bldAsOne/>
      </p:bldGraphic>
      <p:bldGraphic spid="80" grpId="0">
        <p:bldAsOne/>
      </p:bldGraphic>
      <p:bldGraphic spid="82" grpId="0">
        <p:bldAsOne/>
      </p:bldGraphic>
      <p:bldGraphic spid="83" grpId="0">
        <p:bldAsOne/>
      </p:bldGraphic>
      <p:bldGraphic spid="84" grpId="0">
        <p:bldAsOne/>
      </p:bldGraphic>
      <p:bldGraphic spid="85" grpId="0">
        <p:bldAsOne/>
      </p:bldGraphic>
      <p:bldGraphic spid="86" grpId="0">
        <p:bldAsOne/>
      </p:bldGraphic>
      <p:bldGraphic spid="92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 5"/>
          <p:cNvGrpSpPr/>
          <p:nvPr/>
        </p:nvGrpSpPr>
        <p:grpSpPr>
          <a:xfrm>
            <a:off x="971600" y="34436"/>
            <a:ext cx="3420649" cy="2225369"/>
            <a:chOff x="1380993" y="1412776"/>
            <a:chExt cx="3407030" cy="2798875"/>
          </a:xfrm>
        </p:grpSpPr>
        <p:sp>
          <p:nvSpPr>
            <p:cNvPr id="7" name="Serbest Form 6"/>
            <p:cNvSpPr/>
            <p:nvPr/>
          </p:nvSpPr>
          <p:spPr>
            <a:xfrm rot="16200000">
              <a:off x="1560152" y="1659336"/>
              <a:ext cx="836072" cy="1194389"/>
            </a:xfrm>
            <a:custGeom>
              <a:avLst/>
              <a:gdLst>
                <a:gd name="connsiteX0" fmla="*/ 0 w 1194388"/>
                <a:gd name="connsiteY0" fmla="*/ 0 h 836071"/>
                <a:gd name="connsiteX1" fmla="*/ 776353 w 1194388"/>
                <a:gd name="connsiteY1" fmla="*/ 0 h 836071"/>
                <a:gd name="connsiteX2" fmla="*/ 1194388 w 1194388"/>
                <a:gd name="connsiteY2" fmla="*/ 418036 h 836071"/>
                <a:gd name="connsiteX3" fmla="*/ 776353 w 1194388"/>
                <a:gd name="connsiteY3" fmla="*/ 836071 h 836071"/>
                <a:gd name="connsiteX4" fmla="*/ 0 w 1194388"/>
                <a:gd name="connsiteY4" fmla="*/ 836071 h 836071"/>
                <a:gd name="connsiteX5" fmla="*/ 418036 w 1194388"/>
                <a:gd name="connsiteY5" fmla="*/ 418036 h 836071"/>
                <a:gd name="connsiteX6" fmla="*/ 0 w 1194388"/>
                <a:gd name="connsiteY6" fmla="*/ 0 h 83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4388" h="836071">
                  <a:moveTo>
                    <a:pt x="1194387" y="0"/>
                  </a:moveTo>
                  <a:lnTo>
                    <a:pt x="1194387" y="543447"/>
                  </a:lnTo>
                  <a:lnTo>
                    <a:pt x="597193" y="836071"/>
                  </a:lnTo>
                  <a:lnTo>
                    <a:pt x="1" y="543447"/>
                  </a:lnTo>
                  <a:lnTo>
                    <a:pt x="1" y="0"/>
                  </a:lnTo>
                  <a:lnTo>
                    <a:pt x="597193" y="292625"/>
                  </a:lnTo>
                  <a:lnTo>
                    <a:pt x="1194387" y="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" wrap="square" lIns="10160" tIns="428196" rIns="10161" bIns="428195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600" b="1" strike="noStrike" kern="1200" spc="300" dirty="0"/>
                <a:t>ön</a:t>
              </a:r>
            </a:p>
          </p:txBody>
        </p:sp>
        <p:sp>
          <p:nvSpPr>
            <p:cNvPr id="8" name="Aynı Yanın Köşesi Yuvarlatılmış Dikdörtgen 7"/>
            <p:cNvSpPr/>
            <p:nvPr/>
          </p:nvSpPr>
          <p:spPr>
            <a:xfrm rot="5400000">
              <a:off x="2895309" y="778226"/>
              <a:ext cx="1258164" cy="2527264"/>
            </a:xfrm>
            <a:prstGeom prst="round2SameRect">
              <a:avLst/>
            </a:prstGeom>
            <a:blipFill rotWithShape="0">
              <a:blip r:embed="rId2"/>
              <a:stretch>
                <a:fillRect/>
              </a:stretch>
            </a:blipFill>
            <a:scene3d>
              <a:camera prst="orthographicFront"/>
              <a:lightRig rig="flat" dir="t"/>
            </a:scene3d>
            <a:sp3d extrusionH="12700" prstMaterial="plastic">
              <a:bevelT w="50800" h="508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Serbest Form 8"/>
            <p:cNvSpPr/>
            <p:nvPr/>
          </p:nvSpPr>
          <p:spPr>
            <a:xfrm rot="16200000">
              <a:off x="1659537" y="3063478"/>
              <a:ext cx="836072" cy="1393159"/>
            </a:xfrm>
            <a:custGeom>
              <a:avLst/>
              <a:gdLst>
                <a:gd name="connsiteX0" fmla="*/ 0 w 1393158"/>
                <a:gd name="connsiteY0" fmla="*/ 0 h 836071"/>
                <a:gd name="connsiteX1" fmla="*/ 975123 w 1393158"/>
                <a:gd name="connsiteY1" fmla="*/ 0 h 836071"/>
                <a:gd name="connsiteX2" fmla="*/ 1393158 w 1393158"/>
                <a:gd name="connsiteY2" fmla="*/ 418036 h 836071"/>
                <a:gd name="connsiteX3" fmla="*/ 975123 w 1393158"/>
                <a:gd name="connsiteY3" fmla="*/ 836071 h 836071"/>
                <a:gd name="connsiteX4" fmla="*/ 0 w 1393158"/>
                <a:gd name="connsiteY4" fmla="*/ 836071 h 836071"/>
                <a:gd name="connsiteX5" fmla="*/ 418036 w 1393158"/>
                <a:gd name="connsiteY5" fmla="*/ 418036 h 836071"/>
                <a:gd name="connsiteX6" fmla="*/ 0 w 1393158"/>
                <a:gd name="connsiteY6" fmla="*/ 0 h 83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3158" h="836071">
                  <a:moveTo>
                    <a:pt x="1393157" y="0"/>
                  </a:moveTo>
                  <a:lnTo>
                    <a:pt x="1393157" y="585197"/>
                  </a:lnTo>
                  <a:lnTo>
                    <a:pt x="696578" y="836071"/>
                  </a:lnTo>
                  <a:lnTo>
                    <a:pt x="1" y="585197"/>
                  </a:lnTo>
                  <a:lnTo>
                    <a:pt x="1" y="0"/>
                  </a:lnTo>
                  <a:lnTo>
                    <a:pt x="696578" y="250875"/>
                  </a:lnTo>
                  <a:lnTo>
                    <a:pt x="1393157" y="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" wrap="square" lIns="8890" tIns="426926" rIns="8891" bIns="426926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400" b="1" kern="1200" dirty="0"/>
                <a:t>arka</a:t>
              </a:r>
            </a:p>
          </p:txBody>
        </p:sp>
        <p:sp>
          <p:nvSpPr>
            <p:cNvPr id="10" name="Aynı Yanın Köşesi Yuvarlatılmış Dikdörtgen 9"/>
            <p:cNvSpPr/>
            <p:nvPr/>
          </p:nvSpPr>
          <p:spPr>
            <a:xfrm rot="5400000">
              <a:off x="2911088" y="2334716"/>
              <a:ext cx="1253149" cy="2500721"/>
            </a:xfrm>
            <a:prstGeom prst="round2SameRect">
              <a:avLst/>
            </a:prstGeom>
            <a:blipFill rotWithShape="0">
              <a:blip r:embed="rId3"/>
              <a:stretch>
                <a:fillRect/>
              </a:stretch>
            </a:blipFill>
            <a:scene3d>
              <a:camera prst="orthographicFront"/>
              <a:lightRig rig="flat" dir="t"/>
            </a:scene3d>
            <a:sp3d extrusionH="12700" prstMaterial="plastic">
              <a:bevelT w="50800" h="508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55" name="Grup 54"/>
          <p:cNvGrpSpPr/>
          <p:nvPr/>
        </p:nvGrpSpPr>
        <p:grpSpPr>
          <a:xfrm>
            <a:off x="5372603" y="4515872"/>
            <a:ext cx="3560758" cy="2217937"/>
            <a:chOff x="4597725" y="3894689"/>
            <a:chExt cx="3456387" cy="2765318"/>
          </a:xfrm>
        </p:grpSpPr>
        <p:sp>
          <p:nvSpPr>
            <p:cNvPr id="56" name="Serbest Form 55"/>
            <p:cNvSpPr/>
            <p:nvPr/>
          </p:nvSpPr>
          <p:spPr>
            <a:xfrm rot="-5400000">
              <a:off x="4776885" y="3931560"/>
              <a:ext cx="836072" cy="1194389"/>
            </a:xfrm>
            <a:custGeom>
              <a:avLst/>
              <a:gdLst>
                <a:gd name="connsiteX0" fmla="*/ 0 w 1194388"/>
                <a:gd name="connsiteY0" fmla="*/ 0 h 836071"/>
                <a:gd name="connsiteX1" fmla="*/ 776353 w 1194388"/>
                <a:gd name="connsiteY1" fmla="*/ 0 h 836071"/>
                <a:gd name="connsiteX2" fmla="*/ 1194388 w 1194388"/>
                <a:gd name="connsiteY2" fmla="*/ 418036 h 836071"/>
                <a:gd name="connsiteX3" fmla="*/ 776353 w 1194388"/>
                <a:gd name="connsiteY3" fmla="*/ 836071 h 836071"/>
                <a:gd name="connsiteX4" fmla="*/ 0 w 1194388"/>
                <a:gd name="connsiteY4" fmla="*/ 836071 h 836071"/>
                <a:gd name="connsiteX5" fmla="*/ 418036 w 1194388"/>
                <a:gd name="connsiteY5" fmla="*/ 418036 h 836071"/>
                <a:gd name="connsiteX6" fmla="*/ 0 w 1194388"/>
                <a:gd name="connsiteY6" fmla="*/ 0 h 83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4388" h="836071">
                  <a:moveTo>
                    <a:pt x="1194387" y="0"/>
                  </a:moveTo>
                  <a:lnTo>
                    <a:pt x="1194387" y="543447"/>
                  </a:lnTo>
                  <a:lnTo>
                    <a:pt x="597193" y="836071"/>
                  </a:lnTo>
                  <a:lnTo>
                    <a:pt x="1" y="543447"/>
                  </a:lnTo>
                  <a:lnTo>
                    <a:pt x="1" y="0"/>
                  </a:lnTo>
                  <a:lnTo>
                    <a:pt x="597193" y="292625"/>
                  </a:lnTo>
                  <a:lnTo>
                    <a:pt x="1194387" y="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" wrap="square" lIns="10160" tIns="428196" rIns="10161" bIns="428195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600" b="1" strike="noStrike" kern="1200" spc="300" dirty="0"/>
                <a:t>ön</a:t>
              </a:r>
            </a:p>
          </p:txBody>
        </p:sp>
        <p:sp>
          <p:nvSpPr>
            <p:cNvPr id="57" name="Aynı Yanın Köşesi Yuvarlatılmış Dikdörtgen 56"/>
            <p:cNvSpPr/>
            <p:nvPr/>
          </p:nvSpPr>
          <p:spPr>
            <a:xfrm rot="5400000">
              <a:off x="6161398" y="3260139"/>
              <a:ext cx="1258164" cy="2527264"/>
            </a:xfrm>
            <a:prstGeom prst="round2SameRect">
              <a:avLst/>
            </a:prstGeom>
            <a:blipFill rotWithShape="0">
              <a:blip r:embed="rId4"/>
              <a:stretch>
                <a:fillRect/>
              </a:stretch>
            </a:blipFill>
            <a:scene3d>
              <a:camera prst="orthographicFront"/>
              <a:lightRig rig="flat" dir="t"/>
            </a:scene3d>
            <a:sp3d extrusionH="12700" prstMaterial="plastic">
              <a:bevelT w="50800" h="508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Serbest Form 57"/>
            <p:cNvSpPr/>
            <p:nvPr/>
          </p:nvSpPr>
          <p:spPr>
            <a:xfrm rot="-5400000">
              <a:off x="4876269" y="5272324"/>
              <a:ext cx="836072" cy="1393159"/>
            </a:xfrm>
            <a:custGeom>
              <a:avLst/>
              <a:gdLst>
                <a:gd name="connsiteX0" fmla="*/ 0 w 1393158"/>
                <a:gd name="connsiteY0" fmla="*/ 0 h 836071"/>
                <a:gd name="connsiteX1" fmla="*/ 975123 w 1393158"/>
                <a:gd name="connsiteY1" fmla="*/ 0 h 836071"/>
                <a:gd name="connsiteX2" fmla="*/ 1393158 w 1393158"/>
                <a:gd name="connsiteY2" fmla="*/ 418036 h 836071"/>
                <a:gd name="connsiteX3" fmla="*/ 975123 w 1393158"/>
                <a:gd name="connsiteY3" fmla="*/ 836071 h 836071"/>
                <a:gd name="connsiteX4" fmla="*/ 0 w 1393158"/>
                <a:gd name="connsiteY4" fmla="*/ 836071 h 836071"/>
                <a:gd name="connsiteX5" fmla="*/ 418036 w 1393158"/>
                <a:gd name="connsiteY5" fmla="*/ 418036 h 836071"/>
                <a:gd name="connsiteX6" fmla="*/ 0 w 1393158"/>
                <a:gd name="connsiteY6" fmla="*/ 0 h 83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3158" h="836071">
                  <a:moveTo>
                    <a:pt x="1393157" y="0"/>
                  </a:moveTo>
                  <a:lnTo>
                    <a:pt x="1393157" y="585197"/>
                  </a:lnTo>
                  <a:lnTo>
                    <a:pt x="696578" y="836071"/>
                  </a:lnTo>
                  <a:lnTo>
                    <a:pt x="1" y="585197"/>
                  </a:lnTo>
                  <a:lnTo>
                    <a:pt x="1" y="0"/>
                  </a:lnTo>
                  <a:lnTo>
                    <a:pt x="696578" y="250875"/>
                  </a:lnTo>
                  <a:lnTo>
                    <a:pt x="1393157" y="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" wrap="square" lIns="8890" tIns="426926" rIns="8891" bIns="426926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400" b="1" kern="1200" dirty="0"/>
                <a:t>arka</a:t>
              </a:r>
            </a:p>
          </p:txBody>
        </p:sp>
        <p:sp>
          <p:nvSpPr>
            <p:cNvPr id="59" name="Aynı Yanın Köşesi Yuvarlatılmış Dikdörtgen 58"/>
            <p:cNvSpPr/>
            <p:nvPr/>
          </p:nvSpPr>
          <p:spPr>
            <a:xfrm rot="5400000">
              <a:off x="6157623" y="4783072"/>
              <a:ext cx="1253149" cy="2500721"/>
            </a:xfrm>
            <a:prstGeom prst="round2SameRect">
              <a:avLst/>
            </a:prstGeom>
            <a:blipFill rotWithShape="0">
              <a:blip r:embed="rId5"/>
              <a:stretch>
                <a:fillRect/>
              </a:stretch>
            </a:blipFill>
            <a:scene3d>
              <a:camera prst="orthographicFront"/>
              <a:lightRig rig="flat" dir="t"/>
            </a:scene3d>
            <a:sp3d extrusionH="12700" prstMaterial="plastic">
              <a:bevelT w="50800" h="508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aphicFrame>
        <p:nvGraphicFramePr>
          <p:cNvPr id="17" name="Diyagram 16"/>
          <p:cNvGraphicFramePr/>
          <p:nvPr>
            <p:extLst>
              <p:ext uri="{D42A27DB-BD31-4B8C-83A1-F6EECF244321}">
                <p14:modId xmlns:p14="http://schemas.microsoft.com/office/powerpoint/2010/main" val="4021823062"/>
              </p:ext>
            </p:extLst>
          </p:nvPr>
        </p:nvGraphicFramePr>
        <p:xfrm>
          <a:off x="-2793" y="285280"/>
          <a:ext cx="1185458" cy="12317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18" name="Diyagram 17"/>
          <p:cNvGraphicFramePr/>
          <p:nvPr>
            <p:extLst>
              <p:ext uri="{D42A27DB-BD31-4B8C-83A1-F6EECF244321}">
                <p14:modId xmlns:p14="http://schemas.microsoft.com/office/powerpoint/2010/main" val="918397228"/>
              </p:ext>
            </p:extLst>
          </p:nvPr>
        </p:nvGraphicFramePr>
        <p:xfrm>
          <a:off x="4406678" y="285280"/>
          <a:ext cx="1185458" cy="12317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graphicFrame>
        <p:nvGraphicFramePr>
          <p:cNvPr id="19" name="Diyagram 18"/>
          <p:cNvGraphicFramePr/>
          <p:nvPr>
            <p:extLst>
              <p:ext uri="{D42A27DB-BD31-4B8C-83A1-F6EECF244321}">
                <p14:modId xmlns:p14="http://schemas.microsoft.com/office/powerpoint/2010/main" val="2935522456"/>
              </p:ext>
            </p:extLst>
          </p:nvPr>
        </p:nvGraphicFramePr>
        <p:xfrm>
          <a:off x="-2793" y="2289719"/>
          <a:ext cx="1185458" cy="12317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6" r:lo="rId17" r:qs="rId18" r:cs="rId19"/>
          </a:graphicData>
        </a:graphic>
      </p:graphicFrame>
      <p:grpSp>
        <p:nvGrpSpPr>
          <p:cNvPr id="29" name="Grup 28"/>
          <p:cNvGrpSpPr/>
          <p:nvPr/>
        </p:nvGrpSpPr>
        <p:grpSpPr>
          <a:xfrm>
            <a:off x="5372603" y="34436"/>
            <a:ext cx="3622338" cy="2213179"/>
            <a:chOff x="795486" y="2478599"/>
            <a:chExt cx="3456387" cy="2765318"/>
          </a:xfrm>
        </p:grpSpPr>
        <p:sp>
          <p:nvSpPr>
            <p:cNvPr id="30" name="Serbest Form 29"/>
            <p:cNvSpPr/>
            <p:nvPr/>
          </p:nvSpPr>
          <p:spPr>
            <a:xfrm rot="-5400000">
              <a:off x="974646" y="2515470"/>
              <a:ext cx="836072" cy="1194389"/>
            </a:xfrm>
            <a:custGeom>
              <a:avLst/>
              <a:gdLst>
                <a:gd name="connsiteX0" fmla="*/ 0 w 1194388"/>
                <a:gd name="connsiteY0" fmla="*/ 0 h 836071"/>
                <a:gd name="connsiteX1" fmla="*/ 776353 w 1194388"/>
                <a:gd name="connsiteY1" fmla="*/ 0 h 836071"/>
                <a:gd name="connsiteX2" fmla="*/ 1194388 w 1194388"/>
                <a:gd name="connsiteY2" fmla="*/ 418036 h 836071"/>
                <a:gd name="connsiteX3" fmla="*/ 776353 w 1194388"/>
                <a:gd name="connsiteY3" fmla="*/ 836071 h 836071"/>
                <a:gd name="connsiteX4" fmla="*/ 0 w 1194388"/>
                <a:gd name="connsiteY4" fmla="*/ 836071 h 836071"/>
                <a:gd name="connsiteX5" fmla="*/ 418036 w 1194388"/>
                <a:gd name="connsiteY5" fmla="*/ 418036 h 836071"/>
                <a:gd name="connsiteX6" fmla="*/ 0 w 1194388"/>
                <a:gd name="connsiteY6" fmla="*/ 0 h 83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4388" h="836071">
                  <a:moveTo>
                    <a:pt x="1194387" y="0"/>
                  </a:moveTo>
                  <a:lnTo>
                    <a:pt x="1194387" y="543447"/>
                  </a:lnTo>
                  <a:lnTo>
                    <a:pt x="597193" y="836071"/>
                  </a:lnTo>
                  <a:lnTo>
                    <a:pt x="1" y="543447"/>
                  </a:lnTo>
                  <a:lnTo>
                    <a:pt x="1" y="0"/>
                  </a:lnTo>
                  <a:lnTo>
                    <a:pt x="597193" y="292625"/>
                  </a:lnTo>
                  <a:lnTo>
                    <a:pt x="1194387" y="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" wrap="square" lIns="10160" tIns="428196" rIns="10161" bIns="428195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600" b="1" strike="noStrike" kern="1200" spc="300" dirty="0"/>
                <a:t>ön</a:t>
              </a:r>
            </a:p>
          </p:txBody>
        </p:sp>
        <p:sp>
          <p:nvSpPr>
            <p:cNvPr id="31" name="Aynı Yanın Köşesi Yuvarlatılmış Dikdörtgen 30"/>
            <p:cNvSpPr/>
            <p:nvPr/>
          </p:nvSpPr>
          <p:spPr>
            <a:xfrm rot="5400000">
              <a:off x="2359159" y="1844049"/>
              <a:ext cx="1258164" cy="2527264"/>
            </a:xfrm>
            <a:prstGeom prst="round2SameRect">
              <a:avLst/>
            </a:prstGeom>
            <a:blipFill rotWithShape="0">
              <a:blip r:embed="rId21"/>
              <a:stretch>
                <a:fillRect/>
              </a:stretch>
            </a:blipFill>
            <a:scene3d>
              <a:camera prst="orthographicFront"/>
              <a:lightRig rig="flat" dir="t"/>
            </a:scene3d>
            <a:sp3d extrusionH="12700" prstMaterial="plastic">
              <a:bevelT w="50800" h="508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Serbest Form 31"/>
            <p:cNvSpPr/>
            <p:nvPr/>
          </p:nvSpPr>
          <p:spPr>
            <a:xfrm rot="-5400000">
              <a:off x="1074030" y="3856234"/>
              <a:ext cx="836072" cy="1393159"/>
            </a:xfrm>
            <a:custGeom>
              <a:avLst/>
              <a:gdLst>
                <a:gd name="connsiteX0" fmla="*/ 0 w 1393158"/>
                <a:gd name="connsiteY0" fmla="*/ 0 h 836071"/>
                <a:gd name="connsiteX1" fmla="*/ 975123 w 1393158"/>
                <a:gd name="connsiteY1" fmla="*/ 0 h 836071"/>
                <a:gd name="connsiteX2" fmla="*/ 1393158 w 1393158"/>
                <a:gd name="connsiteY2" fmla="*/ 418036 h 836071"/>
                <a:gd name="connsiteX3" fmla="*/ 975123 w 1393158"/>
                <a:gd name="connsiteY3" fmla="*/ 836071 h 836071"/>
                <a:gd name="connsiteX4" fmla="*/ 0 w 1393158"/>
                <a:gd name="connsiteY4" fmla="*/ 836071 h 836071"/>
                <a:gd name="connsiteX5" fmla="*/ 418036 w 1393158"/>
                <a:gd name="connsiteY5" fmla="*/ 418036 h 836071"/>
                <a:gd name="connsiteX6" fmla="*/ 0 w 1393158"/>
                <a:gd name="connsiteY6" fmla="*/ 0 h 83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3158" h="836071">
                  <a:moveTo>
                    <a:pt x="1393157" y="0"/>
                  </a:moveTo>
                  <a:lnTo>
                    <a:pt x="1393157" y="585197"/>
                  </a:lnTo>
                  <a:lnTo>
                    <a:pt x="696578" y="836071"/>
                  </a:lnTo>
                  <a:lnTo>
                    <a:pt x="1" y="585197"/>
                  </a:lnTo>
                  <a:lnTo>
                    <a:pt x="1" y="0"/>
                  </a:lnTo>
                  <a:lnTo>
                    <a:pt x="696578" y="250875"/>
                  </a:lnTo>
                  <a:lnTo>
                    <a:pt x="1393157" y="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" wrap="square" lIns="8890" tIns="426926" rIns="8891" bIns="426926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400" b="1" kern="1200" dirty="0"/>
                <a:t>arka</a:t>
              </a:r>
            </a:p>
          </p:txBody>
        </p:sp>
        <p:sp>
          <p:nvSpPr>
            <p:cNvPr id="33" name="Aynı Yanın Köşesi Yuvarlatılmış Dikdörtgen 32"/>
            <p:cNvSpPr/>
            <p:nvPr/>
          </p:nvSpPr>
          <p:spPr>
            <a:xfrm rot="5400000">
              <a:off x="2355384" y="3366982"/>
              <a:ext cx="1253149" cy="2500721"/>
            </a:xfrm>
            <a:prstGeom prst="round2SameRect">
              <a:avLst/>
            </a:prstGeom>
            <a:blipFill rotWithShape="0">
              <a:blip r:embed="rId22"/>
              <a:stretch>
                <a:fillRect/>
              </a:stretch>
            </a:blipFill>
            <a:scene3d>
              <a:camera prst="orthographicFront"/>
              <a:lightRig rig="flat" dir="t"/>
            </a:scene3d>
            <a:sp3d extrusionH="12700" prstMaterial="plastic">
              <a:bevelT w="50800" h="508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aphicFrame>
        <p:nvGraphicFramePr>
          <p:cNvPr id="34" name="Diyagram 33"/>
          <p:cNvGraphicFramePr/>
          <p:nvPr>
            <p:extLst>
              <p:ext uri="{D42A27DB-BD31-4B8C-83A1-F6EECF244321}">
                <p14:modId xmlns:p14="http://schemas.microsoft.com/office/powerpoint/2010/main" val="3324249250"/>
              </p:ext>
            </p:extLst>
          </p:nvPr>
        </p:nvGraphicFramePr>
        <p:xfrm>
          <a:off x="4406678" y="4640077"/>
          <a:ext cx="1185458" cy="12317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grpSp>
        <p:nvGrpSpPr>
          <p:cNvPr id="36" name="Grup 35"/>
          <p:cNvGrpSpPr/>
          <p:nvPr/>
        </p:nvGrpSpPr>
        <p:grpSpPr>
          <a:xfrm>
            <a:off x="971600" y="2339712"/>
            <a:ext cx="3509918" cy="2129293"/>
            <a:chOff x="950290" y="2274694"/>
            <a:chExt cx="3456387" cy="2765320"/>
          </a:xfrm>
        </p:grpSpPr>
        <p:sp>
          <p:nvSpPr>
            <p:cNvPr id="37" name="Serbest Form 36"/>
            <p:cNvSpPr/>
            <p:nvPr/>
          </p:nvSpPr>
          <p:spPr>
            <a:xfrm rot="-5400000">
              <a:off x="1129450" y="2311565"/>
              <a:ext cx="836072" cy="1194389"/>
            </a:xfrm>
            <a:custGeom>
              <a:avLst/>
              <a:gdLst>
                <a:gd name="connsiteX0" fmla="*/ 0 w 1194388"/>
                <a:gd name="connsiteY0" fmla="*/ 0 h 836071"/>
                <a:gd name="connsiteX1" fmla="*/ 776353 w 1194388"/>
                <a:gd name="connsiteY1" fmla="*/ 0 h 836071"/>
                <a:gd name="connsiteX2" fmla="*/ 1194388 w 1194388"/>
                <a:gd name="connsiteY2" fmla="*/ 418036 h 836071"/>
                <a:gd name="connsiteX3" fmla="*/ 776353 w 1194388"/>
                <a:gd name="connsiteY3" fmla="*/ 836071 h 836071"/>
                <a:gd name="connsiteX4" fmla="*/ 0 w 1194388"/>
                <a:gd name="connsiteY4" fmla="*/ 836071 h 836071"/>
                <a:gd name="connsiteX5" fmla="*/ 418036 w 1194388"/>
                <a:gd name="connsiteY5" fmla="*/ 418036 h 836071"/>
                <a:gd name="connsiteX6" fmla="*/ 0 w 1194388"/>
                <a:gd name="connsiteY6" fmla="*/ 0 h 83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4388" h="836071">
                  <a:moveTo>
                    <a:pt x="1194387" y="0"/>
                  </a:moveTo>
                  <a:lnTo>
                    <a:pt x="1194387" y="543447"/>
                  </a:lnTo>
                  <a:lnTo>
                    <a:pt x="597193" y="836071"/>
                  </a:lnTo>
                  <a:lnTo>
                    <a:pt x="1" y="543447"/>
                  </a:lnTo>
                  <a:lnTo>
                    <a:pt x="1" y="0"/>
                  </a:lnTo>
                  <a:lnTo>
                    <a:pt x="597193" y="292625"/>
                  </a:lnTo>
                  <a:lnTo>
                    <a:pt x="1194387" y="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" wrap="square" lIns="10160" tIns="428196" rIns="10161" bIns="428195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600" b="1" strike="noStrike" kern="1200" spc="300" dirty="0"/>
                <a:t>ön</a:t>
              </a:r>
            </a:p>
          </p:txBody>
        </p:sp>
        <p:sp>
          <p:nvSpPr>
            <p:cNvPr id="38" name="Aynı Yanın Köşesi Yuvarlatılmış Dikdörtgen 37"/>
            <p:cNvSpPr/>
            <p:nvPr/>
          </p:nvSpPr>
          <p:spPr>
            <a:xfrm rot="5400000">
              <a:off x="2513963" y="1640144"/>
              <a:ext cx="1258164" cy="2527264"/>
            </a:xfrm>
            <a:prstGeom prst="round2SameRect">
              <a:avLst/>
            </a:prstGeom>
            <a:blipFill rotWithShape="0">
              <a:blip r:embed="rId28"/>
              <a:stretch>
                <a:fillRect/>
              </a:stretch>
            </a:blipFill>
            <a:scene3d>
              <a:camera prst="orthographicFront"/>
              <a:lightRig rig="flat" dir="t"/>
            </a:scene3d>
            <a:sp3d extrusionH="12700" prstMaterial="plastic">
              <a:bevelT w="50800" h="508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Serbest Form 38"/>
            <p:cNvSpPr/>
            <p:nvPr/>
          </p:nvSpPr>
          <p:spPr>
            <a:xfrm rot="-5400000">
              <a:off x="1228834" y="3652329"/>
              <a:ext cx="836072" cy="1393159"/>
            </a:xfrm>
            <a:custGeom>
              <a:avLst/>
              <a:gdLst>
                <a:gd name="connsiteX0" fmla="*/ 0 w 1393158"/>
                <a:gd name="connsiteY0" fmla="*/ 0 h 836071"/>
                <a:gd name="connsiteX1" fmla="*/ 975123 w 1393158"/>
                <a:gd name="connsiteY1" fmla="*/ 0 h 836071"/>
                <a:gd name="connsiteX2" fmla="*/ 1393158 w 1393158"/>
                <a:gd name="connsiteY2" fmla="*/ 418036 h 836071"/>
                <a:gd name="connsiteX3" fmla="*/ 975123 w 1393158"/>
                <a:gd name="connsiteY3" fmla="*/ 836071 h 836071"/>
                <a:gd name="connsiteX4" fmla="*/ 0 w 1393158"/>
                <a:gd name="connsiteY4" fmla="*/ 836071 h 836071"/>
                <a:gd name="connsiteX5" fmla="*/ 418036 w 1393158"/>
                <a:gd name="connsiteY5" fmla="*/ 418036 h 836071"/>
                <a:gd name="connsiteX6" fmla="*/ 0 w 1393158"/>
                <a:gd name="connsiteY6" fmla="*/ 0 h 83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3158" h="836071">
                  <a:moveTo>
                    <a:pt x="1393157" y="0"/>
                  </a:moveTo>
                  <a:lnTo>
                    <a:pt x="1393157" y="585197"/>
                  </a:lnTo>
                  <a:lnTo>
                    <a:pt x="696578" y="836071"/>
                  </a:lnTo>
                  <a:lnTo>
                    <a:pt x="1" y="585197"/>
                  </a:lnTo>
                  <a:lnTo>
                    <a:pt x="1" y="0"/>
                  </a:lnTo>
                  <a:lnTo>
                    <a:pt x="696578" y="250875"/>
                  </a:lnTo>
                  <a:lnTo>
                    <a:pt x="1393157" y="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" wrap="square" lIns="8890" tIns="426926" rIns="8891" bIns="426926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400" b="1" kern="1200" dirty="0"/>
                <a:t>arka</a:t>
              </a:r>
            </a:p>
          </p:txBody>
        </p:sp>
        <p:sp>
          <p:nvSpPr>
            <p:cNvPr id="40" name="Aynı Yanın Köşesi Yuvarlatılmış Dikdörtgen 39"/>
            <p:cNvSpPr/>
            <p:nvPr/>
          </p:nvSpPr>
          <p:spPr>
            <a:xfrm rot="5400000">
              <a:off x="2519964" y="3153302"/>
              <a:ext cx="1253149" cy="2520275"/>
            </a:xfrm>
            <a:prstGeom prst="round2SameRect">
              <a:avLst/>
            </a:prstGeom>
            <a:blipFill rotWithShape="0">
              <a:blip r:embed="rId29"/>
              <a:stretch>
                <a:fillRect/>
              </a:stretch>
            </a:blipFill>
            <a:scene3d>
              <a:camera prst="orthographicFront"/>
              <a:lightRig rig="flat" dir="t"/>
            </a:scene3d>
            <a:sp3d extrusionH="12700" prstMaterial="plastic">
              <a:bevelT w="50800" h="508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aphicFrame>
        <p:nvGraphicFramePr>
          <p:cNvPr id="41" name="Diyagram 40"/>
          <p:cNvGraphicFramePr/>
          <p:nvPr>
            <p:extLst>
              <p:ext uri="{D42A27DB-BD31-4B8C-83A1-F6EECF244321}">
                <p14:modId xmlns:p14="http://schemas.microsoft.com/office/powerpoint/2010/main" val="441037388"/>
              </p:ext>
            </p:extLst>
          </p:nvPr>
        </p:nvGraphicFramePr>
        <p:xfrm>
          <a:off x="4406678" y="2289719"/>
          <a:ext cx="1185458" cy="12317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0" r:lo="rId31" r:qs="rId32" r:cs="rId33"/>
          </a:graphicData>
        </a:graphic>
      </p:graphicFrame>
      <p:grpSp>
        <p:nvGrpSpPr>
          <p:cNvPr id="43" name="Grup 42"/>
          <p:cNvGrpSpPr/>
          <p:nvPr/>
        </p:nvGrpSpPr>
        <p:grpSpPr>
          <a:xfrm>
            <a:off x="5372603" y="2339712"/>
            <a:ext cx="3577161" cy="1977080"/>
            <a:chOff x="5137360" y="3455893"/>
            <a:chExt cx="3456387" cy="2765318"/>
          </a:xfrm>
        </p:grpSpPr>
        <p:sp>
          <p:nvSpPr>
            <p:cNvPr id="44" name="Serbest Form 43"/>
            <p:cNvSpPr/>
            <p:nvPr/>
          </p:nvSpPr>
          <p:spPr>
            <a:xfrm rot="-5400000">
              <a:off x="5316520" y="3492764"/>
              <a:ext cx="836072" cy="1194389"/>
            </a:xfrm>
            <a:custGeom>
              <a:avLst/>
              <a:gdLst>
                <a:gd name="connsiteX0" fmla="*/ 0 w 1194388"/>
                <a:gd name="connsiteY0" fmla="*/ 0 h 836071"/>
                <a:gd name="connsiteX1" fmla="*/ 776353 w 1194388"/>
                <a:gd name="connsiteY1" fmla="*/ 0 h 836071"/>
                <a:gd name="connsiteX2" fmla="*/ 1194388 w 1194388"/>
                <a:gd name="connsiteY2" fmla="*/ 418036 h 836071"/>
                <a:gd name="connsiteX3" fmla="*/ 776353 w 1194388"/>
                <a:gd name="connsiteY3" fmla="*/ 836071 h 836071"/>
                <a:gd name="connsiteX4" fmla="*/ 0 w 1194388"/>
                <a:gd name="connsiteY4" fmla="*/ 836071 h 836071"/>
                <a:gd name="connsiteX5" fmla="*/ 418036 w 1194388"/>
                <a:gd name="connsiteY5" fmla="*/ 418036 h 836071"/>
                <a:gd name="connsiteX6" fmla="*/ 0 w 1194388"/>
                <a:gd name="connsiteY6" fmla="*/ 0 h 83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4388" h="836071">
                  <a:moveTo>
                    <a:pt x="1194387" y="0"/>
                  </a:moveTo>
                  <a:lnTo>
                    <a:pt x="1194387" y="543447"/>
                  </a:lnTo>
                  <a:lnTo>
                    <a:pt x="597193" y="836071"/>
                  </a:lnTo>
                  <a:lnTo>
                    <a:pt x="1" y="543447"/>
                  </a:lnTo>
                  <a:lnTo>
                    <a:pt x="1" y="0"/>
                  </a:lnTo>
                  <a:lnTo>
                    <a:pt x="597193" y="292625"/>
                  </a:lnTo>
                  <a:lnTo>
                    <a:pt x="1194387" y="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" wrap="square" lIns="10160" tIns="428196" rIns="10161" bIns="428195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600" b="1" strike="noStrike" kern="1200" spc="300" dirty="0"/>
                <a:t>ön</a:t>
              </a:r>
            </a:p>
          </p:txBody>
        </p:sp>
        <p:sp>
          <p:nvSpPr>
            <p:cNvPr id="45" name="Aynı Yanın Köşesi Yuvarlatılmış Dikdörtgen 44"/>
            <p:cNvSpPr/>
            <p:nvPr/>
          </p:nvSpPr>
          <p:spPr>
            <a:xfrm rot="5400000">
              <a:off x="6701033" y="2821343"/>
              <a:ext cx="1258164" cy="2527264"/>
            </a:xfrm>
            <a:prstGeom prst="round2SameRect">
              <a:avLst/>
            </a:prstGeom>
            <a:blipFill rotWithShape="0">
              <a:blip r:embed="rId35"/>
              <a:stretch>
                <a:fillRect/>
              </a:stretch>
            </a:blipFill>
            <a:scene3d>
              <a:camera prst="orthographicFront"/>
              <a:lightRig rig="flat" dir="t"/>
            </a:scene3d>
            <a:sp3d extrusionH="12700" prstMaterial="plastic">
              <a:bevelT w="50800" h="508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" name="Serbest Form 45"/>
            <p:cNvSpPr/>
            <p:nvPr/>
          </p:nvSpPr>
          <p:spPr>
            <a:xfrm rot="-5400000">
              <a:off x="5415904" y="4833528"/>
              <a:ext cx="836072" cy="1393159"/>
            </a:xfrm>
            <a:custGeom>
              <a:avLst/>
              <a:gdLst>
                <a:gd name="connsiteX0" fmla="*/ 0 w 1393158"/>
                <a:gd name="connsiteY0" fmla="*/ 0 h 836071"/>
                <a:gd name="connsiteX1" fmla="*/ 975123 w 1393158"/>
                <a:gd name="connsiteY1" fmla="*/ 0 h 836071"/>
                <a:gd name="connsiteX2" fmla="*/ 1393158 w 1393158"/>
                <a:gd name="connsiteY2" fmla="*/ 418036 h 836071"/>
                <a:gd name="connsiteX3" fmla="*/ 975123 w 1393158"/>
                <a:gd name="connsiteY3" fmla="*/ 836071 h 836071"/>
                <a:gd name="connsiteX4" fmla="*/ 0 w 1393158"/>
                <a:gd name="connsiteY4" fmla="*/ 836071 h 836071"/>
                <a:gd name="connsiteX5" fmla="*/ 418036 w 1393158"/>
                <a:gd name="connsiteY5" fmla="*/ 418036 h 836071"/>
                <a:gd name="connsiteX6" fmla="*/ 0 w 1393158"/>
                <a:gd name="connsiteY6" fmla="*/ 0 h 83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3158" h="836071">
                  <a:moveTo>
                    <a:pt x="1393157" y="0"/>
                  </a:moveTo>
                  <a:lnTo>
                    <a:pt x="1393157" y="585197"/>
                  </a:lnTo>
                  <a:lnTo>
                    <a:pt x="696578" y="836071"/>
                  </a:lnTo>
                  <a:lnTo>
                    <a:pt x="1" y="585197"/>
                  </a:lnTo>
                  <a:lnTo>
                    <a:pt x="1" y="0"/>
                  </a:lnTo>
                  <a:lnTo>
                    <a:pt x="696578" y="250875"/>
                  </a:lnTo>
                  <a:lnTo>
                    <a:pt x="1393157" y="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" wrap="square" lIns="8890" tIns="426926" rIns="8891" bIns="426926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400" b="1" kern="1200" dirty="0"/>
                <a:t>arka</a:t>
              </a:r>
            </a:p>
          </p:txBody>
        </p:sp>
        <p:sp>
          <p:nvSpPr>
            <p:cNvPr id="47" name="Aynı Yanın Köşesi Yuvarlatılmış Dikdörtgen 46"/>
            <p:cNvSpPr/>
            <p:nvPr/>
          </p:nvSpPr>
          <p:spPr>
            <a:xfrm rot="5400000">
              <a:off x="6697258" y="4344276"/>
              <a:ext cx="1253149" cy="2500721"/>
            </a:xfrm>
            <a:prstGeom prst="round2SameRect">
              <a:avLst/>
            </a:prstGeom>
            <a:blipFill rotWithShape="0">
              <a:blip r:embed="rId36"/>
              <a:stretch>
                <a:fillRect/>
              </a:stretch>
            </a:blipFill>
            <a:scene3d>
              <a:camera prst="orthographicFront"/>
              <a:lightRig rig="flat" dir="t"/>
            </a:scene3d>
            <a:sp3d extrusionH="12700" prstMaterial="plastic">
              <a:bevelT w="50800" h="508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aphicFrame>
        <p:nvGraphicFramePr>
          <p:cNvPr id="48" name="Diyagram 47"/>
          <p:cNvGraphicFramePr/>
          <p:nvPr>
            <p:extLst>
              <p:ext uri="{D42A27DB-BD31-4B8C-83A1-F6EECF244321}">
                <p14:modId xmlns:p14="http://schemas.microsoft.com/office/powerpoint/2010/main" val="2015608107"/>
              </p:ext>
            </p:extLst>
          </p:nvPr>
        </p:nvGraphicFramePr>
        <p:xfrm>
          <a:off x="-2793" y="4640077"/>
          <a:ext cx="1185458" cy="12317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7" r:lo="rId38" r:qs="rId39" r:cs="rId40"/>
          </a:graphicData>
        </a:graphic>
      </p:graphicFrame>
      <p:grpSp>
        <p:nvGrpSpPr>
          <p:cNvPr id="50" name="Grup 49"/>
          <p:cNvGrpSpPr/>
          <p:nvPr/>
        </p:nvGrpSpPr>
        <p:grpSpPr>
          <a:xfrm>
            <a:off x="971600" y="4515872"/>
            <a:ext cx="3509916" cy="2224747"/>
            <a:chOff x="5542319" y="4204729"/>
            <a:chExt cx="3456387" cy="2765318"/>
          </a:xfrm>
        </p:grpSpPr>
        <p:sp>
          <p:nvSpPr>
            <p:cNvPr id="51" name="Serbest Form 50"/>
            <p:cNvSpPr/>
            <p:nvPr/>
          </p:nvSpPr>
          <p:spPr>
            <a:xfrm rot="-5400000">
              <a:off x="5721479" y="4241600"/>
              <a:ext cx="836072" cy="1194389"/>
            </a:xfrm>
            <a:custGeom>
              <a:avLst/>
              <a:gdLst>
                <a:gd name="connsiteX0" fmla="*/ 0 w 1194388"/>
                <a:gd name="connsiteY0" fmla="*/ 0 h 836071"/>
                <a:gd name="connsiteX1" fmla="*/ 776353 w 1194388"/>
                <a:gd name="connsiteY1" fmla="*/ 0 h 836071"/>
                <a:gd name="connsiteX2" fmla="*/ 1194388 w 1194388"/>
                <a:gd name="connsiteY2" fmla="*/ 418036 h 836071"/>
                <a:gd name="connsiteX3" fmla="*/ 776353 w 1194388"/>
                <a:gd name="connsiteY3" fmla="*/ 836071 h 836071"/>
                <a:gd name="connsiteX4" fmla="*/ 0 w 1194388"/>
                <a:gd name="connsiteY4" fmla="*/ 836071 h 836071"/>
                <a:gd name="connsiteX5" fmla="*/ 418036 w 1194388"/>
                <a:gd name="connsiteY5" fmla="*/ 418036 h 836071"/>
                <a:gd name="connsiteX6" fmla="*/ 0 w 1194388"/>
                <a:gd name="connsiteY6" fmla="*/ 0 h 83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4388" h="836071">
                  <a:moveTo>
                    <a:pt x="1194387" y="0"/>
                  </a:moveTo>
                  <a:lnTo>
                    <a:pt x="1194387" y="543447"/>
                  </a:lnTo>
                  <a:lnTo>
                    <a:pt x="597193" y="836071"/>
                  </a:lnTo>
                  <a:lnTo>
                    <a:pt x="1" y="543447"/>
                  </a:lnTo>
                  <a:lnTo>
                    <a:pt x="1" y="0"/>
                  </a:lnTo>
                  <a:lnTo>
                    <a:pt x="597193" y="292625"/>
                  </a:lnTo>
                  <a:lnTo>
                    <a:pt x="1194387" y="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" wrap="square" lIns="10160" tIns="428196" rIns="10161" bIns="428195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600" b="1" strike="noStrike" kern="1200" spc="300" dirty="0"/>
                <a:t>ön</a:t>
              </a:r>
            </a:p>
          </p:txBody>
        </p:sp>
        <p:sp>
          <p:nvSpPr>
            <p:cNvPr id="52" name="Aynı Yanın Köşesi Yuvarlatılmış Dikdörtgen 51"/>
            <p:cNvSpPr/>
            <p:nvPr/>
          </p:nvSpPr>
          <p:spPr>
            <a:xfrm rot="5400000">
              <a:off x="7105992" y="3570179"/>
              <a:ext cx="1258164" cy="2527264"/>
            </a:xfrm>
            <a:prstGeom prst="round2SameRect">
              <a:avLst/>
            </a:prstGeom>
            <a:blipFill rotWithShape="0">
              <a:blip r:embed="rId42"/>
              <a:stretch>
                <a:fillRect/>
              </a:stretch>
            </a:blipFill>
            <a:scene3d>
              <a:camera prst="orthographicFront"/>
              <a:lightRig rig="flat" dir="t"/>
            </a:scene3d>
            <a:sp3d extrusionH="12700" prstMaterial="plastic">
              <a:bevelT w="50800" h="508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Serbest Form 52"/>
            <p:cNvSpPr/>
            <p:nvPr/>
          </p:nvSpPr>
          <p:spPr>
            <a:xfrm rot="-5400000">
              <a:off x="5820863" y="5582364"/>
              <a:ext cx="836072" cy="1393159"/>
            </a:xfrm>
            <a:custGeom>
              <a:avLst/>
              <a:gdLst>
                <a:gd name="connsiteX0" fmla="*/ 0 w 1393158"/>
                <a:gd name="connsiteY0" fmla="*/ 0 h 836071"/>
                <a:gd name="connsiteX1" fmla="*/ 975123 w 1393158"/>
                <a:gd name="connsiteY1" fmla="*/ 0 h 836071"/>
                <a:gd name="connsiteX2" fmla="*/ 1393158 w 1393158"/>
                <a:gd name="connsiteY2" fmla="*/ 418036 h 836071"/>
                <a:gd name="connsiteX3" fmla="*/ 975123 w 1393158"/>
                <a:gd name="connsiteY3" fmla="*/ 836071 h 836071"/>
                <a:gd name="connsiteX4" fmla="*/ 0 w 1393158"/>
                <a:gd name="connsiteY4" fmla="*/ 836071 h 836071"/>
                <a:gd name="connsiteX5" fmla="*/ 418036 w 1393158"/>
                <a:gd name="connsiteY5" fmla="*/ 418036 h 836071"/>
                <a:gd name="connsiteX6" fmla="*/ 0 w 1393158"/>
                <a:gd name="connsiteY6" fmla="*/ 0 h 83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3158" h="836071">
                  <a:moveTo>
                    <a:pt x="1393157" y="0"/>
                  </a:moveTo>
                  <a:lnTo>
                    <a:pt x="1393157" y="585197"/>
                  </a:lnTo>
                  <a:lnTo>
                    <a:pt x="696578" y="836071"/>
                  </a:lnTo>
                  <a:lnTo>
                    <a:pt x="1" y="585197"/>
                  </a:lnTo>
                  <a:lnTo>
                    <a:pt x="1" y="0"/>
                  </a:lnTo>
                  <a:lnTo>
                    <a:pt x="696578" y="250875"/>
                  </a:lnTo>
                  <a:lnTo>
                    <a:pt x="1393157" y="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" wrap="square" lIns="8890" tIns="426926" rIns="8891" bIns="426926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400" b="1" kern="1200" dirty="0"/>
                <a:t>arka</a:t>
              </a:r>
            </a:p>
          </p:txBody>
        </p:sp>
        <p:sp>
          <p:nvSpPr>
            <p:cNvPr id="54" name="Aynı Yanın Köşesi Yuvarlatılmış Dikdörtgen 53"/>
            <p:cNvSpPr/>
            <p:nvPr/>
          </p:nvSpPr>
          <p:spPr>
            <a:xfrm rot="5400000">
              <a:off x="7102217" y="5093112"/>
              <a:ext cx="1253149" cy="2500721"/>
            </a:xfrm>
            <a:prstGeom prst="round2SameRect">
              <a:avLst/>
            </a:prstGeom>
            <a:blipFill rotWithShape="0">
              <a:blip r:embed="rId43"/>
              <a:stretch>
                <a:fillRect/>
              </a:stretch>
            </a:blipFill>
            <a:scene3d>
              <a:camera prst="orthographicFront"/>
              <a:lightRig rig="flat" dir="t"/>
            </a:scene3d>
            <a:sp3d extrusionH="12700" prstMaterial="plastic">
              <a:bevelT w="50800" h="508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aphicFrame>
        <p:nvGraphicFramePr>
          <p:cNvPr id="42" name="Diyagram 41">
            <a:hlinkClick r:id="rId44" action="ppaction://hlinksldjump"/>
          </p:cNvPr>
          <p:cNvGraphicFramePr/>
          <p:nvPr>
            <p:extLst>
              <p:ext uri="{D42A27DB-BD31-4B8C-83A1-F6EECF244321}">
                <p14:modId xmlns:p14="http://schemas.microsoft.com/office/powerpoint/2010/main" val="564712344"/>
              </p:ext>
            </p:extLst>
          </p:nvPr>
        </p:nvGraphicFramePr>
        <p:xfrm>
          <a:off x="4590352" y="6356343"/>
          <a:ext cx="4507748" cy="4711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5" r:lo="rId46" r:qs="rId47" r:cs="rId48"/>
          </a:graphicData>
        </a:graphic>
      </p:graphicFrame>
    </p:spTree>
    <p:extLst>
      <p:ext uri="{BB962C8B-B14F-4D97-AF65-F5344CB8AC3E}">
        <p14:creationId xmlns:p14="http://schemas.microsoft.com/office/powerpoint/2010/main" val="4033791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Graphic spid="17" grpId="0">
        <p:bldAsOne/>
      </p:bldGraphic>
      <p:bldGraphic spid="18" grpId="0">
        <p:bldAsOne/>
      </p:bldGraphic>
      <p:bldGraphic spid="19" grpId="0">
        <p:bldAsOne/>
      </p:bldGraphic>
      <p:bldGraphic spid="34" grpId="0">
        <p:bldAsOne/>
      </p:bldGraphic>
      <p:bldGraphic spid="41" grpId="0">
        <p:bldAsOne/>
      </p:bldGraphic>
      <p:bldGraphic spid="48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o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964040"/>
              </p:ext>
            </p:extLst>
          </p:nvPr>
        </p:nvGraphicFramePr>
        <p:xfrm>
          <a:off x="199640" y="473487"/>
          <a:ext cx="8692840" cy="580753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753819">
                  <a:extLst>
                    <a:ext uri="{9D8B030D-6E8A-4147-A177-3AD203B41FA5}">
                      <a16:colId xmlns:a16="http://schemas.microsoft.com/office/drawing/2014/main" val="2308750652"/>
                    </a:ext>
                  </a:extLst>
                </a:gridCol>
                <a:gridCol w="6939021">
                  <a:extLst>
                    <a:ext uri="{9D8B030D-6E8A-4147-A177-3AD203B41FA5}">
                      <a16:colId xmlns:a16="http://schemas.microsoft.com/office/drawing/2014/main" val="585724909"/>
                    </a:ext>
                  </a:extLst>
                </a:gridCol>
              </a:tblGrid>
              <a:tr h="116150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146831350"/>
                  </a:ext>
                </a:extLst>
              </a:tr>
              <a:tr h="1161506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88674530"/>
                  </a:ext>
                </a:extLst>
              </a:tr>
              <a:tr h="1161506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614998152"/>
                  </a:ext>
                </a:extLst>
              </a:tr>
              <a:tr h="1161506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088449619"/>
                  </a:ext>
                </a:extLst>
              </a:tr>
              <a:tr h="1161506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755428879"/>
                  </a:ext>
                </a:extLst>
              </a:tr>
            </a:tbl>
          </a:graphicData>
        </a:graphic>
      </p:graphicFrame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491325"/>
            <a:ext cx="1059992" cy="1059992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8105" y="1824696"/>
            <a:ext cx="936104" cy="93610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2099" y="3168183"/>
            <a:ext cx="729323" cy="729323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18774" y="4034011"/>
            <a:ext cx="582487" cy="57629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76540" y="620359"/>
            <a:ext cx="934498" cy="930958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04688" y="5239709"/>
            <a:ext cx="381660" cy="377143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0785" y="620359"/>
            <a:ext cx="934498" cy="930958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1700808"/>
            <a:ext cx="1059992" cy="1059992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0059" y="1824696"/>
            <a:ext cx="936104" cy="936104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2013" y="1824696"/>
            <a:ext cx="936104" cy="936104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3824" y="1824696"/>
            <a:ext cx="936104" cy="936104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2852936"/>
            <a:ext cx="1059992" cy="1059992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7450" y="3175342"/>
            <a:ext cx="701806" cy="701806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4265" y="3168183"/>
            <a:ext cx="729323" cy="729323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8182" y="3140968"/>
            <a:ext cx="729323" cy="729323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431" y="3169215"/>
            <a:ext cx="729323" cy="729323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0348" y="3142000"/>
            <a:ext cx="729323" cy="729323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6016" y="3168182"/>
            <a:ext cx="729323" cy="729323"/>
          </a:xfrm>
          <a:prstGeom prst="rect">
            <a:avLst/>
          </a:prstGeom>
        </p:spPr>
      </p:pic>
      <p:pic>
        <p:nvPicPr>
          <p:cNvPr id="22" name="Resim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2513" y="3175342"/>
            <a:ext cx="729323" cy="729323"/>
          </a:xfrm>
          <a:prstGeom prst="rect">
            <a:avLst/>
          </a:prstGeom>
        </p:spPr>
      </p:pic>
      <p:pic>
        <p:nvPicPr>
          <p:cNvPr id="23" name="Resim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8596" y="3198134"/>
            <a:ext cx="729323" cy="729323"/>
          </a:xfrm>
          <a:prstGeom prst="rect">
            <a:avLst/>
          </a:prstGeom>
        </p:spPr>
      </p:pic>
      <p:pic>
        <p:nvPicPr>
          <p:cNvPr id="24" name="Resim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4678" y="3204261"/>
            <a:ext cx="729323" cy="729323"/>
          </a:xfrm>
          <a:prstGeom prst="rect">
            <a:avLst/>
          </a:prstGeom>
        </p:spPr>
      </p:pic>
      <p:pic>
        <p:nvPicPr>
          <p:cNvPr id="25" name="Resim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4005064"/>
            <a:ext cx="1059992" cy="1059992"/>
          </a:xfrm>
          <a:prstGeom prst="rect">
            <a:avLst/>
          </a:prstGeom>
        </p:spPr>
      </p:pic>
      <p:pic>
        <p:nvPicPr>
          <p:cNvPr id="26" name="Resim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5368" y="4035066"/>
            <a:ext cx="582487" cy="576290"/>
          </a:xfrm>
          <a:prstGeom prst="rect">
            <a:avLst/>
          </a:prstGeom>
        </p:spPr>
      </p:pic>
      <p:pic>
        <p:nvPicPr>
          <p:cNvPr id="27" name="Resim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40722" y="4034011"/>
            <a:ext cx="582487" cy="576290"/>
          </a:xfrm>
          <a:prstGeom prst="rect">
            <a:avLst/>
          </a:prstGeom>
        </p:spPr>
      </p:pic>
      <p:pic>
        <p:nvPicPr>
          <p:cNvPr id="28" name="Resim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47316" y="4035066"/>
            <a:ext cx="582487" cy="576290"/>
          </a:xfrm>
          <a:prstGeom prst="rect">
            <a:avLst/>
          </a:prstGeom>
        </p:spPr>
      </p:pic>
      <p:pic>
        <p:nvPicPr>
          <p:cNvPr id="29" name="Resim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6382" y="4039854"/>
            <a:ext cx="582487" cy="576290"/>
          </a:xfrm>
          <a:prstGeom prst="rect">
            <a:avLst/>
          </a:prstGeom>
        </p:spPr>
      </p:pic>
      <p:pic>
        <p:nvPicPr>
          <p:cNvPr id="30" name="Resim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62976" y="4040909"/>
            <a:ext cx="582487" cy="576290"/>
          </a:xfrm>
          <a:prstGeom prst="rect">
            <a:avLst/>
          </a:prstGeom>
        </p:spPr>
      </p:pic>
      <p:pic>
        <p:nvPicPr>
          <p:cNvPr id="31" name="Resim 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78330" y="4039854"/>
            <a:ext cx="582487" cy="576290"/>
          </a:xfrm>
          <a:prstGeom prst="rect">
            <a:avLst/>
          </a:prstGeom>
        </p:spPr>
      </p:pic>
      <p:pic>
        <p:nvPicPr>
          <p:cNvPr id="32" name="Resim 3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4924" y="4040909"/>
            <a:ext cx="582487" cy="576290"/>
          </a:xfrm>
          <a:prstGeom prst="rect">
            <a:avLst/>
          </a:prstGeom>
        </p:spPr>
      </p:pic>
      <p:pic>
        <p:nvPicPr>
          <p:cNvPr id="33" name="Resim 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00681" y="4032956"/>
            <a:ext cx="582487" cy="576290"/>
          </a:xfrm>
          <a:prstGeom prst="rect">
            <a:avLst/>
          </a:prstGeom>
        </p:spPr>
      </p:pic>
      <p:pic>
        <p:nvPicPr>
          <p:cNvPr id="34" name="Resim 3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07275" y="4034011"/>
            <a:ext cx="582487" cy="576290"/>
          </a:xfrm>
          <a:prstGeom prst="rect">
            <a:avLst/>
          </a:prstGeom>
        </p:spPr>
      </p:pic>
      <p:pic>
        <p:nvPicPr>
          <p:cNvPr id="37" name="Resim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18774" y="4574004"/>
            <a:ext cx="582487" cy="576290"/>
          </a:xfrm>
          <a:prstGeom prst="rect">
            <a:avLst/>
          </a:prstGeom>
        </p:spPr>
      </p:pic>
      <p:pic>
        <p:nvPicPr>
          <p:cNvPr id="38" name="Resim 3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5368" y="4575059"/>
            <a:ext cx="582487" cy="576290"/>
          </a:xfrm>
          <a:prstGeom prst="rect">
            <a:avLst/>
          </a:prstGeom>
        </p:spPr>
      </p:pic>
      <p:pic>
        <p:nvPicPr>
          <p:cNvPr id="39" name="Resim 3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40722" y="4574004"/>
            <a:ext cx="582487" cy="576290"/>
          </a:xfrm>
          <a:prstGeom prst="rect">
            <a:avLst/>
          </a:prstGeom>
        </p:spPr>
      </p:pic>
      <p:pic>
        <p:nvPicPr>
          <p:cNvPr id="40" name="Resim 3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47316" y="4575059"/>
            <a:ext cx="582487" cy="576290"/>
          </a:xfrm>
          <a:prstGeom prst="rect">
            <a:avLst/>
          </a:prstGeom>
        </p:spPr>
      </p:pic>
      <p:pic>
        <p:nvPicPr>
          <p:cNvPr id="41" name="Resim 4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6382" y="4579847"/>
            <a:ext cx="582487" cy="576290"/>
          </a:xfrm>
          <a:prstGeom prst="rect">
            <a:avLst/>
          </a:prstGeom>
        </p:spPr>
      </p:pic>
      <p:pic>
        <p:nvPicPr>
          <p:cNvPr id="42" name="Resim 4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62976" y="4580902"/>
            <a:ext cx="582487" cy="576290"/>
          </a:xfrm>
          <a:prstGeom prst="rect">
            <a:avLst/>
          </a:prstGeom>
        </p:spPr>
      </p:pic>
      <p:pic>
        <p:nvPicPr>
          <p:cNvPr id="43" name="Resim 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78330" y="4579847"/>
            <a:ext cx="582487" cy="576290"/>
          </a:xfrm>
          <a:prstGeom prst="rect">
            <a:avLst/>
          </a:prstGeom>
        </p:spPr>
      </p:pic>
      <p:pic>
        <p:nvPicPr>
          <p:cNvPr id="44" name="Resim 4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4924" y="4580902"/>
            <a:ext cx="582487" cy="576290"/>
          </a:xfrm>
          <a:prstGeom prst="rect">
            <a:avLst/>
          </a:prstGeom>
        </p:spPr>
      </p:pic>
      <p:pic>
        <p:nvPicPr>
          <p:cNvPr id="45" name="Resim 4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00681" y="4572949"/>
            <a:ext cx="582487" cy="576290"/>
          </a:xfrm>
          <a:prstGeom prst="rect">
            <a:avLst/>
          </a:prstGeom>
        </p:spPr>
      </p:pic>
      <p:pic>
        <p:nvPicPr>
          <p:cNvPr id="46" name="Resim 4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07275" y="4574004"/>
            <a:ext cx="582487" cy="576290"/>
          </a:xfrm>
          <a:prstGeom prst="rect">
            <a:avLst/>
          </a:prstGeom>
        </p:spPr>
      </p:pic>
      <p:pic>
        <p:nvPicPr>
          <p:cNvPr id="47" name="Resim 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082" y="5157192"/>
            <a:ext cx="1059992" cy="1059992"/>
          </a:xfrm>
          <a:prstGeom prst="rect">
            <a:avLst/>
          </a:prstGeom>
        </p:spPr>
      </p:pic>
      <p:pic>
        <p:nvPicPr>
          <p:cNvPr id="48" name="Resim 4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57365" y="5239709"/>
            <a:ext cx="381660" cy="377143"/>
          </a:xfrm>
          <a:prstGeom prst="rect">
            <a:avLst/>
          </a:prstGeom>
        </p:spPr>
      </p:pic>
      <p:pic>
        <p:nvPicPr>
          <p:cNvPr id="49" name="Resim 4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10042" y="5239709"/>
            <a:ext cx="381660" cy="377143"/>
          </a:xfrm>
          <a:prstGeom prst="rect">
            <a:avLst/>
          </a:prstGeom>
        </p:spPr>
      </p:pic>
      <p:pic>
        <p:nvPicPr>
          <p:cNvPr id="50" name="Resim 4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62719" y="5239709"/>
            <a:ext cx="381660" cy="377143"/>
          </a:xfrm>
          <a:prstGeom prst="rect">
            <a:avLst/>
          </a:prstGeom>
        </p:spPr>
      </p:pic>
      <p:pic>
        <p:nvPicPr>
          <p:cNvPr id="51" name="Resim 5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15396" y="5239709"/>
            <a:ext cx="381660" cy="377143"/>
          </a:xfrm>
          <a:prstGeom prst="rect">
            <a:avLst/>
          </a:prstGeom>
        </p:spPr>
      </p:pic>
      <p:pic>
        <p:nvPicPr>
          <p:cNvPr id="52" name="Resim 5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68073" y="5239709"/>
            <a:ext cx="381660" cy="377143"/>
          </a:xfrm>
          <a:prstGeom prst="rect">
            <a:avLst/>
          </a:prstGeom>
        </p:spPr>
      </p:pic>
      <p:pic>
        <p:nvPicPr>
          <p:cNvPr id="53" name="Resim 5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20750" y="5239709"/>
            <a:ext cx="381660" cy="377143"/>
          </a:xfrm>
          <a:prstGeom prst="rect">
            <a:avLst/>
          </a:prstGeom>
        </p:spPr>
      </p:pic>
      <p:pic>
        <p:nvPicPr>
          <p:cNvPr id="54" name="Resim 5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73427" y="5239709"/>
            <a:ext cx="381660" cy="377143"/>
          </a:xfrm>
          <a:prstGeom prst="rect">
            <a:avLst/>
          </a:prstGeom>
        </p:spPr>
      </p:pic>
      <p:pic>
        <p:nvPicPr>
          <p:cNvPr id="55" name="Resim 5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78781" y="5239709"/>
            <a:ext cx="381660" cy="377143"/>
          </a:xfrm>
          <a:prstGeom prst="rect">
            <a:avLst/>
          </a:prstGeom>
        </p:spPr>
      </p:pic>
      <p:pic>
        <p:nvPicPr>
          <p:cNvPr id="56" name="Resim 5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84135" y="5239709"/>
            <a:ext cx="381660" cy="377143"/>
          </a:xfrm>
          <a:prstGeom prst="rect">
            <a:avLst/>
          </a:prstGeom>
        </p:spPr>
      </p:pic>
      <p:pic>
        <p:nvPicPr>
          <p:cNvPr id="57" name="Resim 5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42166" y="5239709"/>
            <a:ext cx="381660" cy="377143"/>
          </a:xfrm>
          <a:prstGeom prst="rect">
            <a:avLst/>
          </a:prstGeom>
        </p:spPr>
      </p:pic>
      <p:pic>
        <p:nvPicPr>
          <p:cNvPr id="58" name="Resim 5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47520" y="5239709"/>
            <a:ext cx="381660" cy="377143"/>
          </a:xfrm>
          <a:prstGeom prst="rect">
            <a:avLst/>
          </a:prstGeom>
        </p:spPr>
      </p:pic>
      <p:pic>
        <p:nvPicPr>
          <p:cNvPr id="59" name="Resim 5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52874" y="5239709"/>
            <a:ext cx="381660" cy="377143"/>
          </a:xfrm>
          <a:prstGeom prst="rect">
            <a:avLst/>
          </a:prstGeom>
        </p:spPr>
      </p:pic>
      <p:pic>
        <p:nvPicPr>
          <p:cNvPr id="60" name="Resim 5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58228" y="5239709"/>
            <a:ext cx="381660" cy="377143"/>
          </a:xfrm>
          <a:prstGeom prst="rect">
            <a:avLst/>
          </a:prstGeom>
        </p:spPr>
      </p:pic>
      <p:pic>
        <p:nvPicPr>
          <p:cNvPr id="61" name="Resim 6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10905" y="5239709"/>
            <a:ext cx="381660" cy="377143"/>
          </a:xfrm>
          <a:prstGeom prst="rect">
            <a:avLst/>
          </a:prstGeom>
        </p:spPr>
      </p:pic>
      <p:pic>
        <p:nvPicPr>
          <p:cNvPr id="62" name="Resim 6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63582" y="5239709"/>
            <a:ext cx="381660" cy="377143"/>
          </a:xfrm>
          <a:prstGeom prst="rect">
            <a:avLst/>
          </a:prstGeom>
        </p:spPr>
      </p:pic>
      <p:pic>
        <p:nvPicPr>
          <p:cNvPr id="63" name="Resim 6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16259" y="5239709"/>
            <a:ext cx="381660" cy="377143"/>
          </a:xfrm>
          <a:prstGeom prst="rect">
            <a:avLst/>
          </a:prstGeom>
        </p:spPr>
      </p:pic>
      <p:pic>
        <p:nvPicPr>
          <p:cNvPr id="64" name="Resim 6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68940" y="5239709"/>
            <a:ext cx="381660" cy="377143"/>
          </a:xfrm>
          <a:prstGeom prst="rect">
            <a:avLst/>
          </a:prstGeom>
        </p:spPr>
      </p:pic>
      <p:pic>
        <p:nvPicPr>
          <p:cNvPr id="65" name="Resim 6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26104" y="5239709"/>
            <a:ext cx="381660" cy="377143"/>
          </a:xfrm>
          <a:prstGeom prst="rect">
            <a:avLst/>
          </a:prstGeom>
        </p:spPr>
      </p:pic>
      <p:pic>
        <p:nvPicPr>
          <p:cNvPr id="66" name="Resim 6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31458" y="5239709"/>
            <a:ext cx="381660" cy="377143"/>
          </a:xfrm>
          <a:prstGeom prst="rect">
            <a:avLst/>
          </a:prstGeom>
        </p:spPr>
      </p:pic>
      <p:pic>
        <p:nvPicPr>
          <p:cNvPr id="67" name="Resim 6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89489" y="5239709"/>
            <a:ext cx="381660" cy="377143"/>
          </a:xfrm>
          <a:prstGeom prst="rect">
            <a:avLst/>
          </a:prstGeom>
        </p:spPr>
      </p:pic>
      <p:pic>
        <p:nvPicPr>
          <p:cNvPr id="68" name="Resim 6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94843" y="5239709"/>
            <a:ext cx="381660" cy="377143"/>
          </a:xfrm>
          <a:prstGeom prst="rect">
            <a:avLst/>
          </a:prstGeom>
        </p:spPr>
      </p:pic>
      <p:pic>
        <p:nvPicPr>
          <p:cNvPr id="69" name="Resim 6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0197" y="5239709"/>
            <a:ext cx="381660" cy="377143"/>
          </a:xfrm>
          <a:prstGeom prst="rect">
            <a:avLst/>
          </a:prstGeom>
        </p:spPr>
      </p:pic>
      <p:pic>
        <p:nvPicPr>
          <p:cNvPr id="70" name="Resim 6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05551" y="5239709"/>
            <a:ext cx="381660" cy="377143"/>
          </a:xfrm>
          <a:prstGeom prst="rect">
            <a:avLst/>
          </a:prstGeom>
        </p:spPr>
      </p:pic>
      <p:pic>
        <p:nvPicPr>
          <p:cNvPr id="71" name="Resim 7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36812" y="5239709"/>
            <a:ext cx="381660" cy="377143"/>
          </a:xfrm>
          <a:prstGeom prst="rect">
            <a:avLst/>
          </a:prstGeom>
        </p:spPr>
      </p:pic>
      <p:pic>
        <p:nvPicPr>
          <p:cNvPr id="72" name="Resim 7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18307" y="5485447"/>
            <a:ext cx="381660" cy="377143"/>
          </a:xfrm>
          <a:prstGeom prst="rect">
            <a:avLst/>
          </a:prstGeom>
        </p:spPr>
      </p:pic>
      <p:pic>
        <p:nvPicPr>
          <p:cNvPr id="73" name="Resim 7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70984" y="5485447"/>
            <a:ext cx="381660" cy="377143"/>
          </a:xfrm>
          <a:prstGeom prst="rect">
            <a:avLst/>
          </a:prstGeom>
        </p:spPr>
      </p:pic>
      <p:pic>
        <p:nvPicPr>
          <p:cNvPr id="74" name="Resim 7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23661" y="5485447"/>
            <a:ext cx="381660" cy="377143"/>
          </a:xfrm>
          <a:prstGeom prst="rect">
            <a:avLst/>
          </a:prstGeom>
        </p:spPr>
      </p:pic>
      <p:pic>
        <p:nvPicPr>
          <p:cNvPr id="75" name="Resim 7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76338" y="5485447"/>
            <a:ext cx="381660" cy="377143"/>
          </a:xfrm>
          <a:prstGeom prst="rect">
            <a:avLst/>
          </a:prstGeom>
        </p:spPr>
      </p:pic>
      <p:pic>
        <p:nvPicPr>
          <p:cNvPr id="76" name="Resim 7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29015" y="5485447"/>
            <a:ext cx="381660" cy="377143"/>
          </a:xfrm>
          <a:prstGeom prst="rect">
            <a:avLst/>
          </a:prstGeom>
        </p:spPr>
      </p:pic>
      <p:pic>
        <p:nvPicPr>
          <p:cNvPr id="77" name="Resim 7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81692" y="5485447"/>
            <a:ext cx="381660" cy="377143"/>
          </a:xfrm>
          <a:prstGeom prst="rect">
            <a:avLst/>
          </a:prstGeom>
        </p:spPr>
      </p:pic>
      <p:pic>
        <p:nvPicPr>
          <p:cNvPr id="78" name="Resim 7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34369" y="5485447"/>
            <a:ext cx="381660" cy="377143"/>
          </a:xfrm>
          <a:prstGeom prst="rect">
            <a:avLst/>
          </a:prstGeom>
        </p:spPr>
      </p:pic>
      <p:pic>
        <p:nvPicPr>
          <p:cNvPr id="79" name="Resim 7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87046" y="5485447"/>
            <a:ext cx="381660" cy="377143"/>
          </a:xfrm>
          <a:prstGeom prst="rect">
            <a:avLst/>
          </a:prstGeom>
        </p:spPr>
      </p:pic>
      <p:pic>
        <p:nvPicPr>
          <p:cNvPr id="80" name="Resim 7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92400" y="5485447"/>
            <a:ext cx="381660" cy="377143"/>
          </a:xfrm>
          <a:prstGeom prst="rect">
            <a:avLst/>
          </a:prstGeom>
        </p:spPr>
      </p:pic>
      <p:pic>
        <p:nvPicPr>
          <p:cNvPr id="81" name="Resim 8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97754" y="5485447"/>
            <a:ext cx="381660" cy="377143"/>
          </a:xfrm>
          <a:prstGeom prst="rect">
            <a:avLst/>
          </a:prstGeom>
        </p:spPr>
      </p:pic>
      <p:pic>
        <p:nvPicPr>
          <p:cNvPr id="82" name="Resim 8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55785" y="5485447"/>
            <a:ext cx="381660" cy="377143"/>
          </a:xfrm>
          <a:prstGeom prst="rect">
            <a:avLst/>
          </a:prstGeom>
        </p:spPr>
      </p:pic>
      <p:pic>
        <p:nvPicPr>
          <p:cNvPr id="83" name="Resim 8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61139" y="5485447"/>
            <a:ext cx="381660" cy="377143"/>
          </a:xfrm>
          <a:prstGeom prst="rect">
            <a:avLst/>
          </a:prstGeom>
        </p:spPr>
      </p:pic>
      <p:pic>
        <p:nvPicPr>
          <p:cNvPr id="84" name="Resim 8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66493" y="5485447"/>
            <a:ext cx="381660" cy="377143"/>
          </a:xfrm>
          <a:prstGeom prst="rect">
            <a:avLst/>
          </a:prstGeom>
        </p:spPr>
      </p:pic>
      <p:pic>
        <p:nvPicPr>
          <p:cNvPr id="85" name="Resim 8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71847" y="5485447"/>
            <a:ext cx="381660" cy="377143"/>
          </a:xfrm>
          <a:prstGeom prst="rect">
            <a:avLst/>
          </a:prstGeom>
        </p:spPr>
      </p:pic>
      <p:pic>
        <p:nvPicPr>
          <p:cNvPr id="86" name="Resim 8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24524" y="5485447"/>
            <a:ext cx="381660" cy="377143"/>
          </a:xfrm>
          <a:prstGeom prst="rect">
            <a:avLst/>
          </a:prstGeom>
        </p:spPr>
      </p:pic>
      <p:pic>
        <p:nvPicPr>
          <p:cNvPr id="87" name="Resim 8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77201" y="5485447"/>
            <a:ext cx="381660" cy="377143"/>
          </a:xfrm>
          <a:prstGeom prst="rect">
            <a:avLst/>
          </a:prstGeom>
        </p:spPr>
      </p:pic>
      <p:pic>
        <p:nvPicPr>
          <p:cNvPr id="88" name="Resim 8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29878" y="5485447"/>
            <a:ext cx="381660" cy="377143"/>
          </a:xfrm>
          <a:prstGeom prst="rect">
            <a:avLst/>
          </a:prstGeom>
        </p:spPr>
      </p:pic>
      <p:pic>
        <p:nvPicPr>
          <p:cNvPr id="89" name="Resim 8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82559" y="5485447"/>
            <a:ext cx="381660" cy="377143"/>
          </a:xfrm>
          <a:prstGeom prst="rect">
            <a:avLst/>
          </a:prstGeom>
        </p:spPr>
      </p:pic>
      <p:pic>
        <p:nvPicPr>
          <p:cNvPr id="90" name="Resim 8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39723" y="5485447"/>
            <a:ext cx="381660" cy="377143"/>
          </a:xfrm>
          <a:prstGeom prst="rect">
            <a:avLst/>
          </a:prstGeom>
        </p:spPr>
      </p:pic>
      <p:pic>
        <p:nvPicPr>
          <p:cNvPr id="91" name="Resim 9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45077" y="5485447"/>
            <a:ext cx="381660" cy="377143"/>
          </a:xfrm>
          <a:prstGeom prst="rect">
            <a:avLst/>
          </a:prstGeom>
        </p:spPr>
      </p:pic>
      <p:pic>
        <p:nvPicPr>
          <p:cNvPr id="92" name="Resim 9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03108" y="5485447"/>
            <a:ext cx="381660" cy="377143"/>
          </a:xfrm>
          <a:prstGeom prst="rect">
            <a:avLst/>
          </a:prstGeom>
        </p:spPr>
      </p:pic>
      <p:pic>
        <p:nvPicPr>
          <p:cNvPr id="93" name="Resim 9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08462" y="5485447"/>
            <a:ext cx="381660" cy="377143"/>
          </a:xfrm>
          <a:prstGeom prst="rect">
            <a:avLst/>
          </a:prstGeom>
        </p:spPr>
      </p:pic>
      <p:pic>
        <p:nvPicPr>
          <p:cNvPr id="94" name="Resim 9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3816" y="5485447"/>
            <a:ext cx="381660" cy="377143"/>
          </a:xfrm>
          <a:prstGeom prst="rect">
            <a:avLst/>
          </a:prstGeom>
        </p:spPr>
      </p:pic>
      <p:pic>
        <p:nvPicPr>
          <p:cNvPr id="95" name="Resim 9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19170" y="5485447"/>
            <a:ext cx="381660" cy="377143"/>
          </a:xfrm>
          <a:prstGeom prst="rect">
            <a:avLst/>
          </a:prstGeom>
        </p:spPr>
      </p:pic>
      <p:pic>
        <p:nvPicPr>
          <p:cNvPr id="96" name="Resim 9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50431" y="5485447"/>
            <a:ext cx="381660" cy="377143"/>
          </a:xfrm>
          <a:prstGeom prst="rect">
            <a:avLst/>
          </a:prstGeom>
        </p:spPr>
      </p:pic>
      <p:pic>
        <p:nvPicPr>
          <p:cNvPr id="97" name="Resim 9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24994" y="5674018"/>
            <a:ext cx="381660" cy="377143"/>
          </a:xfrm>
          <a:prstGeom prst="rect">
            <a:avLst/>
          </a:prstGeom>
        </p:spPr>
      </p:pic>
      <p:pic>
        <p:nvPicPr>
          <p:cNvPr id="98" name="Resim 9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77671" y="5674018"/>
            <a:ext cx="381660" cy="377143"/>
          </a:xfrm>
          <a:prstGeom prst="rect">
            <a:avLst/>
          </a:prstGeom>
        </p:spPr>
      </p:pic>
      <p:pic>
        <p:nvPicPr>
          <p:cNvPr id="99" name="Resim 9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30348" y="5674018"/>
            <a:ext cx="381660" cy="377143"/>
          </a:xfrm>
          <a:prstGeom prst="rect">
            <a:avLst/>
          </a:prstGeom>
        </p:spPr>
      </p:pic>
      <p:pic>
        <p:nvPicPr>
          <p:cNvPr id="100" name="Resim 9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83025" y="5674018"/>
            <a:ext cx="381660" cy="377143"/>
          </a:xfrm>
          <a:prstGeom prst="rect">
            <a:avLst/>
          </a:prstGeom>
        </p:spPr>
      </p:pic>
      <p:pic>
        <p:nvPicPr>
          <p:cNvPr id="101" name="Resim 10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35702" y="5674018"/>
            <a:ext cx="381660" cy="377143"/>
          </a:xfrm>
          <a:prstGeom prst="rect">
            <a:avLst/>
          </a:prstGeom>
        </p:spPr>
      </p:pic>
      <p:pic>
        <p:nvPicPr>
          <p:cNvPr id="102" name="Resim 10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88379" y="5674018"/>
            <a:ext cx="381660" cy="377143"/>
          </a:xfrm>
          <a:prstGeom prst="rect">
            <a:avLst/>
          </a:prstGeom>
        </p:spPr>
      </p:pic>
      <p:pic>
        <p:nvPicPr>
          <p:cNvPr id="103" name="Resim 10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41056" y="5674018"/>
            <a:ext cx="381660" cy="377143"/>
          </a:xfrm>
          <a:prstGeom prst="rect">
            <a:avLst/>
          </a:prstGeom>
        </p:spPr>
      </p:pic>
      <p:pic>
        <p:nvPicPr>
          <p:cNvPr id="104" name="Resim 10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93733" y="5674018"/>
            <a:ext cx="381660" cy="377143"/>
          </a:xfrm>
          <a:prstGeom prst="rect">
            <a:avLst/>
          </a:prstGeom>
        </p:spPr>
      </p:pic>
      <p:pic>
        <p:nvPicPr>
          <p:cNvPr id="105" name="Resim 10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99087" y="5674018"/>
            <a:ext cx="381660" cy="377143"/>
          </a:xfrm>
          <a:prstGeom prst="rect">
            <a:avLst/>
          </a:prstGeom>
        </p:spPr>
      </p:pic>
      <p:pic>
        <p:nvPicPr>
          <p:cNvPr id="106" name="Resim 10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04441" y="5674018"/>
            <a:ext cx="381660" cy="377143"/>
          </a:xfrm>
          <a:prstGeom prst="rect">
            <a:avLst/>
          </a:prstGeom>
        </p:spPr>
      </p:pic>
      <p:pic>
        <p:nvPicPr>
          <p:cNvPr id="107" name="Resim 10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62472" y="5674018"/>
            <a:ext cx="381660" cy="377143"/>
          </a:xfrm>
          <a:prstGeom prst="rect">
            <a:avLst/>
          </a:prstGeom>
        </p:spPr>
      </p:pic>
      <p:pic>
        <p:nvPicPr>
          <p:cNvPr id="108" name="Resim 10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67826" y="5674018"/>
            <a:ext cx="381660" cy="377143"/>
          </a:xfrm>
          <a:prstGeom prst="rect">
            <a:avLst/>
          </a:prstGeom>
        </p:spPr>
      </p:pic>
      <p:pic>
        <p:nvPicPr>
          <p:cNvPr id="109" name="Resim 10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73180" y="5674018"/>
            <a:ext cx="381660" cy="377143"/>
          </a:xfrm>
          <a:prstGeom prst="rect">
            <a:avLst/>
          </a:prstGeom>
        </p:spPr>
      </p:pic>
      <p:pic>
        <p:nvPicPr>
          <p:cNvPr id="110" name="Resim 10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78534" y="5674018"/>
            <a:ext cx="381660" cy="377143"/>
          </a:xfrm>
          <a:prstGeom prst="rect">
            <a:avLst/>
          </a:prstGeom>
        </p:spPr>
      </p:pic>
      <p:pic>
        <p:nvPicPr>
          <p:cNvPr id="111" name="Resim 1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31211" y="5674018"/>
            <a:ext cx="381660" cy="377143"/>
          </a:xfrm>
          <a:prstGeom prst="rect">
            <a:avLst/>
          </a:prstGeom>
        </p:spPr>
      </p:pic>
      <p:pic>
        <p:nvPicPr>
          <p:cNvPr id="112" name="Resim 1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83888" y="5674018"/>
            <a:ext cx="381660" cy="377143"/>
          </a:xfrm>
          <a:prstGeom prst="rect">
            <a:avLst/>
          </a:prstGeom>
        </p:spPr>
      </p:pic>
      <p:pic>
        <p:nvPicPr>
          <p:cNvPr id="113" name="Resim 1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36565" y="5674018"/>
            <a:ext cx="381660" cy="377143"/>
          </a:xfrm>
          <a:prstGeom prst="rect">
            <a:avLst/>
          </a:prstGeom>
        </p:spPr>
      </p:pic>
      <p:pic>
        <p:nvPicPr>
          <p:cNvPr id="114" name="Resim 1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89246" y="5674018"/>
            <a:ext cx="381660" cy="377143"/>
          </a:xfrm>
          <a:prstGeom prst="rect">
            <a:avLst/>
          </a:prstGeom>
        </p:spPr>
      </p:pic>
      <p:pic>
        <p:nvPicPr>
          <p:cNvPr id="115" name="Resim 1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46410" y="5674018"/>
            <a:ext cx="381660" cy="377143"/>
          </a:xfrm>
          <a:prstGeom prst="rect">
            <a:avLst/>
          </a:prstGeom>
        </p:spPr>
      </p:pic>
      <p:pic>
        <p:nvPicPr>
          <p:cNvPr id="116" name="Resim 1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51764" y="5674018"/>
            <a:ext cx="381660" cy="377143"/>
          </a:xfrm>
          <a:prstGeom prst="rect">
            <a:avLst/>
          </a:prstGeom>
        </p:spPr>
      </p:pic>
      <p:pic>
        <p:nvPicPr>
          <p:cNvPr id="117" name="Resim 1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09795" y="5674018"/>
            <a:ext cx="381660" cy="377143"/>
          </a:xfrm>
          <a:prstGeom prst="rect">
            <a:avLst/>
          </a:prstGeom>
        </p:spPr>
      </p:pic>
      <p:pic>
        <p:nvPicPr>
          <p:cNvPr id="118" name="Resim 1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15149" y="5674018"/>
            <a:ext cx="381660" cy="377143"/>
          </a:xfrm>
          <a:prstGeom prst="rect">
            <a:avLst/>
          </a:prstGeom>
        </p:spPr>
      </p:pic>
      <p:pic>
        <p:nvPicPr>
          <p:cNvPr id="119" name="Resim 1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0503" y="5674018"/>
            <a:ext cx="381660" cy="377143"/>
          </a:xfrm>
          <a:prstGeom prst="rect">
            <a:avLst/>
          </a:prstGeom>
        </p:spPr>
      </p:pic>
      <p:pic>
        <p:nvPicPr>
          <p:cNvPr id="120" name="Resim 1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25857" y="5674018"/>
            <a:ext cx="381660" cy="377143"/>
          </a:xfrm>
          <a:prstGeom prst="rect">
            <a:avLst/>
          </a:prstGeom>
        </p:spPr>
      </p:pic>
      <p:pic>
        <p:nvPicPr>
          <p:cNvPr id="121" name="Resim 1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57118" y="5674018"/>
            <a:ext cx="381660" cy="377143"/>
          </a:xfrm>
          <a:prstGeom prst="rect">
            <a:avLst/>
          </a:prstGeom>
        </p:spPr>
      </p:pic>
      <p:pic>
        <p:nvPicPr>
          <p:cNvPr id="122" name="Resim 1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28338" y="5903874"/>
            <a:ext cx="381660" cy="377143"/>
          </a:xfrm>
          <a:prstGeom prst="rect">
            <a:avLst/>
          </a:prstGeom>
        </p:spPr>
      </p:pic>
      <p:pic>
        <p:nvPicPr>
          <p:cNvPr id="123" name="Resim 1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81015" y="5903874"/>
            <a:ext cx="381660" cy="377143"/>
          </a:xfrm>
          <a:prstGeom prst="rect">
            <a:avLst/>
          </a:prstGeom>
        </p:spPr>
      </p:pic>
      <p:pic>
        <p:nvPicPr>
          <p:cNvPr id="124" name="Resim 1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33692" y="5903874"/>
            <a:ext cx="381660" cy="377143"/>
          </a:xfrm>
          <a:prstGeom prst="rect">
            <a:avLst/>
          </a:prstGeom>
        </p:spPr>
      </p:pic>
      <p:pic>
        <p:nvPicPr>
          <p:cNvPr id="125" name="Resim 1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86369" y="5903874"/>
            <a:ext cx="381660" cy="377143"/>
          </a:xfrm>
          <a:prstGeom prst="rect">
            <a:avLst/>
          </a:prstGeom>
        </p:spPr>
      </p:pic>
      <p:pic>
        <p:nvPicPr>
          <p:cNvPr id="126" name="Resim 1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39046" y="5903874"/>
            <a:ext cx="381660" cy="377143"/>
          </a:xfrm>
          <a:prstGeom prst="rect">
            <a:avLst/>
          </a:prstGeom>
        </p:spPr>
      </p:pic>
      <p:pic>
        <p:nvPicPr>
          <p:cNvPr id="127" name="Resim 1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91723" y="5903874"/>
            <a:ext cx="381660" cy="377143"/>
          </a:xfrm>
          <a:prstGeom prst="rect">
            <a:avLst/>
          </a:prstGeom>
        </p:spPr>
      </p:pic>
      <p:pic>
        <p:nvPicPr>
          <p:cNvPr id="128" name="Resim 12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44400" y="5903874"/>
            <a:ext cx="381660" cy="377143"/>
          </a:xfrm>
          <a:prstGeom prst="rect">
            <a:avLst/>
          </a:prstGeom>
        </p:spPr>
      </p:pic>
      <p:pic>
        <p:nvPicPr>
          <p:cNvPr id="129" name="Resim 1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97077" y="5903874"/>
            <a:ext cx="381660" cy="377143"/>
          </a:xfrm>
          <a:prstGeom prst="rect">
            <a:avLst/>
          </a:prstGeom>
        </p:spPr>
      </p:pic>
      <p:pic>
        <p:nvPicPr>
          <p:cNvPr id="130" name="Resim 12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02431" y="5903874"/>
            <a:ext cx="381660" cy="377143"/>
          </a:xfrm>
          <a:prstGeom prst="rect">
            <a:avLst/>
          </a:prstGeom>
        </p:spPr>
      </p:pic>
      <p:pic>
        <p:nvPicPr>
          <p:cNvPr id="131" name="Resim 1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07785" y="5903874"/>
            <a:ext cx="381660" cy="377143"/>
          </a:xfrm>
          <a:prstGeom prst="rect">
            <a:avLst/>
          </a:prstGeom>
        </p:spPr>
      </p:pic>
      <p:pic>
        <p:nvPicPr>
          <p:cNvPr id="132" name="Resim 13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65816" y="5903874"/>
            <a:ext cx="381660" cy="377143"/>
          </a:xfrm>
          <a:prstGeom prst="rect">
            <a:avLst/>
          </a:prstGeom>
        </p:spPr>
      </p:pic>
      <p:pic>
        <p:nvPicPr>
          <p:cNvPr id="133" name="Resim 13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71170" y="5903874"/>
            <a:ext cx="381660" cy="377143"/>
          </a:xfrm>
          <a:prstGeom prst="rect">
            <a:avLst/>
          </a:prstGeom>
        </p:spPr>
      </p:pic>
      <p:pic>
        <p:nvPicPr>
          <p:cNvPr id="134" name="Resim 13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76524" y="5903874"/>
            <a:ext cx="381660" cy="377143"/>
          </a:xfrm>
          <a:prstGeom prst="rect">
            <a:avLst/>
          </a:prstGeom>
        </p:spPr>
      </p:pic>
      <p:pic>
        <p:nvPicPr>
          <p:cNvPr id="135" name="Resim 13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81878" y="5903874"/>
            <a:ext cx="381660" cy="377143"/>
          </a:xfrm>
          <a:prstGeom prst="rect">
            <a:avLst/>
          </a:prstGeom>
        </p:spPr>
      </p:pic>
      <p:pic>
        <p:nvPicPr>
          <p:cNvPr id="136" name="Resim 13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34555" y="5903874"/>
            <a:ext cx="381660" cy="377143"/>
          </a:xfrm>
          <a:prstGeom prst="rect">
            <a:avLst/>
          </a:prstGeom>
        </p:spPr>
      </p:pic>
      <p:pic>
        <p:nvPicPr>
          <p:cNvPr id="137" name="Resim 13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87232" y="5903874"/>
            <a:ext cx="381660" cy="377143"/>
          </a:xfrm>
          <a:prstGeom prst="rect">
            <a:avLst/>
          </a:prstGeom>
        </p:spPr>
      </p:pic>
      <p:pic>
        <p:nvPicPr>
          <p:cNvPr id="138" name="Resim 13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39909" y="5903874"/>
            <a:ext cx="381660" cy="377143"/>
          </a:xfrm>
          <a:prstGeom prst="rect">
            <a:avLst/>
          </a:prstGeom>
        </p:spPr>
      </p:pic>
      <p:pic>
        <p:nvPicPr>
          <p:cNvPr id="139" name="Resim 13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92590" y="5903874"/>
            <a:ext cx="381660" cy="377143"/>
          </a:xfrm>
          <a:prstGeom prst="rect">
            <a:avLst/>
          </a:prstGeom>
        </p:spPr>
      </p:pic>
      <p:pic>
        <p:nvPicPr>
          <p:cNvPr id="140" name="Resim 13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49754" y="5903874"/>
            <a:ext cx="381660" cy="377143"/>
          </a:xfrm>
          <a:prstGeom prst="rect">
            <a:avLst/>
          </a:prstGeom>
        </p:spPr>
      </p:pic>
      <p:pic>
        <p:nvPicPr>
          <p:cNvPr id="141" name="Resim 14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55108" y="5903874"/>
            <a:ext cx="381660" cy="377143"/>
          </a:xfrm>
          <a:prstGeom prst="rect">
            <a:avLst/>
          </a:prstGeom>
        </p:spPr>
      </p:pic>
      <p:pic>
        <p:nvPicPr>
          <p:cNvPr id="142" name="Resim 14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13139" y="5903874"/>
            <a:ext cx="381660" cy="377143"/>
          </a:xfrm>
          <a:prstGeom prst="rect">
            <a:avLst/>
          </a:prstGeom>
        </p:spPr>
      </p:pic>
      <p:pic>
        <p:nvPicPr>
          <p:cNvPr id="143" name="Resim 14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18493" y="5903874"/>
            <a:ext cx="381660" cy="377143"/>
          </a:xfrm>
          <a:prstGeom prst="rect">
            <a:avLst/>
          </a:prstGeom>
        </p:spPr>
      </p:pic>
      <p:pic>
        <p:nvPicPr>
          <p:cNvPr id="144" name="Resim 14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3847" y="5903874"/>
            <a:ext cx="381660" cy="377143"/>
          </a:xfrm>
          <a:prstGeom prst="rect">
            <a:avLst/>
          </a:prstGeom>
        </p:spPr>
      </p:pic>
      <p:pic>
        <p:nvPicPr>
          <p:cNvPr id="145" name="Resim 14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29201" y="5903874"/>
            <a:ext cx="381660" cy="377143"/>
          </a:xfrm>
          <a:prstGeom prst="rect">
            <a:avLst/>
          </a:prstGeom>
        </p:spPr>
      </p:pic>
      <p:pic>
        <p:nvPicPr>
          <p:cNvPr id="146" name="Resim 14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60462" y="5903874"/>
            <a:ext cx="381660" cy="377143"/>
          </a:xfrm>
          <a:prstGeom prst="rect">
            <a:avLst/>
          </a:prstGeom>
        </p:spPr>
      </p:pic>
      <p:grpSp>
        <p:nvGrpSpPr>
          <p:cNvPr id="152" name="Grup 151"/>
          <p:cNvGrpSpPr/>
          <p:nvPr/>
        </p:nvGrpSpPr>
        <p:grpSpPr>
          <a:xfrm>
            <a:off x="2024994" y="-43632"/>
            <a:ext cx="6555382" cy="664112"/>
            <a:chOff x="476239" y="1817706"/>
            <a:chExt cx="7917144" cy="664112"/>
          </a:xfrm>
        </p:grpSpPr>
        <p:sp>
          <p:nvSpPr>
            <p:cNvPr id="153" name="Sağ Ok 152"/>
            <p:cNvSpPr/>
            <p:nvPr/>
          </p:nvSpPr>
          <p:spPr>
            <a:xfrm>
              <a:off x="476239" y="1817706"/>
              <a:ext cx="871041" cy="664112"/>
            </a:xfrm>
            <a:prstGeom prst="rightArrow">
              <a:avLst>
                <a:gd name="adj1" fmla="val 70000"/>
                <a:gd name="adj2" fmla="val 50000"/>
              </a:avLst>
            </a:prstGeom>
            <a:blipFill rotWithShape="0">
              <a:blip r:embed="rId9"/>
              <a:stretch>
                <a:fillRect/>
              </a:stretch>
            </a:blip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4" name="Serbest Form 153"/>
            <p:cNvSpPr/>
            <p:nvPr/>
          </p:nvSpPr>
          <p:spPr>
            <a:xfrm>
              <a:off x="1347280" y="1972800"/>
              <a:ext cx="7046103" cy="353924"/>
            </a:xfrm>
            <a:custGeom>
              <a:avLst/>
              <a:gdLst>
                <a:gd name="connsiteX0" fmla="*/ 0 w 7046103"/>
                <a:gd name="connsiteY0" fmla="*/ 58989 h 353924"/>
                <a:gd name="connsiteX1" fmla="*/ 58989 w 7046103"/>
                <a:gd name="connsiteY1" fmla="*/ 0 h 353924"/>
                <a:gd name="connsiteX2" fmla="*/ 6987114 w 7046103"/>
                <a:gd name="connsiteY2" fmla="*/ 0 h 353924"/>
                <a:gd name="connsiteX3" fmla="*/ 7046103 w 7046103"/>
                <a:gd name="connsiteY3" fmla="*/ 58989 h 353924"/>
                <a:gd name="connsiteX4" fmla="*/ 7046103 w 7046103"/>
                <a:gd name="connsiteY4" fmla="*/ 294935 h 353924"/>
                <a:gd name="connsiteX5" fmla="*/ 6987114 w 7046103"/>
                <a:gd name="connsiteY5" fmla="*/ 353924 h 353924"/>
                <a:gd name="connsiteX6" fmla="*/ 58989 w 7046103"/>
                <a:gd name="connsiteY6" fmla="*/ 353924 h 353924"/>
                <a:gd name="connsiteX7" fmla="*/ 0 w 7046103"/>
                <a:gd name="connsiteY7" fmla="*/ 294935 h 353924"/>
                <a:gd name="connsiteX8" fmla="*/ 0 w 7046103"/>
                <a:gd name="connsiteY8" fmla="*/ 58989 h 353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46103" h="353924">
                  <a:moveTo>
                    <a:pt x="0" y="58989"/>
                  </a:moveTo>
                  <a:cubicBezTo>
                    <a:pt x="0" y="26410"/>
                    <a:pt x="26410" y="0"/>
                    <a:pt x="58989" y="0"/>
                  </a:cubicBezTo>
                  <a:lnTo>
                    <a:pt x="6987114" y="0"/>
                  </a:lnTo>
                  <a:cubicBezTo>
                    <a:pt x="7019693" y="0"/>
                    <a:pt x="7046103" y="26410"/>
                    <a:pt x="7046103" y="58989"/>
                  </a:cubicBezTo>
                  <a:lnTo>
                    <a:pt x="7046103" y="294935"/>
                  </a:lnTo>
                  <a:cubicBezTo>
                    <a:pt x="7046103" y="327514"/>
                    <a:pt x="7019693" y="353924"/>
                    <a:pt x="6987114" y="353924"/>
                  </a:cubicBezTo>
                  <a:lnTo>
                    <a:pt x="58989" y="353924"/>
                  </a:lnTo>
                  <a:cubicBezTo>
                    <a:pt x="26410" y="353924"/>
                    <a:pt x="0" y="327514"/>
                    <a:pt x="0" y="294935"/>
                  </a:cubicBezTo>
                  <a:lnTo>
                    <a:pt x="0" y="58989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2517" tIns="32517" rIns="32517" bIns="32517" numCol="1" spcCol="1270" anchor="ctr" anchorCtr="0">
              <a:noAutofit/>
            </a:bodyPr>
            <a:lstStyle/>
            <a:p>
              <a:pPr lvl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400" b="1" kern="1200" dirty="0"/>
                <a:t>Madeni paraları birbirine çevirelim</a:t>
              </a:r>
              <a:endParaRPr lang="tr-TR" sz="2400" kern="1200" dirty="0"/>
            </a:p>
          </p:txBody>
        </p:sp>
      </p:grpSp>
      <p:graphicFrame>
        <p:nvGraphicFramePr>
          <p:cNvPr id="155" name="Diyagram 154"/>
          <p:cNvGraphicFramePr/>
          <p:nvPr>
            <p:extLst>
              <p:ext uri="{D42A27DB-BD31-4B8C-83A1-F6EECF244321}">
                <p14:modId xmlns:p14="http://schemas.microsoft.com/office/powerpoint/2010/main" val="1848701973"/>
              </p:ext>
            </p:extLst>
          </p:nvPr>
        </p:nvGraphicFramePr>
        <p:xfrm>
          <a:off x="536515" y="-43632"/>
          <a:ext cx="1227878" cy="878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148" name="Diyagram 147"/>
          <p:cNvGraphicFramePr/>
          <p:nvPr>
            <p:extLst>
              <p:ext uri="{D42A27DB-BD31-4B8C-83A1-F6EECF244321}">
                <p14:modId xmlns:p14="http://schemas.microsoft.com/office/powerpoint/2010/main" val="2454458452"/>
              </p:ext>
            </p:extLst>
          </p:nvPr>
        </p:nvGraphicFramePr>
        <p:xfrm>
          <a:off x="4590352" y="6169159"/>
          <a:ext cx="4507748" cy="6582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</p:spTree>
    <p:extLst>
      <p:ext uri="{BB962C8B-B14F-4D97-AF65-F5344CB8AC3E}">
        <p14:creationId xmlns:p14="http://schemas.microsoft.com/office/powerpoint/2010/main" val="26099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"/>
                            </p:stCondLst>
                            <p:childTnLst>
                              <p:par>
                                <p:cTn id="6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100"/>
                            </p:stCondLst>
                            <p:childTnLst>
                              <p:par>
                                <p:cTn id="6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400"/>
                            </p:stCondLst>
                            <p:childTnLst>
                              <p:par>
                                <p:cTn id="7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700"/>
                            </p:stCondLst>
                            <p:childTnLst>
                              <p:par>
                                <p:cTn id="7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300"/>
                            </p:stCondLst>
                            <p:childTnLst>
                              <p:par>
                                <p:cTn id="8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600"/>
                            </p:stCondLst>
                            <p:childTnLst>
                              <p:par>
                                <p:cTn id="9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900"/>
                            </p:stCondLst>
                            <p:childTnLst>
                              <p:par>
                                <p:cTn id="9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200"/>
                            </p:stCondLst>
                            <p:childTnLst>
                              <p:par>
                                <p:cTn id="10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700"/>
                            </p:stCondLst>
                            <p:childTnLst>
                              <p:par>
                                <p:cTn id="1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00"/>
                            </p:stCondLst>
                            <p:childTnLst>
                              <p:par>
                                <p:cTn id="1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100"/>
                            </p:stCondLst>
                            <p:childTnLst>
                              <p:par>
                                <p:cTn id="1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00"/>
                            </p:stCondLst>
                            <p:childTnLst>
                              <p:par>
                                <p:cTn id="1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500"/>
                            </p:stCondLst>
                            <p:childTnLst>
                              <p:par>
                                <p:cTn id="1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700"/>
                            </p:stCondLst>
                            <p:childTnLst>
                              <p:par>
                                <p:cTn id="1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900"/>
                            </p:stCondLst>
                            <p:childTnLst>
                              <p:par>
                                <p:cTn id="1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100"/>
                            </p:stCondLst>
                            <p:childTnLst>
                              <p:par>
                                <p:cTn id="15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300"/>
                            </p:stCondLst>
                            <p:childTnLst>
                              <p:par>
                                <p:cTn id="15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2500"/>
                            </p:stCondLst>
                            <p:childTnLst>
                              <p:par>
                                <p:cTn id="16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700"/>
                            </p:stCondLst>
                            <p:childTnLst>
                              <p:par>
                                <p:cTn id="16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900"/>
                            </p:stCondLst>
                            <p:childTnLst>
                              <p:par>
                                <p:cTn id="17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00"/>
                            </p:stCondLst>
                            <p:childTnLst>
                              <p:par>
                                <p:cTn id="17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3300"/>
                            </p:stCondLst>
                            <p:childTnLst>
                              <p:par>
                                <p:cTn id="18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3700"/>
                            </p:stCondLst>
                            <p:childTnLst>
                              <p:par>
                                <p:cTn id="19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3900"/>
                            </p:stCondLst>
                            <p:childTnLst>
                              <p:par>
                                <p:cTn id="19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4100"/>
                            </p:stCondLst>
                            <p:childTnLst>
                              <p:par>
                                <p:cTn id="20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4300"/>
                            </p:stCondLst>
                            <p:childTnLst>
                              <p:par>
                                <p:cTn id="20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7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500"/>
                            </p:stCondLst>
                            <p:childTnLst>
                              <p:par>
                                <p:cTn id="2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600"/>
                            </p:stCondLst>
                            <p:childTnLst>
                              <p:par>
                                <p:cTn id="2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1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1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700"/>
                            </p:stCondLst>
                            <p:childTnLst>
                              <p:par>
                                <p:cTn id="2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1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1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800"/>
                            </p:stCondLst>
                            <p:childTnLst>
                              <p:par>
                                <p:cTn id="2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1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1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900"/>
                            </p:stCondLst>
                            <p:childTnLst>
                              <p:par>
                                <p:cTn id="2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1100"/>
                            </p:stCondLst>
                            <p:childTnLst>
                              <p:par>
                                <p:cTn id="2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1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1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1200"/>
                            </p:stCondLst>
                            <p:childTnLst>
                              <p:par>
                                <p:cTn id="2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1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1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1300"/>
                            </p:stCondLst>
                            <p:childTnLst>
                              <p:par>
                                <p:cTn id="25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1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1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1400"/>
                            </p:stCondLst>
                            <p:childTnLst>
                              <p:par>
                                <p:cTn id="26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6" dur="1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" dur="1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1500"/>
                            </p:stCondLst>
                            <p:childTnLst>
                              <p:par>
                                <p:cTn id="26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1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1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1600"/>
                            </p:stCondLst>
                            <p:childTnLst>
                              <p:par>
                                <p:cTn id="27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6" dur="1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1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1700"/>
                            </p:stCondLst>
                            <p:childTnLst>
                              <p:par>
                                <p:cTn id="27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1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1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1800"/>
                            </p:stCondLst>
                            <p:childTnLst>
                              <p:par>
                                <p:cTn id="28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6" dur="1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1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1900"/>
                            </p:stCondLst>
                            <p:childTnLst>
                              <p:par>
                                <p:cTn id="28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1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1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2000"/>
                            </p:stCondLst>
                            <p:childTnLst>
                              <p:par>
                                <p:cTn id="29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1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1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2100"/>
                            </p:stCondLst>
                            <p:childTnLst>
                              <p:par>
                                <p:cTn id="29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1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1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2200"/>
                            </p:stCondLst>
                            <p:childTnLst>
                              <p:par>
                                <p:cTn id="30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6" dur="1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7" dur="1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2300"/>
                            </p:stCondLst>
                            <p:childTnLst>
                              <p:par>
                                <p:cTn id="30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2" dur="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2400"/>
                            </p:stCondLst>
                            <p:childTnLst>
                              <p:par>
                                <p:cTn id="3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6" dur="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7" dur="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2500"/>
                            </p:stCondLst>
                            <p:childTnLst>
                              <p:par>
                                <p:cTn id="3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1" dur="1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2" dur="1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2600"/>
                            </p:stCondLst>
                            <p:childTnLst>
                              <p:par>
                                <p:cTn id="3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6" dur="1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7" dur="1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2700"/>
                            </p:stCondLst>
                            <p:childTnLst>
                              <p:par>
                                <p:cTn id="3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1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" dur="1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2800"/>
                            </p:stCondLst>
                            <p:childTnLst>
                              <p:par>
                                <p:cTn id="3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6" dur="1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7" dur="1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2900"/>
                            </p:stCondLst>
                            <p:childTnLst>
                              <p:par>
                                <p:cTn id="3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1" dur="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2" dur="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6" dur="1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7" dur="1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3100"/>
                            </p:stCondLst>
                            <p:childTnLst>
                              <p:par>
                                <p:cTn id="3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1" dur="1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2" dur="1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3200"/>
                            </p:stCondLst>
                            <p:childTnLst>
                              <p:par>
                                <p:cTn id="3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6" dur="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7" dur="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3300"/>
                            </p:stCondLst>
                            <p:childTnLst>
                              <p:par>
                                <p:cTn id="35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1" dur="1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2" dur="1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3400"/>
                            </p:stCondLst>
                            <p:childTnLst>
                              <p:par>
                                <p:cTn id="36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6" dur="1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7" dur="1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3500"/>
                            </p:stCondLst>
                            <p:childTnLst>
                              <p:par>
                                <p:cTn id="36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1" dur="1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2" dur="1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3600"/>
                            </p:stCondLst>
                            <p:childTnLst>
                              <p:par>
                                <p:cTn id="37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6" dur="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7" dur="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3700"/>
                            </p:stCondLst>
                            <p:childTnLst>
                              <p:par>
                                <p:cTn id="37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1" dur="1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2" dur="1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3800"/>
                            </p:stCondLst>
                            <p:childTnLst>
                              <p:par>
                                <p:cTn id="38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6" dur="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7" dur="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3900"/>
                            </p:stCondLst>
                            <p:childTnLst>
                              <p:par>
                                <p:cTn id="38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1" dur="1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2" dur="1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>
                            <p:stCondLst>
                              <p:cond delay="4000"/>
                            </p:stCondLst>
                            <p:childTnLst>
                              <p:par>
                                <p:cTn id="39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6" dur="1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7" dur="1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4100"/>
                            </p:stCondLst>
                            <p:childTnLst>
                              <p:par>
                                <p:cTn id="39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1" dur="1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2" dur="1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4200"/>
                            </p:stCondLst>
                            <p:childTnLst>
                              <p:par>
                                <p:cTn id="40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6" dur="1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7" dur="1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4300"/>
                            </p:stCondLst>
                            <p:childTnLst>
                              <p:par>
                                <p:cTn id="40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1" dur="1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2" dur="1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4400"/>
                            </p:stCondLst>
                            <p:childTnLst>
                              <p:par>
                                <p:cTn id="4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6" dur="1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7" dur="1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4500"/>
                            </p:stCondLst>
                            <p:childTnLst>
                              <p:par>
                                <p:cTn id="4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1" dur="1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2" dur="1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>
                            <p:stCondLst>
                              <p:cond delay="4600"/>
                            </p:stCondLst>
                            <p:childTnLst>
                              <p:par>
                                <p:cTn id="4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6" dur="1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7" dur="1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4700"/>
                            </p:stCondLst>
                            <p:childTnLst>
                              <p:par>
                                <p:cTn id="4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1" dur="1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2" dur="1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4800"/>
                            </p:stCondLst>
                            <p:childTnLst>
                              <p:par>
                                <p:cTn id="4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6" dur="1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7" dur="1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8" fill="hold">
                            <p:stCondLst>
                              <p:cond delay="4900"/>
                            </p:stCondLst>
                            <p:childTnLst>
                              <p:par>
                                <p:cTn id="4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1" dur="1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2" dur="1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6" dur="1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7" dur="1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1" dur="1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2" dur="1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5200"/>
                            </p:stCondLst>
                            <p:childTnLst>
                              <p:par>
                                <p:cTn id="4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6" dur="1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7" dur="1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8" fill="hold">
                            <p:stCondLst>
                              <p:cond delay="5300"/>
                            </p:stCondLst>
                            <p:childTnLst>
                              <p:par>
                                <p:cTn id="45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1" dur="1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2" dur="1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3" fill="hold">
                            <p:stCondLst>
                              <p:cond delay="5400"/>
                            </p:stCondLst>
                            <p:childTnLst>
                              <p:par>
                                <p:cTn id="46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6" dur="1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7" dur="1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8" fill="hold">
                            <p:stCondLst>
                              <p:cond delay="5500"/>
                            </p:stCondLst>
                            <p:childTnLst>
                              <p:par>
                                <p:cTn id="46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1" dur="1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2" dur="1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3" fill="hold">
                            <p:stCondLst>
                              <p:cond delay="5600"/>
                            </p:stCondLst>
                            <p:childTnLst>
                              <p:par>
                                <p:cTn id="47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6" dur="1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7" dur="1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>
                            <p:stCondLst>
                              <p:cond delay="5700"/>
                            </p:stCondLst>
                            <p:childTnLst>
                              <p:par>
                                <p:cTn id="47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1" dur="1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2" dur="1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3" fill="hold">
                            <p:stCondLst>
                              <p:cond delay="5800"/>
                            </p:stCondLst>
                            <p:childTnLst>
                              <p:par>
                                <p:cTn id="48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6" dur="1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7" dur="1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8" fill="hold">
                            <p:stCondLst>
                              <p:cond delay="5900"/>
                            </p:stCondLst>
                            <p:childTnLst>
                              <p:par>
                                <p:cTn id="48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1" dur="1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2" dur="1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>
                            <p:stCondLst>
                              <p:cond delay="6000"/>
                            </p:stCondLst>
                            <p:childTnLst>
                              <p:par>
                                <p:cTn id="49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6" dur="1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7" dur="1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8" fill="hold">
                            <p:stCondLst>
                              <p:cond delay="6100"/>
                            </p:stCondLst>
                            <p:childTnLst>
                              <p:par>
                                <p:cTn id="49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1" dur="1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2" dur="1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3" fill="hold">
                            <p:stCondLst>
                              <p:cond delay="6200"/>
                            </p:stCondLst>
                            <p:childTnLst>
                              <p:par>
                                <p:cTn id="50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6" dur="1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7" dur="1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8" fill="hold">
                            <p:stCondLst>
                              <p:cond delay="6300"/>
                            </p:stCondLst>
                            <p:childTnLst>
                              <p:par>
                                <p:cTn id="50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1" dur="1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2" dur="1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3" fill="hold">
                            <p:stCondLst>
                              <p:cond delay="6400"/>
                            </p:stCondLst>
                            <p:childTnLst>
                              <p:par>
                                <p:cTn id="5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6" dur="1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7" dur="1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8" fill="hold">
                            <p:stCondLst>
                              <p:cond delay="6500"/>
                            </p:stCondLst>
                            <p:childTnLst>
                              <p:par>
                                <p:cTn id="5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1" dur="1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2" dur="1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3" fill="hold">
                            <p:stCondLst>
                              <p:cond delay="6600"/>
                            </p:stCondLst>
                            <p:childTnLst>
                              <p:par>
                                <p:cTn id="5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6" dur="1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7" dur="1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8" fill="hold">
                            <p:stCondLst>
                              <p:cond delay="6700"/>
                            </p:stCondLst>
                            <p:childTnLst>
                              <p:par>
                                <p:cTn id="5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1" dur="1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2" dur="1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3" fill="hold">
                            <p:stCondLst>
                              <p:cond delay="6800"/>
                            </p:stCondLst>
                            <p:childTnLst>
                              <p:par>
                                <p:cTn id="5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6" dur="1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7" dur="1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6900"/>
                            </p:stCondLst>
                            <p:childTnLst>
                              <p:par>
                                <p:cTn id="5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1" dur="1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2" dur="1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6" dur="1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7" dur="1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8" fill="hold">
                            <p:stCondLst>
                              <p:cond delay="7100"/>
                            </p:stCondLst>
                            <p:childTnLst>
                              <p:par>
                                <p:cTn id="5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1" dur="1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2" dur="1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3" fill="hold">
                            <p:stCondLst>
                              <p:cond delay="7200"/>
                            </p:stCondLst>
                            <p:childTnLst>
                              <p:par>
                                <p:cTn id="5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6" dur="1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7" dur="1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8" fill="hold">
                            <p:stCondLst>
                              <p:cond delay="7300"/>
                            </p:stCondLst>
                            <p:childTnLst>
                              <p:par>
                                <p:cTn id="55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1" dur="1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2" dur="1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3" fill="hold">
                            <p:stCondLst>
                              <p:cond delay="7400"/>
                            </p:stCondLst>
                            <p:childTnLst>
                              <p:par>
                                <p:cTn id="56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6" dur="1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7" dur="1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8" fill="hold">
                            <p:stCondLst>
                              <p:cond delay="7500"/>
                            </p:stCondLst>
                            <p:childTnLst>
                              <p:par>
                                <p:cTn id="56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1" dur="1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2" dur="1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3" fill="hold">
                            <p:stCondLst>
                              <p:cond delay="7600"/>
                            </p:stCondLst>
                            <p:childTnLst>
                              <p:par>
                                <p:cTn id="57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6" dur="1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7" dur="1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8" fill="hold">
                            <p:stCondLst>
                              <p:cond delay="7700"/>
                            </p:stCondLst>
                            <p:childTnLst>
                              <p:par>
                                <p:cTn id="57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1" dur="1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2" dur="1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3" fill="hold">
                            <p:stCondLst>
                              <p:cond delay="7800"/>
                            </p:stCondLst>
                            <p:childTnLst>
                              <p:par>
                                <p:cTn id="58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6" dur="1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7" dur="1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8" fill="hold">
                            <p:stCondLst>
                              <p:cond delay="7900"/>
                            </p:stCondLst>
                            <p:childTnLst>
                              <p:par>
                                <p:cTn id="58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1" dur="1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2" dur="1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3" fill="hold">
                            <p:stCondLst>
                              <p:cond delay="8000"/>
                            </p:stCondLst>
                            <p:childTnLst>
                              <p:par>
                                <p:cTn id="59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6" dur="1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7" dur="1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8" fill="hold">
                            <p:stCondLst>
                              <p:cond delay="8100"/>
                            </p:stCondLst>
                            <p:childTnLst>
                              <p:par>
                                <p:cTn id="59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1" dur="1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2" dur="1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3" fill="hold">
                            <p:stCondLst>
                              <p:cond delay="8200"/>
                            </p:stCondLst>
                            <p:childTnLst>
                              <p:par>
                                <p:cTn id="60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6" dur="1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7" dur="1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8" fill="hold">
                            <p:stCondLst>
                              <p:cond delay="8300"/>
                            </p:stCondLst>
                            <p:childTnLst>
                              <p:par>
                                <p:cTn id="60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1" dur="1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2" dur="1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3" fill="hold">
                            <p:stCondLst>
                              <p:cond delay="8400"/>
                            </p:stCondLst>
                            <p:childTnLst>
                              <p:par>
                                <p:cTn id="6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6" dur="1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7" dur="1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8" fill="hold">
                            <p:stCondLst>
                              <p:cond delay="8500"/>
                            </p:stCondLst>
                            <p:childTnLst>
                              <p:par>
                                <p:cTn id="6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1" dur="1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2" dur="1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3" fill="hold">
                            <p:stCondLst>
                              <p:cond delay="8600"/>
                            </p:stCondLst>
                            <p:childTnLst>
                              <p:par>
                                <p:cTn id="6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6" dur="1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7" dur="1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8" fill="hold">
                            <p:stCondLst>
                              <p:cond delay="8700"/>
                            </p:stCondLst>
                            <p:childTnLst>
                              <p:par>
                                <p:cTn id="6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1" dur="1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2" dur="1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3" fill="hold">
                            <p:stCondLst>
                              <p:cond delay="8800"/>
                            </p:stCondLst>
                            <p:childTnLst>
                              <p:par>
                                <p:cTn id="6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6" dur="1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7" dur="1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8" fill="hold">
                            <p:stCondLst>
                              <p:cond delay="8900"/>
                            </p:stCondLst>
                            <p:childTnLst>
                              <p:par>
                                <p:cTn id="6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1" dur="1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2" dur="1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3" fill="hold">
                            <p:stCondLst>
                              <p:cond delay="9000"/>
                            </p:stCondLst>
                            <p:childTnLst>
                              <p:par>
                                <p:cTn id="6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6" dur="1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7" dur="1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8" fill="hold">
                            <p:stCondLst>
                              <p:cond delay="9100"/>
                            </p:stCondLst>
                            <p:childTnLst>
                              <p:par>
                                <p:cTn id="6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1" dur="1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2" dur="1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3" fill="hold">
                            <p:stCondLst>
                              <p:cond delay="9200"/>
                            </p:stCondLst>
                            <p:childTnLst>
                              <p:par>
                                <p:cTn id="6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6" dur="1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7" dur="1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8" fill="hold">
                            <p:stCondLst>
                              <p:cond delay="9300"/>
                            </p:stCondLst>
                            <p:childTnLst>
                              <p:par>
                                <p:cTn id="65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1" dur="1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2" dur="1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3" fill="hold">
                            <p:stCondLst>
                              <p:cond delay="9400"/>
                            </p:stCondLst>
                            <p:childTnLst>
                              <p:par>
                                <p:cTn id="66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6" dur="1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7" dur="1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8" fill="hold">
                            <p:stCondLst>
                              <p:cond delay="9500"/>
                            </p:stCondLst>
                            <p:childTnLst>
                              <p:par>
                                <p:cTn id="66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1" dur="1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2" dur="1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3" fill="hold">
                            <p:stCondLst>
                              <p:cond delay="9600"/>
                            </p:stCondLst>
                            <p:childTnLst>
                              <p:par>
                                <p:cTn id="67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6" dur="1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7" dur="1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8" fill="hold">
                            <p:stCondLst>
                              <p:cond delay="9700"/>
                            </p:stCondLst>
                            <p:childTnLst>
                              <p:par>
                                <p:cTn id="67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1" dur="1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2" dur="1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3" fill="hold">
                            <p:stCondLst>
                              <p:cond delay="9800"/>
                            </p:stCondLst>
                            <p:childTnLst>
                              <p:par>
                                <p:cTn id="68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6" dur="1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7" dur="1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8" fill="hold">
                            <p:stCondLst>
                              <p:cond delay="9900"/>
                            </p:stCondLst>
                            <p:childTnLst>
                              <p:par>
                                <p:cTn id="68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1" dur="1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2" dur="1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3" fill="hold">
                            <p:stCondLst>
                              <p:cond delay="10000"/>
                            </p:stCondLst>
                            <p:childTnLst>
                              <p:par>
                                <p:cTn id="69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6" dur="1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7" dur="1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8" fill="hold">
                            <p:stCondLst>
                              <p:cond delay="10100"/>
                            </p:stCondLst>
                            <p:childTnLst>
                              <p:par>
                                <p:cTn id="69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1" dur="1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2" dur="1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3" fill="hold">
                            <p:stCondLst>
                              <p:cond delay="10200"/>
                            </p:stCondLst>
                            <p:childTnLst>
                              <p:par>
                                <p:cTn id="70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6" dur="1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7" dur="1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8" fill="hold">
                            <p:stCondLst>
                              <p:cond delay="10300"/>
                            </p:stCondLst>
                            <p:childTnLst>
                              <p:par>
                                <p:cTn id="70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1" dur="1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2" dur="1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3" fill="hold">
                            <p:stCondLst>
                              <p:cond delay="10400"/>
                            </p:stCondLst>
                            <p:childTnLst>
                              <p:par>
                                <p:cTn id="7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6" dur="1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7" dur="1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Graphic spid="155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o 7"/>
          <p:cNvGraphicFramePr>
            <a:graphicFrameLocks noGrp="1"/>
          </p:cNvGraphicFramePr>
          <p:nvPr/>
        </p:nvGraphicFramePr>
        <p:xfrm>
          <a:off x="199640" y="473487"/>
          <a:ext cx="8692840" cy="580753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753819">
                  <a:extLst>
                    <a:ext uri="{9D8B030D-6E8A-4147-A177-3AD203B41FA5}">
                      <a16:colId xmlns:a16="http://schemas.microsoft.com/office/drawing/2014/main" val="2308750652"/>
                    </a:ext>
                  </a:extLst>
                </a:gridCol>
                <a:gridCol w="6939021">
                  <a:extLst>
                    <a:ext uri="{9D8B030D-6E8A-4147-A177-3AD203B41FA5}">
                      <a16:colId xmlns:a16="http://schemas.microsoft.com/office/drawing/2014/main" val="585724909"/>
                    </a:ext>
                  </a:extLst>
                </a:gridCol>
              </a:tblGrid>
              <a:tr h="116150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146831350"/>
                  </a:ext>
                </a:extLst>
              </a:tr>
              <a:tr h="1161506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88674530"/>
                  </a:ext>
                </a:extLst>
              </a:tr>
              <a:tr h="1161506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614998152"/>
                  </a:ext>
                </a:extLst>
              </a:tr>
              <a:tr h="1161506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088449619"/>
                  </a:ext>
                </a:extLst>
              </a:tr>
              <a:tr h="1161506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755428879"/>
                  </a:ext>
                </a:extLst>
              </a:tr>
            </a:tbl>
          </a:graphicData>
        </a:graphic>
      </p:graphicFrame>
      <p:pic>
        <p:nvPicPr>
          <p:cNvPr id="13" name="Resim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7964" y="508424"/>
            <a:ext cx="936104" cy="936104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775" y="508424"/>
            <a:ext cx="936104" cy="936104"/>
          </a:xfrm>
          <a:prstGeom prst="rect">
            <a:avLst/>
          </a:prstGeom>
        </p:spPr>
      </p:pic>
      <p:pic>
        <p:nvPicPr>
          <p:cNvPr id="23" name="Resim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8728" y="1865269"/>
            <a:ext cx="729323" cy="729323"/>
          </a:xfrm>
          <a:prstGeom prst="rect">
            <a:avLst/>
          </a:prstGeom>
        </p:spPr>
      </p:pic>
      <p:pic>
        <p:nvPicPr>
          <p:cNvPr id="24" name="Resim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6068" y="1865268"/>
            <a:ext cx="729323" cy="729323"/>
          </a:xfrm>
          <a:prstGeom prst="rect">
            <a:avLst/>
          </a:prstGeom>
        </p:spPr>
      </p:pic>
      <p:pic>
        <p:nvPicPr>
          <p:cNvPr id="37" name="Resim 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8701" y="3113775"/>
            <a:ext cx="582487" cy="576290"/>
          </a:xfrm>
          <a:prstGeom prst="rect">
            <a:avLst/>
          </a:prstGeom>
        </p:spPr>
      </p:pic>
      <p:pic>
        <p:nvPicPr>
          <p:cNvPr id="38" name="Resim 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5295" y="3114830"/>
            <a:ext cx="582487" cy="576290"/>
          </a:xfrm>
          <a:prstGeom prst="rect">
            <a:avLst/>
          </a:prstGeom>
        </p:spPr>
      </p:pic>
      <p:pic>
        <p:nvPicPr>
          <p:cNvPr id="39" name="Resim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0649" y="3113775"/>
            <a:ext cx="582487" cy="576290"/>
          </a:xfrm>
          <a:prstGeom prst="rect">
            <a:avLst/>
          </a:prstGeom>
        </p:spPr>
      </p:pic>
      <p:pic>
        <p:nvPicPr>
          <p:cNvPr id="40" name="Resim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7243" y="3114830"/>
            <a:ext cx="582487" cy="576290"/>
          </a:xfrm>
          <a:prstGeom prst="rect">
            <a:avLst/>
          </a:prstGeom>
        </p:spPr>
      </p:pic>
      <p:pic>
        <p:nvPicPr>
          <p:cNvPr id="41" name="Resim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6309" y="3119618"/>
            <a:ext cx="582487" cy="576290"/>
          </a:xfrm>
          <a:prstGeom prst="rect">
            <a:avLst/>
          </a:prstGeom>
        </p:spPr>
      </p:pic>
      <p:pic>
        <p:nvPicPr>
          <p:cNvPr id="42" name="Resim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903" y="3120673"/>
            <a:ext cx="582487" cy="576290"/>
          </a:xfrm>
          <a:prstGeom prst="rect">
            <a:avLst/>
          </a:prstGeom>
        </p:spPr>
      </p:pic>
      <p:pic>
        <p:nvPicPr>
          <p:cNvPr id="43" name="Resim 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8257" y="3119618"/>
            <a:ext cx="582487" cy="576290"/>
          </a:xfrm>
          <a:prstGeom prst="rect">
            <a:avLst/>
          </a:prstGeom>
        </p:spPr>
      </p:pic>
      <p:pic>
        <p:nvPicPr>
          <p:cNvPr id="44" name="Resim 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4851" y="3120673"/>
            <a:ext cx="582487" cy="576290"/>
          </a:xfrm>
          <a:prstGeom prst="rect">
            <a:avLst/>
          </a:prstGeom>
        </p:spPr>
      </p:pic>
      <p:pic>
        <p:nvPicPr>
          <p:cNvPr id="45" name="Resim 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0608" y="3112720"/>
            <a:ext cx="582487" cy="576290"/>
          </a:xfrm>
          <a:prstGeom prst="rect">
            <a:avLst/>
          </a:prstGeom>
        </p:spPr>
      </p:pic>
      <p:pic>
        <p:nvPicPr>
          <p:cNvPr id="46" name="Resim 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7202" y="3113775"/>
            <a:ext cx="582487" cy="576290"/>
          </a:xfrm>
          <a:prstGeom prst="rect">
            <a:avLst/>
          </a:prstGeom>
        </p:spPr>
      </p:pic>
      <p:pic>
        <p:nvPicPr>
          <p:cNvPr id="72" name="Resim 7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5779" y="4327935"/>
            <a:ext cx="381660" cy="377143"/>
          </a:xfrm>
          <a:prstGeom prst="rect">
            <a:avLst/>
          </a:prstGeom>
        </p:spPr>
      </p:pic>
      <p:pic>
        <p:nvPicPr>
          <p:cNvPr id="73" name="Resim 7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8456" y="4327935"/>
            <a:ext cx="381660" cy="377143"/>
          </a:xfrm>
          <a:prstGeom prst="rect">
            <a:avLst/>
          </a:prstGeom>
        </p:spPr>
      </p:pic>
      <p:pic>
        <p:nvPicPr>
          <p:cNvPr id="74" name="Resim 7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1133" y="4327935"/>
            <a:ext cx="381660" cy="377143"/>
          </a:xfrm>
          <a:prstGeom prst="rect">
            <a:avLst/>
          </a:prstGeom>
        </p:spPr>
      </p:pic>
      <p:pic>
        <p:nvPicPr>
          <p:cNvPr id="75" name="Resim 7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3810" y="4327935"/>
            <a:ext cx="381660" cy="377143"/>
          </a:xfrm>
          <a:prstGeom prst="rect">
            <a:avLst/>
          </a:prstGeom>
        </p:spPr>
      </p:pic>
      <p:pic>
        <p:nvPicPr>
          <p:cNvPr id="76" name="Resim 7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6487" y="4327935"/>
            <a:ext cx="381660" cy="377143"/>
          </a:xfrm>
          <a:prstGeom prst="rect">
            <a:avLst/>
          </a:prstGeom>
        </p:spPr>
      </p:pic>
      <p:pic>
        <p:nvPicPr>
          <p:cNvPr id="77" name="Resim 7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9164" y="4327935"/>
            <a:ext cx="381660" cy="377143"/>
          </a:xfrm>
          <a:prstGeom prst="rect">
            <a:avLst/>
          </a:prstGeom>
        </p:spPr>
      </p:pic>
      <p:pic>
        <p:nvPicPr>
          <p:cNvPr id="78" name="Resim 7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1841" y="4327935"/>
            <a:ext cx="381660" cy="377143"/>
          </a:xfrm>
          <a:prstGeom prst="rect">
            <a:avLst/>
          </a:prstGeom>
        </p:spPr>
      </p:pic>
      <p:pic>
        <p:nvPicPr>
          <p:cNvPr id="79" name="Resim 7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4518" y="4327935"/>
            <a:ext cx="381660" cy="377143"/>
          </a:xfrm>
          <a:prstGeom prst="rect">
            <a:avLst/>
          </a:prstGeom>
        </p:spPr>
      </p:pic>
      <p:pic>
        <p:nvPicPr>
          <p:cNvPr id="80" name="Resim 7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9872" y="4327935"/>
            <a:ext cx="381660" cy="377143"/>
          </a:xfrm>
          <a:prstGeom prst="rect">
            <a:avLst/>
          </a:prstGeom>
        </p:spPr>
      </p:pic>
      <p:pic>
        <p:nvPicPr>
          <p:cNvPr id="81" name="Resim 8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5226" y="4327935"/>
            <a:ext cx="381660" cy="377143"/>
          </a:xfrm>
          <a:prstGeom prst="rect">
            <a:avLst/>
          </a:prstGeom>
        </p:spPr>
      </p:pic>
      <p:pic>
        <p:nvPicPr>
          <p:cNvPr id="82" name="Resim 8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3257" y="4327935"/>
            <a:ext cx="381660" cy="377143"/>
          </a:xfrm>
          <a:prstGeom prst="rect">
            <a:avLst/>
          </a:prstGeom>
        </p:spPr>
      </p:pic>
      <p:pic>
        <p:nvPicPr>
          <p:cNvPr id="83" name="Resim 8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58611" y="4327935"/>
            <a:ext cx="381660" cy="377143"/>
          </a:xfrm>
          <a:prstGeom prst="rect">
            <a:avLst/>
          </a:prstGeom>
        </p:spPr>
      </p:pic>
      <p:pic>
        <p:nvPicPr>
          <p:cNvPr id="84" name="Resim 8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3965" y="4327935"/>
            <a:ext cx="381660" cy="377143"/>
          </a:xfrm>
          <a:prstGeom prst="rect">
            <a:avLst/>
          </a:prstGeom>
        </p:spPr>
      </p:pic>
      <p:pic>
        <p:nvPicPr>
          <p:cNvPr id="85" name="Resim 8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9319" y="4327935"/>
            <a:ext cx="381660" cy="377143"/>
          </a:xfrm>
          <a:prstGeom prst="rect">
            <a:avLst/>
          </a:prstGeom>
        </p:spPr>
      </p:pic>
      <p:pic>
        <p:nvPicPr>
          <p:cNvPr id="86" name="Resim 8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1996" y="4327935"/>
            <a:ext cx="381660" cy="377143"/>
          </a:xfrm>
          <a:prstGeom prst="rect">
            <a:avLst/>
          </a:prstGeom>
        </p:spPr>
      </p:pic>
      <p:pic>
        <p:nvPicPr>
          <p:cNvPr id="87" name="Resim 8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4673" y="4327935"/>
            <a:ext cx="381660" cy="377143"/>
          </a:xfrm>
          <a:prstGeom prst="rect">
            <a:avLst/>
          </a:prstGeom>
        </p:spPr>
      </p:pic>
      <p:pic>
        <p:nvPicPr>
          <p:cNvPr id="88" name="Resim 8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7350" y="4327935"/>
            <a:ext cx="381660" cy="377143"/>
          </a:xfrm>
          <a:prstGeom prst="rect">
            <a:avLst/>
          </a:prstGeom>
        </p:spPr>
      </p:pic>
      <p:pic>
        <p:nvPicPr>
          <p:cNvPr id="89" name="Resim 8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80031" y="4327935"/>
            <a:ext cx="381660" cy="377143"/>
          </a:xfrm>
          <a:prstGeom prst="rect">
            <a:avLst/>
          </a:prstGeom>
        </p:spPr>
      </p:pic>
      <p:pic>
        <p:nvPicPr>
          <p:cNvPr id="90" name="Resim 8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7195" y="4327935"/>
            <a:ext cx="381660" cy="377143"/>
          </a:xfrm>
          <a:prstGeom prst="rect">
            <a:avLst/>
          </a:prstGeom>
        </p:spPr>
      </p:pic>
      <p:pic>
        <p:nvPicPr>
          <p:cNvPr id="91" name="Resim 9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2549" y="4327935"/>
            <a:ext cx="381660" cy="377143"/>
          </a:xfrm>
          <a:prstGeom prst="rect">
            <a:avLst/>
          </a:prstGeom>
        </p:spPr>
      </p:pic>
      <p:pic>
        <p:nvPicPr>
          <p:cNvPr id="92" name="Resim 9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0580" y="4327935"/>
            <a:ext cx="381660" cy="377143"/>
          </a:xfrm>
          <a:prstGeom prst="rect">
            <a:avLst/>
          </a:prstGeom>
        </p:spPr>
      </p:pic>
      <p:pic>
        <p:nvPicPr>
          <p:cNvPr id="93" name="Resim 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5934" y="4327935"/>
            <a:ext cx="381660" cy="377143"/>
          </a:xfrm>
          <a:prstGeom prst="rect">
            <a:avLst/>
          </a:prstGeom>
        </p:spPr>
      </p:pic>
      <p:pic>
        <p:nvPicPr>
          <p:cNvPr id="94" name="Resim 9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1288" y="4327935"/>
            <a:ext cx="381660" cy="377143"/>
          </a:xfrm>
          <a:prstGeom prst="rect">
            <a:avLst/>
          </a:prstGeom>
        </p:spPr>
      </p:pic>
      <p:pic>
        <p:nvPicPr>
          <p:cNvPr id="95" name="Resim 9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6642" y="4327935"/>
            <a:ext cx="381660" cy="377143"/>
          </a:xfrm>
          <a:prstGeom prst="rect">
            <a:avLst/>
          </a:prstGeom>
        </p:spPr>
      </p:pic>
      <p:pic>
        <p:nvPicPr>
          <p:cNvPr id="96" name="Resim 9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7903" y="4327935"/>
            <a:ext cx="381660" cy="377143"/>
          </a:xfrm>
          <a:prstGeom prst="rect">
            <a:avLst/>
          </a:prstGeom>
        </p:spPr>
      </p:pic>
      <p:pic>
        <p:nvPicPr>
          <p:cNvPr id="97" name="Resim 9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22466" y="4516506"/>
            <a:ext cx="381660" cy="377143"/>
          </a:xfrm>
          <a:prstGeom prst="rect">
            <a:avLst/>
          </a:prstGeom>
        </p:spPr>
      </p:pic>
      <p:pic>
        <p:nvPicPr>
          <p:cNvPr id="98" name="Resim 9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5143" y="4516506"/>
            <a:ext cx="381660" cy="377143"/>
          </a:xfrm>
          <a:prstGeom prst="rect">
            <a:avLst/>
          </a:prstGeom>
        </p:spPr>
      </p:pic>
      <p:pic>
        <p:nvPicPr>
          <p:cNvPr id="99" name="Resim 9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7820" y="4516506"/>
            <a:ext cx="381660" cy="377143"/>
          </a:xfrm>
          <a:prstGeom prst="rect">
            <a:avLst/>
          </a:prstGeom>
        </p:spPr>
      </p:pic>
      <p:pic>
        <p:nvPicPr>
          <p:cNvPr id="100" name="Resim 9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0497" y="4516506"/>
            <a:ext cx="381660" cy="377143"/>
          </a:xfrm>
          <a:prstGeom prst="rect">
            <a:avLst/>
          </a:prstGeom>
        </p:spPr>
      </p:pic>
      <p:pic>
        <p:nvPicPr>
          <p:cNvPr id="101" name="Resim 10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3174" y="4516506"/>
            <a:ext cx="381660" cy="377143"/>
          </a:xfrm>
          <a:prstGeom prst="rect">
            <a:avLst/>
          </a:prstGeom>
        </p:spPr>
      </p:pic>
      <p:pic>
        <p:nvPicPr>
          <p:cNvPr id="102" name="Resim 10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5851" y="4516506"/>
            <a:ext cx="381660" cy="377143"/>
          </a:xfrm>
          <a:prstGeom prst="rect">
            <a:avLst/>
          </a:prstGeom>
        </p:spPr>
      </p:pic>
      <p:pic>
        <p:nvPicPr>
          <p:cNvPr id="103" name="Resim 10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8528" y="4516506"/>
            <a:ext cx="381660" cy="377143"/>
          </a:xfrm>
          <a:prstGeom prst="rect">
            <a:avLst/>
          </a:prstGeom>
        </p:spPr>
      </p:pic>
      <p:pic>
        <p:nvPicPr>
          <p:cNvPr id="104" name="Resim 10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1205" y="4516506"/>
            <a:ext cx="381660" cy="377143"/>
          </a:xfrm>
          <a:prstGeom prst="rect">
            <a:avLst/>
          </a:prstGeom>
        </p:spPr>
      </p:pic>
      <p:pic>
        <p:nvPicPr>
          <p:cNvPr id="105" name="Resim 10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6559" y="4516506"/>
            <a:ext cx="381660" cy="377143"/>
          </a:xfrm>
          <a:prstGeom prst="rect">
            <a:avLst/>
          </a:prstGeom>
        </p:spPr>
      </p:pic>
      <p:pic>
        <p:nvPicPr>
          <p:cNvPr id="106" name="Resim 10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1913" y="4516506"/>
            <a:ext cx="381660" cy="377143"/>
          </a:xfrm>
          <a:prstGeom prst="rect">
            <a:avLst/>
          </a:prstGeom>
        </p:spPr>
      </p:pic>
      <p:pic>
        <p:nvPicPr>
          <p:cNvPr id="107" name="Resim 10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9944" y="4516506"/>
            <a:ext cx="381660" cy="377143"/>
          </a:xfrm>
          <a:prstGeom prst="rect">
            <a:avLst/>
          </a:prstGeom>
        </p:spPr>
      </p:pic>
      <p:pic>
        <p:nvPicPr>
          <p:cNvPr id="108" name="Resim 10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5298" y="4516506"/>
            <a:ext cx="381660" cy="377143"/>
          </a:xfrm>
          <a:prstGeom prst="rect">
            <a:avLst/>
          </a:prstGeom>
        </p:spPr>
      </p:pic>
      <p:pic>
        <p:nvPicPr>
          <p:cNvPr id="109" name="Resim 10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0652" y="4516506"/>
            <a:ext cx="381660" cy="377143"/>
          </a:xfrm>
          <a:prstGeom prst="rect">
            <a:avLst/>
          </a:prstGeom>
        </p:spPr>
      </p:pic>
      <p:pic>
        <p:nvPicPr>
          <p:cNvPr id="110" name="Resim 10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76006" y="4516506"/>
            <a:ext cx="381660" cy="377143"/>
          </a:xfrm>
          <a:prstGeom prst="rect">
            <a:avLst/>
          </a:prstGeom>
        </p:spPr>
      </p:pic>
      <p:pic>
        <p:nvPicPr>
          <p:cNvPr id="111" name="Resim 1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8683" y="4516506"/>
            <a:ext cx="381660" cy="377143"/>
          </a:xfrm>
          <a:prstGeom prst="rect">
            <a:avLst/>
          </a:prstGeom>
        </p:spPr>
      </p:pic>
      <p:pic>
        <p:nvPicPr>
          <p:cNvPr id="112" name="Resim 1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81360" y="4516506"/>
            <a:ext cx="381660" cy="377143"/>
          </a:xfrm>
          <a:prstGeom prst="rect">
            <a:avLst/>
          </a:prstGeom>
        </p:spPr>
      </p:pic>
      <p:pic>
        <p:nvPicPr>
          <p:cNvPr id="113" name="Resim 1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4037" y="4516506"/>
            <a:ext cx="381660" cy="377143"/>
          </a:xfrm>
          <a:prstGeom prst="rect">
            <a:avLst/>
          </a:prstGeom>
        </p:spPr>
      </p:pic>
      <p:pic>
        <p:nvPicPr>
          <p:cNvPr id="114" name="Resim 1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86718" y="4516506"/>
            <a:ext cx="381660" cy="377143"/>
          </a:xfrm>
          <a:prstGeom prst="rect">
            <a:avLst/>
          </a:prstGeom>
        </p:spPr>
      </p:pic>
      <p:pic>
        <p:nvPicPr>
          <p:cNvPr id="115" name="Resim 1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43882" y="4516506"/>
            <a:ext cx="381660" cy="377143"/>
          </a:xfrm>
          <a:prstGeom prst="rect">
            <a:avLst/>
          </a:prstGeom>
        </p:spPr>
      </p:pic>
      <p:pic>
        <p:nvPicPr>
          <p:cNvPr id="116" name="Resim 1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9236" y="4516506"/>
            <a:ext cx="381660" cy="377143"/>
          </a:xfrm>
          <a:prstGeom prst="rect">
            <a:avLst/>
          </a:prstGeom>
        </p:spPr>
      </p:pic>
      <p:pic>
        <p:nvPicPr>
          <p:cNvPr id="117" name="Resim 1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7267" y="4516506"/>
            <a:ext cx="381660" cy="377143"/>
          </a:xfrm>
          <a:prstGeom prst="rect">
            <a:avLst/>
          </a:prstGeom>
        </p:spPr>
      </p:pic>
      <p:pic>
        <p:nvPicPr>
          <p:cNvPr id="118" name="Resim 1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2621" y="4516506"/>
            <a:ext cx="381660" cy="377143"/>
          </a:xfrm>
          <a:prstGeom prst="rect">
            <a:avLst/>
          </a:prstGeom>
        </p:spPr>
      </p:pic>
      <p:pic>
        <p:nvPicPr>
          <p:cNvPr id="119" name="Resim 1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7975" y="4516506"/>
            <a:ext cx="381660" cy="377143"/>
          </a:xfrm>
          <a:prstGeom prst="rect">
            <a:avLst/>
          </a:prstGeom>
        </p:spPr>
      </p:pic>
      <p:pic>
        <p:nvPicPr>
          <p:cNvPr id="120" name="Resim 1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3329" y="4516506"/>
            <a:ext cx="381660" cy="377143"/>
          </a:xfrm>
          <a:prstGeom prst="rect">
            <a:avLst/>
          </a:prstGeom>
        </p:spPr>
      </p:pic>
      <p:pic>
        <p:nvPicPr>
          <p:cNvPr id="121" name="Resim 1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4590" y="4516506"/>
            <a:ext cx="381660" cy="377143"/>
          </a:xfrm>
          <a:prstGeom prst="rect">
            <a:avLst/>
          </a:prstGeom>
        </p:spPr>
      </p:pic>
      <p:pic>
        <p:nvPicPr>
          <p:cNvPr id="147" name="Resim 14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3334" y="488685"/>
            <a:ext cx="934498" cy="930958"/>
          </a:xfrm>
          <a:prstGeom prst="rect">
            <a:avLst/>
          </a:prstGeom>
        </p:spPr>
      </p:pic>
      <p:pic>
        <p:nvPicPr>
          <p:cNvPr id="148" name="Resim 14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7530" y="1663634"/>
            <a:ext cx="934498" cy="930958"/>
          </a:xfrm>
          <a:prstGeom prst="rect">
            <a:avLst/>
          </a:prstGeom>
        </p:spPr>
      </p:pic>
      <p:pic>
        <p:nvPicPr>
          <p:cNvPr id="149" name="Resim 14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9290" y="2853781"/>
            <a:ext cx="934498" cy="930958"/>
          </a:xfrm>
          <a:prstGeom prst="rect">
            <a:avLst/>
          </a:prstGeom>
        </p:spPr>
      </p:pic>
      <p:pic>
        <p:nvPicPr>
          <p:cNvPr id="150" name="Resim 14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376" y="4012819"/>
            <a:ext cx="934498" cy="930958"/>
          </a:xfrm>
          <a:prstGeom prst="rect">
            <a:avLst/>
          </a:prstGeom>
        </p:spPr>
      </p:pic>
      <p:pic>
        <p:nvPicPr>
          <p:cNvPr id="151" name="Resim 1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0563" y="1849303"/>
            <a:ext cx="729323" cy="729323"/>
          </a:xfrm>
          <a:prstGeom prst="rect">
            <a:avLst/>
          </a:prstGeom>
        </p:spPr>
      </p:pic>
      <p:pic>
        <p:nvPicPr>
          <p:cNvPr id="152" name="Resim 1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7903" y="1849302"/>
            <a:ext cx="729323" cy="729323"/>
          </a:xfrm>
          <a:prstGeom prst="rect">
            <a:avLst/>
          </a:prstGeom>
        </p:spPr>
      </p:pic>
      <p:pic>
        <p:nvPicPr>
          <p:cNvPr id="153" name="Resim 1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4794" y="1865268"/>
            <a:ext cx="729323" cy="729323"/>
          </a:xfrm>
          <a:prstGeom prst="rect">
            <a:avLst/>
          </a:prstGeom>
        </p:spPr>
      </p:pic>
      <p:grpSp>
        <p:nvGrpSpPr>
          <p:cNvPr id="122" name="Grup 121"/>
          <p:cNvGrpSpPr/>
          <p:nvPr/>
        </p:nvGrpSpPr>
        <p:grpSpPr>
          <a:xfrm>
            <a:off x="1979082" y="-86673"/>
            <a:ext cx="6770127" cy="664112"/>
            <a:chOff x="476239" y="1817706"/>
            <a:chExt cx="7917144" cy="664112"/>
          </a:xfrm>
        </p:grpSpPr>
        <p:sp>
          <p:nvSpPr>
            <p:cNvPr id="123" name="Sağ Ok 122"/>
            <p:cNvSpPr/>
            <p:nvPr/>
          </p:nvSpPr>
          <p:spPr>
            <a:xfrm>
              <a:off x="476239" y="1817706"/>
              <a:ext cx="871041" cy="664112"/>
            </a:xfrm>
            <a:prstGeom prst="rightArrow">
              <a:avLst>
                <a:gd name="adj1" fmla="val 70000"/>
                <a:gd name="adj2" fmla="val 50000"/>
              </a:avLst>
            </a:prstGeom>
            <a:blipFill rotWithShape="0">
              <a:blip r:embed="rId7"/>
              <a:stretch>
                <a:fillRect/>
              </a:stretch>
            </a:blip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4" name="Serbest Form 123"/>
            <p:cNvSpPr/>
            <p:nvPr/>
          </p:nvSpPr>
          <p:spPr>
            <a:xfrm>
              <a:off x="1347280" y="1972800"/>
              <a:ext cx="7046103" cy="353924"/>
            </a:xfrm>
            <a:custGeom>
              <a:avLst/>
              <a:gdLst>
                <a:gd name="connsiteX0" fmla="*/ 0 w 7046103"/>
                <a:gd name="connsiteY0" fmla="*/ 58989 h 353924"/>
                <a:gd name="connsiteX1" fmla="*/ 58989 w 7046103"/>
                <a:gd name="connsiteY1" fmla="*/ 0 h 353924"/>
                <a:gd name="connsiteX2" fmla="*/ 6987114 w 7046103"/>
                <a:gd name="connsiteY2" fmla="*/ 0 h 353924"/>
                <a:gd name="connsiteX3" fmla="*/ 7046103 w 7046103"/>
                <a:gd name="connsiteY3" fmla="*/ 58989 h 353924"/>
                <a:gd name="connsiteX4" fmla="*/ 7046103 w 7046103"/>
                <a:gd name="connsiteY4" fmla="*/ 294935 h 353924"/>
                <a:gd name="connsiteX5" fmla="*/ 6987114 w 7046103"/>
                <a:gd name="connsiteY5" fmla="*/ 353924 h 353924"/>
                <a:gd name="connsiteX6" fmla="*/ 58989 w 7046103"/>
                <a:gd name="connsiteY6" fmla="*/ 353924 h 353924"/>
                <a:gd name="connsiteX7" fmla="*/ 0 w 7046103"/>
                <a:gd name="connsiteY7" fmla="*/ 294935 h 353924"/>
                <a:gd name="connsiteX8" fmla="*/ 0 w 7046103"/>
                <a:gd name="connsiteY8" fmla="*/ 58989 h 353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46103" h="353924">
                  <a:moveTo>
                    <a:pt x="0" y="58989"/>
                  </a:moveTo>
                  <a:cubicBezTo>
                    <a:pt x="0" y="26410"/>
                    <a:pt x="26410" y="0"/>
                    <a:pt x="58989" y="0"/>
                  </a:cubicBezTo>
                  <a:lnTo>
                    <a:pt x="6987114" y="0"/>
                  </a:lnTo>
                  <a:cubicBezTo>
                    <a:pt x="7019693" y="0"/>
                    <a:pt x="7046103" y="26410"/>
                    <a:pt x="7046103" y="58989"/>
                  </a:cubicBezTo>
                  <a:lnTo>
                    <a:pt x="7046103" y="294935"/>
                  </a:lnTo>
                  <a:cubicBezTo>
                    <a:pt x="7046103" y="327514"/>
                    <a:pt x="7019693" y="353924"/>
                    <a:pt x="6987114" y="353924"/>
                  </a:cubicBezTo>
                  <a:lnTo>
                    <a:pt x="58989" y="353924"/>
                  </a:lnTo>
                  <a:cubicBezTo>
                    <a:pt x="26410" y="353924"/>
                    <a:pt x="0" y="327514"/>
                    <a:pt x="0" y="294935"/>
                  </a:cubicBezTo>
                  <a:lnTo>
                    <a:pt x="0" y="58989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2517" tIns="32517" rIns="32517" bIns="32517" numCol="1" spcCol="1270" anchor="ctr" anchorCtr="0">
              <a:noAutofit/>
            </a:bodyPr>
            <a:lstStyle/>
            <a:p>
              <a:pPr lvl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400" b="1" kern="1200" dirty="0"/>
                <a:t>Madeni paraları birbirine çevirelim</a:t>
              </a:r>
              <a:endParaRPr lang="tr-TR" sz="2400" kern="1200" dirty="0"/>
            </a:p>
          </p:txBody>
        </p:sp>
      </p:grpSp>
      <p:graphicFrame>
        <p:nvGraphicFramePr>
          <p:cNvPr id="125" name="Diyagram 124"/>
          <p:cNvGraphicFramePr/>
          <p:nvPr>
            <p:extLst>
              <p:ext uri="{D42A27DB-BD31-4B8C-83A1-F6EECF244321}">
                <p14:modId xmlns:p14="http://schemas.microsoft.com/office/powerpoint/2010/main" val="141007269"/>
              </p:ext>
            </p:extLst>
          </p:nvPr>
        </p:nvGraphicFramePr>
        <p:xfrm>
          <a:off x="536515" y="-43632"/>
          <a:ext cx="1227878" cy="878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26" name="Diyagram 125"/>
          <p:cNvGraphicFramePr/>
          <p:nvPr>
            <p:extLst>
              <p:ext uri="{D42A27DB-BD31-4B8C-83A1-F6EECF244321}">
                <p14:modId xmlns:p14="http://schemas.microsoft.com/office/powerpoint/2010/main" val="236257897"/>
              </p:ext>
            </p:extLst>
          </p:nvPr>
        </p:nvGraphicFramePr>
        <p:xfrm>
          <a:off x="4590352" y="6169159"/>
          <a:ext cx="4507748" cy="6582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val="2624618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500"/>
                            </p:stCondLst>
                            <p:childTnLst>
                              <p:par>
                                <p:cTn id="10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0"/>
                            </p:stCondLst>
                            <p:childTnLst>
                              <p:par>
                                <p:cTn id="10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1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1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1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00"/>
                            </p:stCondLst>
                            <p:childTnLst>
                              <p:par>
                                <p:cTn id="1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1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1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00"/>
                            </p:stCondLst>
                            <p:childTnLst>
                              <p:par>
                                <p:cTn id="1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00"/>
                            </p:stCondLst>
                            <p:childTnLst>
                              <p:par>
                                <p:cTn id="1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900"/>
                            </p:stCondLst>
                            <p:childTnLst>
                              <p:par>
                                <p:cTn id="1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1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1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00"/>
                            </p:stCondLst>
                            <p:childTnLst>
                              <p:par>
                                <p:cTn id="1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1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1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100"/>
                            </p:stCondLst>
                            <p:childTnLst>
                              <p:par>
                                <p:cTn id="1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200"/>
                            </p:stCondLst>
                            <p:childTnLst>
                              <p:par>
                                <p:cTn id="15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1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1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300"/>
                            </p:stCondLst>
                            <p:childTnLst>
                              <p:par>
                                <p:cTn id="15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400"/>
                            </p:stCondLst>
                            <p:childTnLst>
                              <p:par>
                                <p:cTn id="16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1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1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500"/>
                            </p:stCondLst>
                            <p:childTnLst>
                              <p:par>
                                <p:cTn id="16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1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1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600"/>
                            </p:stCondLst>
                            <p:childTnLst>
                              <p:par>
                                <p:cTn id="17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1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1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700"/>
                            </p:stCondLst>
                            <p:childTnLst>
                              <p:par>
                                <p:cTn id="17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1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1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800"/>
                            </p:stCondLst>
                            <p:childTnLst>
                              <p:par>
                                <p:cTn id="18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1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1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900"/>
                            </p:stCondLst>
                            <p:childTnLst>
                              <p:par>
                                <p:cTn id="18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1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1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000"/>
                            </p:stCondLst>
                            <p:childTnLst>
                              <p:par>
                                <p:cTn id="19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1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1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2100"/>
                            </p:stCondLst>
                            <p:childTnLst>
                              <p:par>
                                <p:cTn id="19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1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1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2200"/>
                            </p:stCondLst>
                            <p:childTnLst>
                              <p:par>
                                <p:cTn id="20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1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1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2300"/>
                            </p:stCondLst>
                            <p:childTnLst>
                              <p:par>
                                <p:cTn id="20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1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1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400"/>
                            </p:stCondLst>
                            <p:childTnLst>
                              <p:par>
                                <p:cTn id="2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1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1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2500"/>
                            </p:stCondLst>
                            <p:childTnLst>
                              <p:par>
                                <p:cTn id="2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1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1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2600"/>
                            </p:stCondLst>
                            <p:childTnLst>
                              <p:par>
                                <p:cTn id="2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1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1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2700"/>
                            </p:stCondLst>
                            <p:childTnLst>
                              <p:par>
                                <p:cTn id="2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1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1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800"/>
                            </p:stCondLst>
                            <p:childTnLst>
                              <p:par>
                                <p:cTn id="2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1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1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2900"/>
                            </p:stCondLst>
                            <p:childTnLst>
                              <p:par>
                                <p:cTn id="2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1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1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3000"/>
                            </p:stCondLst>
                            <p:childTnLst>
                              <p:par>
                                <p:cTn id="2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1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1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3100"/>
                            </p:stCondLst>
                            <p:childTnLst>
                              <p:par>
                                <p:cTn id="2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1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1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3200"/>
                            </p:stCondLst>
                            <p:childTnLst>
                              <p:par>
                                <p:cTn id="25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1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1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3300"/>
                            </p:stCondLst>
                            <p:childTnLst>
                              <p:par>
                                <p:cTn id="25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1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1" dur="1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3400"/>
                            </p:stCondLst>
                            <p:childTnLst>
                              <p:par>
                                <p:cTn id="26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1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1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3500"/>
                            </p:stCondLst>
                            <p:childTnLst>
                              <p:par>
                                <p:cTn id="26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0" dur="1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1" dur="1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3600"/>
                            </p:stCondLst>
                            <p:childTnLst>
                              <p:par>
                                <p:cTn id="27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1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1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3700"/>
                            </p:stCondLst>
                            <p:childTnLst>
                              <p:par>
                                <p:cTn id="27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0" dur="1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" dur="1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3800"/>
                            </p:stCondLst>
                            <p:childTnLst>
                              <p:par>
                                <p:cTn id="28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1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1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3900"/>
                            </p:stCondLst>
                            <p:childTnLst>
                              <p:par>
                                <p:cTn id="28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0" dur="1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" dur="1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4000"/>
                            </p:stCondLst>
                            <p:childTnLst>
                              <p:par>
                                <p:cTn id="29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1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1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4100"/>
                            </p:stCondLst>
                            <p:childTnLst>
                              <p:par>
                                <p:cTn id="29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0" dur="1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1" dur="1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4200"/>
                            </p:stCondLst>
                            <p:childTnLst>
                              <p:par>
                                <p:cTn id="30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5" dur="1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6" dur="1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4300"/>
                            </p:stCondLst>
                            <p:childTnLst>
                              <p:par>
                                <p:cTn id="30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0" dur="1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1" dur="1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4400"/>
                            </p:stCondLst>
                            <p:childTnLst>
                              <p:par>
                                <p:cTn id="3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1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6" dur="1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4500"/>
                            </p:stCondLst>
                            <p:childTnLst>
                              <p:par>
                                <p:cTn id="3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0" dur="1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1" dur="1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4600"/>
                            </p:stCondLst>
                            <p:childTnLst>
                              <p:par>
                                <p:cTn id="3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5" dur="1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6" dur="1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4700"/>
                            </p:stCondLst>
                            <p:childTnLst>
                              <p:par>
                                <p:cTn id="3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0" dur="1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1" dur="1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4800"/>
                            </p:stCondLst>
                            <p:childTnLst>
                              <p:par>
                                <p:cTn id="3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1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6" dur="1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4900"/>
                            </p:stCondLst>
                            <p:childTnLst>
                              <p:par>
                                <p:cTn id="3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0" dur="1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1" dur="1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5000"/>
                            </p:stCondLst>
                            <p:childTnLst>
                              <p:par>
                                <p:cTn id="3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5" dur="1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6" dur="1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5100"/>
                            </p:stCondLst>
                            <p:childTnLst>
                              <p:par>
                                <p:cTn id="3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0" dur="1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1" dur="1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5200"/>
                            </p:stCondLst>
                            <p:childTnLst>
                              <p:par>
                                <p:cTn id="35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5" dur="1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6" dur="1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5300"/>
                            </p:stCondLst>
                            <p:childTnLst>
                              <p:par>
                                <p:cTn id="35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0" dur="1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1" dur="1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5400"/>
                            </p:stCondLst>
                            <p:childTnLst>
                              <p:par>
                                <p:cTn id="36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5" dur="1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6" dur="1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</p:childTnLst>
        </p:cTn>
      </p:par>
    </p:tnLst>
    <p:bldLst>
      <p:bldGraphic spid="125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o 7"/>
          <p:cNvGraphicFramePr>
            <a:graphicFrameLocks noGrp="1"/>
          </p:cNvGraphicFramePr>
          <p:nvPr/>
        </p:nvGraphicFramePr>
        <p:xfrm>
          <a:off x="199640" y="473487"/>
          <a:ext cx="8692840" cy="580753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753819">
                  <a:extLst>
                    <a:ext uri="{9D8B030D-6E8A-4147-A177-3AD203B41FA5}">
                      <a16:colId xmlns:a16="http://schemas.microsoft.com/office/drawing/2014/main" val="2308750652"/>
                    </a:ext>
                  </a:extLst>
                </a:gridCol>
                <a:gridCol w="6939021">
                  <a:extLst>
                    <a:ext uri="{9D8B030D-6E8A-4147-A177-3AD203B41FA5}">
                      <a16:colId xmlns:a16="http://schemas.microsoft.com/office/drawing/2014/main" val="585724909"/>
                    </a:ext>
                  </a:extLst>
                </a:gridCol>
              </a:tblGrid>
              <a:tr h="116150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146831350"/>
                  </a:ext>
                </a:extLst>
              </a:tr>
              <a:tr h="1161506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88674530"/>
                  </a:ext>
                </a:extLst>
              </a:tr>
              <a:tr h="1161506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614998152"/>
                  </a:ext>
                </a:extLst>
              </a:tr>
              <a:tr h="1161506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088449619"/>
                  </a:ext>
                </a:extLst>
              </a:tr>
              <a:tr h="1161506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83000">
                          <a:schemeClr val="tx1"/>
                        </a:gs>
                        <a:gs pos="91000">
                          <a:schemeClr val="bg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755428879"/>
                  </a:ext>
                </a:extLst>
              </a:tr>
            </a:tbl>
          </a:graphicData>
        </a:graphic>
      </p:graphicFrame>
      <p:pic>
        <p:nvPicPr>
          <p:cNvPr id="14" name="Resim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516" y="468341"/>
            <a:ext cx="936104" cy="936104"/>
          </a:xfrm>
          <a:prstGeom prst="rect">
            <a:avLst/>
          </a:prstGeom>
        </p:spPr>
      </p:pic>
      <p:pic>
        <p:nvPicPr>
          <p:cNvPr id="41" name="Resim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8456" y="2046826"/>
            <a:ext cx="582487" cy="576290"/>
          </a:xfrm>
          <a:prstGeom prst="rect">
            <a:avLst/>
          </a:prstGeom>
        </p:spPr>
      </p:pic>
      <p:pic>
        <p:nvPicPr>
          <p:cNvPr id="42" name="Resim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5050" y="2047881"/>
            <a:ext cx="582487" cy="576290"/>
          </a:xfrm>
          <a:prstGeom prst="rect">
            <a:avLst/>
          </a:prstGeom>
        </p:spPr>
      </p:pic>
      <p:pic>
        <p:nvPicPr>
          <p:cNvPr id="43" name="Resim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0404" y="2046826"/>
            <a:ext cx="582487" cy="576290"/>
          </a:xfrm>
          <a:prstGeom prst="rect">
            <a:avLst/>
          </a:prstGeom>
        </p:spPr>
      </p:pic>
      <p:pic>
        <p:nvPicPr>
          <p:cNvPr id="44" name="Resim 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6998" y="2047881"/>
            <a:ext cx="582487" cy="576290"/>
          </a:xfrm>
          <a:prstGeom prst="rect">
            <a:avLst/>
          </a:prstGeom>
        </p:spPr>
      </p:pic>
      <p:pic>
        <p:nvPicPr>
          <p:cNvPr id="45" name="Resim 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2755" y="2039928"/>
            <a:ext cx="582487" cy="576290"/>
          </a:xfrm>
          <a:prstGeom prst="rect">
            <a:avLst/>
          </a:prstGeom>
        </p:spPr>
      </p:pic>
      <p:pic>
        <p:nvPicPr>
          <p:cNvPr id="46" name="Resim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3980" y="783940"/>
            <a:ext cx="582487" cy="576290"/>
          </a:xfrm>
          <a:prstGeom prst="rect">
            <a:avLst/>
          </a:prstGeom>
        </p:spPr>
      </p:pic>
      <p:pic>
        <p:nvPicPr>
          <p:cNvPr id="72" name="Resim 7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6816" y="3316407"/>
            <a:ext cx="381660" cy="377143"/>
          </a:xfrm>
          <a:prstGeom prst="rect">
            <a:avLst/>
          </a:prstGeom>
        </p:spPr>
      </p:pic>
      <p:pic>
        <p:nvPicPr>
          <p:cNvPr id="73" name="Resim 7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9493" y="3316407"/>
            <a:ext cx="381660" cy="377143"/>
          </a:xfrm>
          <a:prstGeom prst="rect">
            <a:avLst/>
          </a:prstGeom>
        </p:spPr>
      </p:pic>
      <p:pic>
        <p:nvPicPr>
          <p:cNvPr id="74" name="Resim 7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2170" y="3316407"/>
            <a:ext cx="381660" cy="377143"/>
          </a:xfrm>
          <a:prstGeom prst="rect">
            <a:avLst/>
          </a:prstGeom>
        </p:spPr>
      </p:pic>
      <p:pic>
        <p:nvPicPr>
          <p:cNvPr id="75" name="Resim 7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4847" y="3316407"/>
            <a:ext cx="381660" cy="377143"/>
          </a:xfrm>
          <a:prstGeom prst="rect">
            <a:avLst/>
          </a:prstGeom>
        </p:spPr>
      </p:pic>
      <p:pic>
        <p:nvPicPr>
          <p:cNvPr id="76" name="Resim 7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7524" y="3316407"/>
            <a:ext cx="381660" cy="377143"/>
          </a:xfrm>
          <a:prstGeom prst="rect">
            <a:avLst/>
          </a:prstGeom>
        </p:spPr>
      </p:pic>
      <p:pic>
        <p:nvPicPr>
          <p:cNvPr id="77" name="Resim 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0201" y="3316407"/>
            <a:ext cx="381660" cy="377143"/>
          </a:xfrm>
          <a:prstGeom prst="rect">
            <a:avLst/>
          </a:prstGeom>
        </p:spPr>
      </p:pic>
      <p:pic>
        <p:nvPicPr>
          <p:cNvPr id="78" name="Resim 7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2878" y="3316407"/>
            <a:ext cx="381660" cy="377143"/>
          </a:xfrm>
          <a:prstGeom prst="rect">
            <a:avLst/>
          </a:prstGeom>
        </p:spPr>
      </p:pic>
      <p:pic>
        <p:nvPicPr>
          <p:cNvPr id="79" name="Resim 7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5555" y="3316407"/>
            <a:ext cx="381660" cy="377143"/>
          </a:xfrm>
          <a:prstGeom prst="rect">
            <a:avLst/>
          </a:prstGeom>
        </p:spPr>
      </p:pic>
      <p:pic>
        <p:nvPicPr>
          <p:cNvPr id="80" name="Resim 7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0909" y="3316407"/>
            <a:ext cx="381660" cy="377143"/>
          </a:xfrm>
          <a:prstGeom prst="rect">
            <a:avLst/>
          </a:prstGeom>
        </p:spPr>
      </p:pic>
      <p:pic>
        <p:nvPicPr>
          <p:cNvPr id="81" name="Resim 8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6263" y="3316407"/>
            <a:ext cx="381660" cy="377143"/>
          </a:xfrm>
          <a:prstGeom prst="rect">
            <a:avLst/>
          </a:prstGeom>
        </p:spPr>
      </p:pic>
      <p:pic>
        <p:nvPicPr>
          <p:cNvPr id="82" name="Resim 8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4294" y="3316407"/>
            <a:ext cx="381660" cy="377143"/>
          </a:xfrm>
          <a:prstGeom prst="rect">
            <a:avLst/>
          </a:prstGeom>
        </p:spPr>
      </p:pic>
      <p:pic>
        <p:nvPicPr>
          <p:cNvPr id="83" name="Resim 8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9648" y="3316407"/>
            <a:ext cx="381660" cy="377143"/>
          </a:xfrm>
          <a:prstGeom prst="rect">
            <a:avLst/>
          </a:prstGeom>
        </p:spPr>
      </p:pic>
      <p:pic>
        <p:nvPicPr>
          <p:cNvPr id="84" name="Resim 8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5002" y="3316407"/>
            <a:ext cx="381660" cy="377143"/>
          </a:xfrm>
          <a:prstGeom prst="rect">
            <a:avLst/>
          </a:prstGeom>
        </p:spPr>
      </p:pic>
      <p:pic>
        <p:nvPicPr>
          <p:cNvPr id="85" name="Resim 8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0356" y="3316407"/>
            <a:ext cx="381660" cy="377143"/>
          </a:xfrm>
          <a:prstGeom prst="rect">
            <a:avLst/>
          </a:prstGeom>
        </p:spPr>
      </p:pic>
      <p:pic>
        <p:nvPicPr>
          <p:cNvPr id="86" name="Resim 8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3033" y="3316407"/>
            <a:ext cx="381660" cy="377143"/>
          </a:xfrm>
          <a:prstGeom prst="rect">
            <a:avLst/>
          </a:prstGeom>
        </p:spPr>
      </p:pic>
      <p:pic>
        <p:nvPicPr>
          <p:cNvPr id="87" name="Resim 8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5710" y="3316407"/>
            <a:ext cx="381660" cy="377143"/>
          </a:xfrm>
          <a:prstGeom prst="rect">
            <a:avLst/>
          </a:prstGeom>
        </p:spPr>
      </p:pic>
      <p:pic>
        <p:nvPicPr>
          <p:cNvPr id="88" name="Resim 8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8387" y="3316407"/>
            <a:ext cx="381660" cy="377143"/>
          </a:xfrm>
          <a:prstGeom prst="rect">
            <a:avLst/>
          </a:prstGeom>
        </p:spPr>
      </p:pic>
      <p:pic>
        <p:nvPicPr>
          <p:cNvPr id="89" name="Resim 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1068" y="3316407"/>
            <a:ext cx="381660" cy="377143"/>
          </a:xfrm>
          <a:prstGeom prst="rect">
            <a:avLst/>
          </a:prstGeom>
        </p:spPr>
      </p:pic>
      <p:pic>
        <p:nvPicPr>
          <p:cNvPr id="90" name="Resim 8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8232" y="3316407"/>
            <a:ext cx="381660" cy="377143"/>
          </a:xfrm>
          <a:prstGeom prst="rect">
            <a:avLst/>
          </a:prstGeom>
        </p:spPr>
      </p:pic>
      <p:pic>
        <p:nvPicPr>
          <p:cNvPr id="91" name="Resim 9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3586" y="3316407"/>
            <a:ext cx="381660" cy="377143"/>
          </a:xfrm>
          <a:prstGeom prst="rect">
            <a:avLst/>
          </a:prstGeom>
        </p:spPr>
      </p:pic>
      <p:pic>
        <p:nvPicPr>
          <p:cNvPr id="92" name="Resim 9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1617" y="3316407"/>
            <a:ext cx="381660" cy="377143"/>
          </a:xfrm>
          <a:prstGeom prst="rect">
            <a:avLst/>
          </a:prstGeom>
        </p:spPr>
      </p:pic>
      <p:pic>
        <p:nvPicPr>
          <p:cNvPr id="93" name="Resim 9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6971" y="3316407"/>
            <a:ext cx="381660" cy="377143"/>
          </a:xfrm>
          <a:prstGeom prst="rect">
            <a:avLst/>
          </a:prstGeom>
        </p:spPr>
      </p:pic>
      <p:pic>
        <p:nvPicPr>
          <p:cNvPr id="94" name="Resim 9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2325" y="3316407"/>
            <a:ext cx="381660" cy="377143"/>
          </a:xfrm>
          <a:prstGeom prst="rect">
            <a:avLst/>
          </a:prstGeom>
        </p:spPr>
      </p:pic>
      <p:pic>
        <p:nvPicPr>
          <p:cNvPr id="95" name="Resim 9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7679" y="3316407"/>
            <a:ext cx="381660" cy="377143"/>
          </a:xfrm>
          <a:prstGeom prst="rect">
            <a:avLst/>
          </a:prstGeom>
        </p:spPr>
      </p:pic>
      <p:pic>
        <p:nvPicPr>
          <p:cNvPr id="96" name="Resim 9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8940" y="3316407"/>
            <a:ext cx="381660" cy="377143"/>
          </a:xfrm>
          <a:prstGeom prst="rect">
            <a:avLst/>
          </a:prstGeom>
        </p:spPr>
      </p:pic>
      <p:pic>
        <p:nvPicPr>
          <p:cNvPr id="107" name="Resim 10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0671" y="5528033"/>
            <a:ext cx="381660" cy="377143"/>
          </a:xfrm>
          <a:prstGeom prst="rect">
            <a:avLst/>
          </a:prstGeom>
        </p:spPr>
      </p:pic>
      <p:pic>
        <p:nvPicPr>
          <p:cNvPr id="108" name="Resim 10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8381" y="5528033"/>
            <a:ext cx="381660" cy="377143"/>
          </a:xfrm>
          <a:prstGeom prst="rect">
            <a:avLst/>
          </a:prstGeom>
        </p:spPr>
      </p:pic>
      <p:pic>
        <p:nvPicPr>
          <p:cNvPr id="109" name="Resim 10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6091" y="5528033"/>
            <a:ext cx="381660" cy="377143"/>
          </a:xfrm>
          <a:prstGeom prst="rect">
            <a:avLst/>
          </a:prstGeom>
        </p:spPr>
      </p:pic>
      <p:pic>
        <p:nvPicPr>
          <p:cNvPr id="110" name="Resim 10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3801" y="5528033"/>
            <a:ext cx="381660" cy="377143"/>
          </a:xfrm>
          <a:prstGeom prst="rect">
            <a:avLst/>
          </a:prstGeom>
        </p:spPr>
      </p:pic>
      <p:pic>
        <p:nvPicPr>
          <p:cNvPr id="111" name="Resim 1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7656" y="5528033"/>
            <a:ext cx="381660" cy="377143"/>
          </a:xfrm>
          <a:prstGeom prst="rect">
            <a:avLst/>
          </a:prstGeom>
        </p:spPr>
      </p:pic>
      <p:pic>
        <p:nvPicPr>
          <p:cNvPr id="114" name="Resim 1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1514" y="5528033"/>
            <a:ext cx="381660" cy="377143"/>
          </a:xfrm>
          <a:prstGeom prst="rect">
            <a:avLst/>
          </a:prstGeom>
        </p:spPr>
      </p:pic>
      <p:pic>
        <p:nvPicPr>
          <p:cNvPr id="117" name="Resim 1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6816" y="5528033"/>
            <a:ext cx="381660" cy="377143"/>
          </a:xfrm>
          <a:prstGeom prst="rect">
            <a:avLst/>
          </a:prstGeom>
        </p:spPr>
      </p:pic>
      <p:pic>
        <p:nvPicPr>
          <p:cNvPr id="118" name="Resim 1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4526" y="5528033"/>
            <a:ext cx="381660" cy="377143"/>
          </a:xfrm>
          <a:prstGeom prst="rect">
            <a:avLst/>
          </a:prstGeom>
        </p:spPr>
      </p:pic>
      <p:pic>
        <p:nvPicPr>
          <p:cNvPr id="119" name="Resim 1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2236" y="5528033"/>
            <a:ext cx="381660" cy="377143"/>
          </a:xfrm>
          <a:prstGeom prst="rect">
            <a:avLst/>
          </a:prstGeom>
        </p:spPr>
      </p:pic>
      <p:pic>
        <p:nvPicPr>
          <p:cNvPr id="120" name="Resim 1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9946" y="5528033"/>
            <a:ext cx="381660" cy="377143"/>
          </a:xfrm>
          <a:prstGeom prst="rect">
            <a:avLst/>
          </a:prstGeom>
        </p:spPr>
      </p:pic>
      <p:pic>
        <p:nvPicPr>
          <p:cNvPr id="152" name="Resim 15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0633" y="659204"/>
            <a:ext cx="729323" cy="729323"/>
          </a:xfrm>
          <a:prstGeom prst="rect">
            <a:avLst/>
          </a:prstGeom>
        </p:spPr>
      </p:pic>
      <p:pic>
        <p:nvPicPr>
          <p:cNvPr id="153" name="Resim 15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7524" y="675170"/>
            <a:ext cx="729323" cy="729323"/>
          </a:xfrm>
          <a:prstGeom prst="rect">
            <a:avLst/>
          </a:prstGeom>
        </p:spPr>
      </p:pic>
      <p:pic>
        <p:nvPicPr>
          <p:cNvPr id="122" name="Resim 1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601" y="1680114"/>
            <a:ext cx="936104" cy="936104"/>
          </a:xfrm>
          <a:prstGeom prst="rect">
            <a:avLst/>
          </a:prstGeom>
        </p:spPr>
      </p:pic>
      <p:pic>
        <p:nvPicPr>
          <p:cNvPr id="123" name="Resim 1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70" y="2851208"/>
            <a:ext cx="936104" cy="936104"/>
          </a:xfrm>
          <a:prstGeom prst="rect">
            <a:avLst/>
          </a:prstGeom>
        </p:spPr>
      </p:pic>
      <p:pic>
        <p:nvPicPr>
          <p:cNvPr id="124" name="Resim 1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840" y="4185038"/>
            <a:ext cx="729323" cy="729323"/>
          </a:xfrm>
          <a:prstGeom prst="rect">
            <a:avLst/>
          </a:prstGeom>
        </p:spPr>
      </p:pic>
      <p:pic>
        <p:nvPicPr>
          <p:cNvPr id="125" name="Resim 1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4297" y="5312087"/>
            <a:ext cx="729323" cy="729323"/>
          </a:xfrm>
          <a:prstGeom prst="rect">
            <a:avLst/>
          </a:prstGeom>
        </p:spPr>
      </p:pic>
      <p:pic>
        <p:nvPicPr>
          <p:cNvPr id="126" name="Resim 1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5186" y="4336072"/>
            <a:ext cx="582487" cy="576290"/>
          </a:xfrm>
          <a:prstGeom prst="rect">
            <a:avLst/>
          </a:prstGeom>
        </p:spPr>
      </p:pic>
      <p:pic>
        <p:nvPicPr>
          <p:cNvPr id="127" name="Resim 1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0943" y="4328119"/>
            <a:ext cx="582487" cy="576290"/>
          </a:xfrm>
          <a:prstGeom prst="rect">
            <a:avLst/>
          </a:prstGeom>
        </p:spPr>
      </p:pic>
      <p:grpSp>
        <p:nvGrpSpPr>
          <p:cNvPr id="53" name="Grup 52"/>
          <p:cNvGrpSpPr/>
          <p:nvPr/>
        </p:nvGrpSpPr>
        <p:grpSpPr>
          <a:xfrm>
            <a:off x="2196816" y="-115432"/>
            <a:ext cx="6335624" cy="583773"/>
            <a:chOff x="476239" y="1817706"/>
            <a:chExt cx="7917144" cy="664112"/>
          </a:xfrm>
        </p:grpSpPr>
        <p:sp>
          <p:nvSpPr>
            <p:cNvPr id="54" name="Sağ Ok 53"/>
            <p:cNvSpPr/>
            <p:nvPr/>
          </p:nvSpPr>
          <p:spPr>
            <a:xfrm>
              <a:off x="476239" y="1817706"/>
              <a:ext cx="871041" cy="664112"/>
            </a:xfrm>
            <a:prstGeom prst="rightArrow">
              <a:avLst>
                <a:gd name="adj1" fmla="val 70000"/>
                <a:gd name="adj2" fmla="val 50000"/>
              </a:avLst>
            </a:prstGeom>
            <a:blipFill rotWithShape="0">
              <a:blip r:embed="rId6"/>
              <a:stretch>
                <a:fillRect/>
              </a:stretch>
            </a:blip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5" name="Serbest Form 54"/>
            <p:cNvSpPr/>
            <p:nvPr/>
          </p:nvSpPr>
          <p:spPr>
            <a:xfrm>
              <a:off x="1347280" y="1972800"/>
              <a:ext cx="7046103" cy="353924"/>
            </a:xfrm>
            <a:custGeom>
              <a:avLst/>
              <a:gdLst>
                <a:gd name="connsiteX0" fmla="*/ 0 w 7046103"/>
                <a:gd name="connsiteY0" fmla="*/ 58989 h 353924"/>
                <a:gd name="connsiteX1" fmla="*/ 58989 w 7046103"/>
                <a:gd name="connsiteY1" fmla="*/ 0 h 353924"/>
                <a:gd name="connsiteX2" fmla="*/ 6987114 w 7046103"/>
                <a:gd name="connsiteY2" fmla="*/ 0 h 353924"/>
                <a:gd name="connsiteX3" fmla="*/ 7046103 w 7046103"/>
                <a:gd name="connsiteY3" fmla="*/ 58989 h 353924"/>
                <a:gd name="connsiteX4" fmla="*/ 7046103 w 7046103"/>
                <a:gd name="connsiteY4" fmla="*/ 294935 h 353924"/>
                <a:gd name="connsiteX5" fmla="*/ 6987114 w 7046103"/>
                <a:gd name="connsiteY5" fmla="*/ 353924 h 353924"/>
                <a:gd name="connsiteX6" fmla="*/ 58989 w 7046103"/>
                <a:gd name="connsiteY6" fmla="*/ 353924 h 353924"/>
                <a:gd name="connsiteX7" fmla="*/ 0 w 7046103"/>
                <a:gd name="connsiteY7" fmla="*/ 294935 h 353924"/>
                <a:gd name="connsiteX8" fmla="*/ 0 w 7046103"/>
                <a:gd name="connsiteY8" fmla="*/ 58989 h 353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46103" h="353924">
                  <a:moveTo>
                    <a:pt x="0" y="58989"/>
                  </a:moveTo>
                  <a:cubicBezTo>
                    <a:pt x="0" y="26410"/>
                    <a:pt x="26410" y="0"/>
                    <a:pt x="58989" y="0"/>
                  </a:cubicBezTo>
                  <a:lnTo>
                    <a:pt x="6987114" y="0"/>
                  </a:lnTo>
                  <a:cubicBezTo>
                    <a:pt x="7019693" y="0"/>
                    <a:pt x="7046103" y="26410"/>
                    <a:pt x="7046103" y="58989"/>
                  </a:cubicBezTo>
                  <a:lnTo>
                    <a:pt x="7046103" y="294935"/>
                  </a:lnTo>
                  <a:cubicBezTo>
                    <a:pt x="7046103" y="327514"/>
                    <a:pt x="7019693" y="353924"/>
                    <a:pt x="6987114" y="353924"/>
                  </a:cubicBezTo>
                  <a:lnTo>
                    <a:pt x="58989" y="353924"/>
                  </a:lnTo>
                  <a:cubicBezTo>
                    <a:pt x="26410" y="353924"/>
                    <a:pt x="0" y="327514"/>
                    <a:pt x="0" y="294935"/>
                  </a:cubicBezTo>
                  <a:lnTo>
                    <a:pt x="0" y="58989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2517" tIns="32517" rIns="32517" bIns="32517" numCol="1" spcCol="1270" anchor="ctr" anchorCtr="0">
              <a:noAutofit/>
            </a:bodyPr>
            <a:lstStyle/>
            <a:p>
              <a:pPr lvl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400" b="1" kern="1200" dirty="0"/>
                <a:t>Madeni paraları birbirine çevirelim</a:t>
              </a:r>
              <a:endParaRPr lang="tr-TR" sz="2400" kern="1200" dirty="0"/>
            </a:p>
          </p:txBody>
        </p:sp>
      </p:grpSp>
      <p:graphicFrame>
        <p:nvGraphicFramePr>
          <p:cNvPr id="56" name="Diyagram 55"/>
          <p:cNvGraphicFramePr/>
          <p:nvPr>
            <p:extLst>
              <p:ext uri="{D42A27DB-BD31-4B8C-83A1-F6EECF244321}">
                <p14:modId xmlns:p14="http://schemas.microsoft.com/office/powerpoint/2010/main" val="141007269"/>
              </p:ext>
            </p:extLst>
          </p:nvPr>
        </p:nvGraphicFramePr>
        <p:xfrm>
          <a:off x="536515" y="-43632"/>
          <a:ext cx="1227878" cy="878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57" name="Diyagram 56">
            <a:hlinkClick r:id="rId12" action="ppaction://hlinksldjump"/>
          </p:cNvPr>
          <p:cNvGraphicFramePr/>
          <p:nvPr>
            <p:extLst>
              <p:ext uri="{D42A27DB-BD31-4B8C-83A1-F6EECF244321}">
                <p14:modId xmlns:p14="http://schemas.microsoft.com/office/powerpoint/2010/main" val="527519036"/>
              </p:ext>
            </p:extLst>
          </p:nvPr>
        </p:nvGraphicFramePr>
        <p:xfrm>
          <a:off x="4521582" y="6041410"/>
          <a:ext cx="4507748" cy="7195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val="1463848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"/>
                            </p:stCondLst>
                            <p:childTnLst>
                              <p:par>
                                <p:cTn id="7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00"/>
                            </p:stCondLst>
                            <p:childTnLst>
                              <p:par>
                                <p:cTn id="7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400"/>
                            </p:stCondLst>
                            <p:childTnLst>
                              <p:par>
                                <p:cTn id="8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700"/>
                            </p:stCondLst>
                            <p:childTnLst>
                              <p:par>
                                <p:cTn id="8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"/>
                            </p:stCondLst>
                            <p:childTnLst>
                              <p:par>
                                <p:cTn id="9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600"/>
                            </p:stCondLst>
                            <p:childTnLst>
                              <p:par>
                                <p:cTn id="10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900"/>
                            </p:stCondLst>
                            <p:childTnLst>
                              <p:par>
                                <p:cTn id="10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200"/>
                            </p:stCondLst>
                            <p:childTnLst>
                              <p:par>
                                <p:cTn id="1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800"/>
                            </p:stCondLst>
                            <p:childTnLst>
                              <p:par>
                                <p:cTn id="1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4100"/>
                            </p:stCondLst>
                            <p:childTnLst>
                              <p:par>
                                <p:cTn id="1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400"/>
                            </p:stCondLst>
                            <p:childTnLst>
                              <p:par>
                                <p:cTn id="1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700"/>
                            </p:stCondLst>
                            <p:childTnLst>
                              <p:par>
                                <p:cTn id="1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0"/>
                            </p:stCondLst>
                            <p:childTnLst>
                              <p:par>
                                <p:cTn id="1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300"/>
                            </p:stCondLst>
                            <p:childTnLst>
                              <p:par>
                                <p:cTn id="1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600"/>
                            </p:stCondLst>
                            <p:childTnLst>
                              <p:par>
                                <p:cTn id="1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900"/>
                            </p:stCondLst>
                            <p:childTnLst>
                              <p:par>
                                <p:cTn id="1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6200"/>
                            </p:stCondLst>
                            <p:childTnLst>
                              <p:par>
                                <p:cTn id="16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6500"/>
                            </p:stCondLst>
                            <p:childTnLst>
                              <p:par>
                                <p:cTn id="16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6800"/>
                            </p:stCondLst>
                            <p:childTnLst>
                              <p:par>
                                <p:cTn id="17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7100"/>
                            </p:stCondLst>
                            <p:childTnLst>
                              <p:par>
                                <p:cTn id="17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7400"/>
                            </p:stCondLst>
                            <p:childTnLst>
                              <p:par>
                                <p:cTn id="18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7700"/>
                            </p:stCondLst>
                            <p:childTnLst>
                              <p:par>
                                <p:cTn id="18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 tmFilter="0, 0; .2, .5; .8, .5; 1, 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250" autoRev="1" fill="hold"/>
                                        <p:tgtEl>
                                          <p:spTgt spid="1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000"/>
                            </p:stCondLst>
                            <p:childTnLst>
                              <p:par>
                                <p:cTn id="20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 tmFilter="0, 0; .2, .5; .8, .5; 1, 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2" dur="250" autoRev="1" fill="hold"/>
                                        <p:tgtEl>
                                          <p:spTgt spid="1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500"/>
                            </p:stCondLst>
                            <p:childTnLst>
                              <p:par>
                                <p:cTn id="2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000"/>
                            </p:stCondLst>
                            <p:childTnLst>
                              <p:par>
                                <p:cTn id="2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500"/>
                            </p:stCondLst>
                            <p:childTnLst>
                              <p:par>
                                <p:cTn id="2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3000"/>
                            </p:stCondLst>
                            <p:childTnLst>
                              <p:par>
                                <p:cTn id="2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4000"/>
                            </p:stCondLst>
                            <p:childTnLst>
                              <p:par>
                                <p:cTn id="2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4500"/>
                            </p:stCondLst>
                            <p:childTnLst>
                              <p:par>
                                <p:cTn id="2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5000"/>
                            </p:stCondLst>
                            <p:childTnLst>
                              <p:par>
                                <p:cTn id="25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</p:childTnLst>
        </p:cTn>
      </p:par>
    </p:tnLst>
    <p:bldLst>
      <p:bldGraphic spid="56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İyon">
  <a:themeElements>
    <a:clrScheme name="İy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İy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İy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4835</TotalTime>
  <Words>212</Words>
  <Application>Microsoft Office PowerPoint</Application>
  <PresentationFormat>Ekran Gösterisi (4:3)</PresentationFormat>
  <Paragraphs>99</Paragraphs>
  <Slides>12</Slides>
  <Notes>3</Notes>
  <HiddenSlides>0</HiddenSlides>
  <MMClips>0</MMClips>
  <ScaleCrop>false</ScaleCrop>
  <HeadingPairs>
    <vt:vector size="8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  <vt:variant>
        <vt:lpstr>Özel Gösteriler</vt:lpstr>
      </vt:variant>
      <vt:variant>
        <vt:i4>1</vt:i4>
      </vt:variant>
    </vt:vector>
  </HeadingPairs>
  <TitlesOfParts>
    <vt:vector size="20" baseType="lpstr">
      <vt:lpstr>Arial</vt:lpstr>
      <vt:lpstr>Arial Black</vt:lpstr>
      <vt:lpstr>Calibri</vt:lpstr>
      <vt:lpstr>Century Gothic</vt:lpstr>
      <vt:lpstr>Impact</vt:lpstr>
      <vt:lpstr>Wingdings 3</vt:lpstr>
      <vt:lpstr>İyon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Özel Gösteri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AYHAN AYDIN</dc:creator>
  <cp:lastModifiedBy>SERKAN DEMİR</cp:lastModifiedBy>
  <cp:revision>441</cp:revision>
  <dcterms:created xsi:type="dcterms:W3CDTF">2005-08-09T19:56:55Z</dcterms:created>
  <dcterms:modified xsi:type="dcterms:W3CDTF">2022-04-24T16:40:54Z</dcterms:modified>
</cp:coreProperties>
</file>