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 rot="16200000">
            <a:off x="467847" y="3176341"/>
            <a:ext cx="14913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1/ A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6-Noktalı Yıldız 13"/>
          <p:cNvSpPr/>
          <p:nvPr/>
        </p:nvSpPr>
        <p:spPr>
          <a:xfrm>
            <a:off x="1675197" y="226870"/>
            <a:ext cx="7900149" cy="7234517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3125480" y="2967335"/>
            <a:ext cx="594105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Ders</a:t>
            </a:r>
            <a:r>
              <a:rPr lang="tr-TR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:Tükçe</a:t>
            </a:r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  </a:t>
            </a:r>
          </a:p>
          <a:p>
            <a:pPr algn="ctr"/>
            <a:r>
              <a:rPr lang="tr-TR" sz="5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Konu:</a:t>
            </a:r>
            <a:r>
              <a:rPr lang="tr-TR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Çoğul</a:t>
            </a:r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ekleri</a:t>
            </a:r>
          </a:p>
          <a:p>
            <a:pPr algn="ctr"/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9124780" y="37050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61420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77278" y="2183564"/>
            <a:ext cx="952215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Konu ile ilgili deftere;</a:t>
            </a:r>
          </a:p>
          <a:p>
            <a:pPr algn="ctr"/>
            <a:r>
              <a:rPr lang="tr-TR" sz="4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48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tr-TR" sz="4800" b="0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ler</a:t>
            </a:r>
            <a:r>
              <a:rPr lang="tr-TR" sz="48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4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çoğul ekinden </a:t>
            </a:r>
            <a:r>
              <a:rPr lang="tr-TR" sz="48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tr-TR" sz="4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sözcük ve</a:t>
            </a:r>
          </a:p>
          <a:p>
            <a:pPr algn="ctr"/>
            <a:r>
              <a:rPr lang="tr-TR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</a:t>
            </a:r>
            <a:r>
              <a:rPr lang="tr-TR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lar</a:t>
            </a:r>
            <a:r>
              <a:rPr lang="tr-TR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çoğul ekinden </a:t>
            </a:r>
            <a:r>
              <a:rPr lang="tr-TR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  <a:r>
              <a:rPr lang="tr-TR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sözcük yazın.</a:t>
            </a:r>
            <a:endParaRPr lang="tr-TR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6026468" y="5174958"/>
            <a:ext cx="3352521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Ahmet Yılmaz</a:t>
            </a:r>
          </a:p>
        </p:txBody>
      </p:sp>
    </p:spTree>
    <p:extLst>
      <p:ext uri="{BB962C8B-B14F-4D97-AF65-F5344CB8AC3E}">
        <p14:creationId xmlns:p14="http://schemas.microsoft.com/office/powerpoint/2010/main" val="2335012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21997" y="877278"/>
            <a:ext cx="311398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ler</a:t>
            </a:r>
            <a:endParaRPr lang="tr-TR" sz="15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7075239" y="3933986"/>
            <a:ext cx="250902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lar</a:t>
            </a:r>
            <a:endParaRPr lang="tr-TR" sz="15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330844" y="-46052"/>
            <a:ext cx="3884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Çoğul ekleri</a:t>
            </a:r>
          </a:p>
        </p:txBody>
      </p:sp>
    </p:spTree>
    <p:extLst>
      <p:ext uri="{BB962C8B-B14F-4D97-AF65-F5344CB8AC3E}">
        <p14:creationId xmlns:p14="http://schemas.microsoft.com/office/powerpoint/2010/main" val="128309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57" y="290920"/>
            <a:ext cx="2007123" cy="2961731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78968" y="3111026"/>
            <a:ext cx="1114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gül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784" y="2065564"/>
            <a:ext cx="4000500" cy="24003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6053719" y="4451168"/>
            <a:ext cx="1965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gül</a:t>
            </a:r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ler</a:t>
            </a:r>
            <a:endParaRPr lang="tr-TR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419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46" y="169136"/>
            <a:ext cx="4014857" cy="240424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177" y="2460852"/>
            <a:ext cx="5222286" cy="3005931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97210" y="2340318"/>
            <a:ext cx="1495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kedi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058912" y="5266398"/>
            <a:ext cx="2347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keid</a:t>
            </a:r>
            <a:r>
              <a:rPr lang="tr-TR" sz="5400" b="0" cap="none" spc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ler</a:t>
            </a:r>
            <a:endParaRPr lang="tr-TR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856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89" y="142466"/>
            <a:ext cx="2596379" cy="38706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950" y="2077803"/>
            <a:ext cx="5089752" cy="345010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676256" y="3802853"/>
            <a:ext cx="16033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ağaç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678624" y="4952888"/>
            <a:ext cx="2440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ağaç</a:t>
            </a:r>
            <a:r>
              <a:rPr lang="tr-TR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lar</a:t>
            </a:r>
            <a:endParaRPr lang="tr-TR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88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03" y="369433"/>
            <a:ext cx="2079987" cy="269930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675" y="369433"/>
            <a:ext cx="2871788" cy="446516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45366" y="3068742"/>
            <a:ext cx="1888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balon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164363" y="4600192"/>
            <a:ext cx="2725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balon</a:t>
            </a:r>
            <a:r>
              <a:rPr lang="tr-TR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lar</a:t>
            </a:r>
          </a:p>
        </p:txBody>
      </p:sp>
    </p:spTree>
    <p:extLst>
      <p:ext uri="{BB962C8B-B14F-4D97-AF65-F5344CB8AC3E}">
        <p14:creationId xmlns:p14="http://schemas.microsoft.com/office/powerpoint/2010/main" val="17255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54410" y="237199"/>
            <a:ext cx="76642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Aşağıdaki kelimelerden hangileri</a:t>
            </a:r>
          </a:p>
          <a:p>
            <a:pPr algn="ctr"/>
            <a:r>
              <a:rPr lang="tr-TR" sz="4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r>
              <a:rPr lang="tr-TR" sz="40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irden çok varlığı gösterir.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513537" y="1935369"/>
            <a:ext cx="21515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koyunlar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254538" y="1935369"/>
            <a:ext cx="14766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araba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586549" y="1996924"/>
            <a:ext cx="11833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balık</a:t>
            </a:r>
            <a:endParaRPr lang="tr-TR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132485" y="1935369"/>
            <a:ext cx="22862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tavşanlar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13537" y="3409872"/>
            <a:ext cx="21130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ördekler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182775" y="3256430"/>
            <a:ext cx="15087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sabun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493574" y="3242901"/>
            <a:ext cx="13692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insan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7664913" y="3242901"/>
            <a:ext cx="19303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elmalar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1604" y="4530432"/>
            <a:ext cx="18453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telefon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019322" y="4520327"/>
            <a:ext cx="21659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elbiseler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84762" y="4520327"/>
            <a:ext cx="20954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soğanlar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230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Belirtme Çizgisi 1"/>
          <p:cNvSpPr/>
          <p:nvPr/>
        </p:nvSpPr>
        <p:spPr>
          <a:xfrm>
            <a:off x="3069772" y="195943"/>
            <a:ext cx="6675120" cy="2704012"/>
          </a:xfrm>
          <a:prstGeom prst="wedgeEllipseCallout">
            <a:avLst>
              <a:gd name="adj1" fmla="val -60755"/>
              <a:gd name="adj2" fmla="val -803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/>
              <a:t>Aşağıdaki cümlelerin hangisinde altı çizili sözcük birden çok varlığı gösterir?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396984" y="2899955"/>
            <a:ext cx="6367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A.Birkaç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40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çocuk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parka gitti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396984" y="4088384"/>
            <a:ext cx="62942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B.Dedem</a:t>
            </a:r>
            <a:r>
              <a:rPr lang="tr-TR" sz="40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çiçekleri 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suluyor.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96984" y="5061370"/>
            <a:ext cx="53405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C.Yeni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40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kalemlik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aldım.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Sağ Ok 5"/>
          <p:cNvSpPr/>
          <p:nvPr/>
        </p:nvSpPr>
        <p:spPr>
          <a:xfrm>
            <a:off x="313509" y="4088384"/>
            <a:ext cx="1083475" cy="70788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9" y="737643"/>
            <a:ext cx="195262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27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93" y="332694"/>
            <a:ext cx="1952625" cy="1228725"/>
          </a:xfrm>
          <a:prstGeom prst="rect">
            <a:avLst/>
          </a:prstGeom>
        </p:spPr>
      </p:pic>
      <p:sp>
        <p:nvSpPr>
          <p:cNvPr id="3" name="Köşeleri Yuvarlanmış Dikdörtgen Belirtme Çizgisi 2"/>
          <p:cNvSpPr/>
          <p:nvPr/>
        </p:nvSpPr>
        <p:spPr>
          <a:xfrm>
            <a:off x="2939143" y="509451"/>
            <a:ext cx="6035040" cy="1672046"/>
          </a:xfrm>
          <a:prstGeom prst="wedgeRoundRectCallout">
            <a:avLst>
              <a:gd name="adj1" fmla="val -62175"/>
              <a:gd name="adj2" fmla="val -1718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Aşağıdaki cümlelerin hangisinde altı çizili sözcük</a:t>
            </a:r>
          </a:p>
          <a:p>
            <a:pPr algn="ctr"/>
            <a:r>
              <a:rPr lang="tr-TR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çoğul ad değildir?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236908" y="2679952"/>
            <a:ext cx="47137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A.</a:t>
            </a:r>
            <a:r>
              <a:rPr lang="tr-TR" sz="40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Atlar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dans ediyor.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20334" y="3532350"/>
            <a:ext cx="62792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B.</a:t>
            </a:r>
            <a:r>
              <a:rPr lang="tr-TR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Ağaçta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tr-TR" sz="40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elmalar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döküldü.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20334" y="4384748"/>
            <a:ext cx="63369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C.</a:t>
            </a:r>
            <a:r>
              <a:rPr lang="tr-TR" sz="40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Kitabımı</a:t>
            </a:r>
            <a:r>
              <a:rPr lang="tr-T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ablama verdim.</a:t>
            </a:r>
            <a:endParaRPr lang="tr-TR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Sağ Ok 6"/>
          <p:cNvSpPr/>
          <p:nvPr/>
        </p:nvSpPr>
        <p:spPr>
          <a:xfrm>
            <a:off x="862149" y="4472427"/>
            <a:ext cx="1258185" cy="57789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429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Yüzeyler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84</TotalTime>
  <Words>122</Words>
  <Application>Microsoft Office PowerPoint</Application>
  <PresentationFormat>Geniş ekran</PresentationFormat>
  <Paragraphs>40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Yüzeyler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SERKAN DEMİR</cp:lastModifiedBy>
  <cp:revision>20</cp:revision>
  <dcterms:created xsi:type="dcterms:W3CDTF">2020-04-11T10:03:32Z</dcterms:created>
  <dcterms:modified xsi:type="dcterms:W3CDTF">2022-04-07T12:02:33Z</dcterms:modified>
</cp:coreProperties>
</file>