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autoCompressPictures="0">
  <p:sldMasterIdLst>
    <p:sldMasterId id="2147483648" r:id="rId4"/>
  </p:sldMasterIdLst>
  <p:notesMasterIdLst>
    <p:notesMasterId r:id="rId18"/>
  </p:notesMasterIdLst>
  <p:handoutMasterIdLst>
    <p:handoutMasterId r:id="rId19"/>
  </p:handoutMasterIdLst>
  <p:sldIdLst>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Lst>
  <p:sldSz cx="12192000" cy="6858000"/>
  <p:notesSz cx="6858000" cy="9144000"/>
  <p:defaultTextStyle>
    <a:defPPr rtl="0">
      <a:defRPr lang="tr-T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4" d="100"/>
          <a:sy n="64" d="100"/>
        </p:scale>
        <p:origin x="954" y="84"/>
      </p:cViewPr>
      <p:guideLst>
        <p:guide orient="horz" pos="2160"/>
        <p:guide pos="3840"/>
      </p:guideLst>
    </p:cSldViewPr>
  </p:slideViewPr>
  <p:notesTextViewPr>
    <p:cViewPr>
      <p:scale>
        <a:sx n="1" d="1"/>
        <a:sy n="1" d="1"/>
      </p:scale>
      <p:origin x="0" y="0"/>
    </p:cViewPr>
  </p:notesTextViewPr>
  <p:notesViewPr>
    <p:cSldViewPr snapToGrid="0">
      <p:cViewPr varScale="1">
        <p:scale>
          <a:sx n="88" d="100"/>
          <a:sy n="88" d="100"/>
        </p:scale>
        <p:origin x="307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dirty="0"/>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E5E4F492-DB1D-45C7-BE8C-034D2028C83E}" type="datetime1">
              <a:rPr lang="tr-TR" smtClean="0"/>
              <a:pPr rtl="0"/>
              <a:t>9.04.2022</a:t>
            </a:fld>
            <a:endParaRPr lang="tr-TR"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dirty="0"/>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DA1FAA5-2D2D-4352-A7F5-5423D6686005}" type="slidenum">
              <a:rPr lang="tr-TR" smtClean="0"/>
              <a:pPr rtl="0"/>
              <a:t>‹#›</a:t>
            </a:fld>
            <a:endParaRPr lang="tr-TR" dirty="0"/>
          </a:p>
        </p:txBody>
      </p:sp>
    </p:spTree>
    <p:extLst>
      <p:ext uri="{BB962C8B-B14F-4D97-AF65-F5344CB8AC3E}">
        <p14:creationId xmlns:p14="http://schemas.microsoft.com/office/powerpoint/2010/main" val="273504563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tr-TR" noProof="0" dirty="0"/>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B982CC5-F82E-4A95-A856-5E0F0EF32CEF}" type="datetime1">
              <a:rPr lang="tr-TR" noProof="0" smtClean="0"/>
              <a:pPr rtl="0"/>
              <a:t>9.04.2022</a:t>
            </a:fld>
            <a:endParaRPr lang="tr-TR" noProof="0" dirty="0"/>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tr-TR" noProof="0" dirty="0"/>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tr-TR" noProof="0" dirty="0"/>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7D4AFE6-52F8-436F-9DAC-607E2BE5A99D}" type="slidenum">
              <a:rPr lang="tr-TR" noProof="0" smtClean="0"/>
              <a:pPr rtl="0"/>
              <a:t>‹#›</a:t>
            </a:fld>
            <a:endParaRPr lang="tr-TR" noProof="0" dirty="0"/>
          </a:p>
        </p:txBody>
      </p:sp>
    </p:spTree>
    <p:extLst>
      <p:ext uri="{BB962C8B-B14F-4D97-AF65-F5344CB8AC3E}">
        <p14:creationId xmlns:p14="http://schemas.microsoft.com/office/powerpoint/2010/main" val="363563165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lar Yer Tutucusu 2"/>
          <p:cNvSpPr>
            <a:spLocks noGrp="1"/>
          </p:cNvSpPr>
          <p:nvPr>
            <p:ph type="body" idx="1"/>
          </p:nvPr>
        </p:nvSpPr>
        <p:spPr/>
        <p:txBody>
          <a:bodyPr rtlCol="0"/>
          <a:lstStyle/>
          <a:p>
            <a:pPr rtl="0"/>
            <a:endParaRPr lang="tr-TR" dirty="0"/>
          </a:p>
        </p:txBody>
      </p:sp>
      <p:sp>
        <p:nvSpPr>
          <p:cNvPr id="4" name="Slayt Numarası Yer Tutucusu 3"/>
          <p:cNvSpPr>
            <a:spLocks noGrp="1"/>
          </p:cNvSpPr>
          <p:nvPr>
            <p:ph type="sldNum" sz="quarter" idx="10"/>
          </p:nvPr>
        </p:nvSpPr>
        <p:spPr/>
        <p:txBody>
          <a:bodyPr rtlCol="0"/>
          <a:lstStyle/>
          <a:p>
            <a:pPr rtl="0"/>
            <a:fld id="{67D4AFE6-52F8-436F-9DAC-607E2BE5A99D}" type="slidenum">
              <a:rPr lang="tr-TR" smtClean="0"/>
              <a:pPr rtl="0"/>
              <a:t>1</a:t>
            </a:fld>
            <a:endParaRPr lang="tr-TR" dirty="0"/>
          </a:p>
        </p:txBody>
      </p:sp>
    </p:spTree>
    <p:extLst>
      <p:ext uri="{BB962C8B-B14F-4D97-AF65-F5344CB8AC3E}">
        <p14:creationId xmlns:p14="http://schemas.microsoft.com/office/powerpoint/2010/main" val="3742068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4212" y="685799"/>
            <a:ext cx="8001000" cy="2971801"/>
          </a:xfrm>
        </p:spPr>
        <p:txBody>
          <a:bodyPr rtlCol="0" anchor="b">
            <a:normAutofit/>
          </a:bodyPr>
          <a:lstStyle>
            <a:lvl1pPr algn="l">
              <a:defRPr sz="4800">
                <a:effectLst/>
              </a:defRPr>
            </a:lvl1pPr>
          </a:lstStyle>
          <a:p>
            <a:pPr rtl="0"/>
            <a:r>
              <a:rPr lang="tr-TR" noProof="0"/>
              <a:t>Asıl başlık stili için tıklatın</a:t>
            </a:r>
            <a:endParaRPr lang="tr-TR" noProof="0" dirty="0"/>
          </a:p>
        </p:txBody>
      </p:sp>
      <p:sp>
        <p:nvSpPr>
          <p:cNvPr id="3" name="Alt Başlık 2"/>
          <p:cNvSpPr>
            <a:spLocks noGrp="1"/>
          </p:cNvSpPr>
          <p:nvPr>
            <p:ph type="subTitle" idx="1"/>
          </p:nvPr>
        </p:nvSpPr>
        <p:spPr>
          <a:xfrm>
            <a:off x="684212" y="3843867"/>
            <a:ext cx="6400800" cy="1947333"/>
          </a:xfrm>
        </p:spPr>
        <p:txBody>
          <a:bodyPr rtlCol="0"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rtl="0"/>
            <a:r>
              <a:rPr lang="tr-TR" noProof="0"/>
              <a:t>Asıl alt başlık stilini düzenlemek için tıklatın</a:t>
            </a:r>
            <a:endParaRPr lang="tr-TR" noProof="0" dirty="0"/>
          </a:p>
        </p:txBody>
      </p:sp>
      <p:sp>
        <p:nvSpPr>
          <p:cNvPr id="4" name="Tarih Yer Tutucusu 3"/>
          <p:cNvSpPr>
            <a:spLocks noGrp="1"/>
          </p:cNvSpPr>
          <p:nvPr>
            <p:ph type="dt" sz="half" idx="10"/>
          </p:nvPr>
        </p:nvSpPr>
        <p:spPr/>
        <p:txBody>
          <a:bodyPr rtlCol="0"/>
          <a:lstStyle/>
          <a:p>
            <a:pPr rtl="0"/>
            <a:fld id="{59B305A9-078D-4E8F-9307-28533E8552E3}"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cxnSp>
        <p:nvCxnSpPr>
          <p:cNvPr id="16" name="Düz Bağlayıcı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Düz Bağlayıcı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Düz Bağlayıcı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Düz Bağlayıcı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Düz Bağlayıcı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a:t>Asıl başlık stili için tıklatın</a:t>
            </a:r>
            <a:endParaRPr lang="tr-TR" noProof="0" dirty="0"/>
          </a:p>
        </p:txBody>
      </p:sp>
      <p:sp>
        <p:nvSpPr>
          <p:cNvPr id="17" name="Resim Yer Tutucusu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tr-TR" noProof="0"/>
              <a:t>Resim eklemek için simgeyi tıklatın</a:t>
            </a:r>
            <a:endParaRPr lang="tr-TR" noProof="0" dirty="0"/>
          </a:p>
        </p:txBody>
      </p:sp>
      <p:sp>
        <p:nvSpPr>
          <p:cNvPr id="16" name="Metin Yer Tutucusu 9"/>
          <p:cNvSpPr>
            <a:spLocks noGrp="1"/>
          </p:cNvSpPr>
          <p:nvPr>
            <p:ph type="body" sz="quarter" idx="14"/>
          </p:nvPr>
        </p:nvSpPr>
        <p:spPr>
          <a:xfrm>
            <a:off x="914402" y="3843867"/>
            <a:ext cx="8304210" cy="457200"/>
          </a:xfrm>
        </p:spPr>
        <p:txBody>
          <a:bodyPr rtlCol="0"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a:t>Asıl metin stillerini düzenlemek için tıklatın</a:t>
            </a:r>
          </a:p>
        </p:txBody>
      </p:sp>
      <p:sp>
        <p:nvSpPr>
          <p:cNvPr id="3" name="Tarih Yer Tutucusu 2"/>
          <p:cNvSpPr>
            <a:spLocks noGrp="1"/>
          </p:cNvSpPr>
          <p:nvPr>
            <p:ph type="dt" sz="half" idx="10"/>
          </p:nvPr>
        </p:nvSpPr>
        <p:spPr/>
        <p:txBody>
          <a:bodyPr rtlCol="0"/>
          <a:lstStyle/>
          <a:p>
            <a:pPr rtl="0"/>
            <a:fld id="{5D91CB4D-A876-43C7-B89D-60D3A7A121F1}" type="datetime1">
              <a:rPr lang="tr-TR" noProof="0" smtClean="0"/>
              <a:pPr rtl="0"/>
              <a:t>9.04.2022</a:t>
            </a:fld>
            <a:endParaRPr lang="tr-TR" noProof="0"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Başlık 1"/>
          <p:cNvSpPr>
            <a:spLocks noGrp="1"/>
          </p:cNvSpPr>
          <p:nvPr>
            <p:ph type="title"/>
          </p:nvPr>
        </p:nvSpPr>
        <p:spPr>
          <a:xfrm>
            <a:off x="684213" y="685800"/>
            <a:ext cx="10058400" cy="2743200"/>
          </a:xfrm>
        </p:spPr>
        <p:txBody>
          <a:bodyPr rtlCol="0" anchor="ctr">
            <a:normAutofit/>
          </a:bodyPr>
          <a:lstStyle>
            <a:lvl1pPr algn="l">
              <a:defRPr sz="3200" b="0" cap="all"/>
            </a:lvl1pPr>
          </a:lstStyle>
          <a:p>
            <a:pPr rtl="0"/>
            <a:r>
              <a:rPr lang="tr-TR" noProof="0"/>
              <a:t>Asıl başlık stili için tıklatın</a:t>
            </a:r>
            <a:endParaRPr lang="tr-TR" noProof="0" dirty="0"/>
          </a:p>
        </p:txBody>
      </p:sp>
      <p:sp>
        <p:nvSpPr>
          <p:cNvPr id="3" name="Metin Yer Tutucusu 2"/>
          <p:cNvSpPr>
            <a:spLocks noGrp="1"/>
          </p:cNvSpPr>
          <p:nvPr>
            <p:ph type="body" idx="1"/>
          </p:nvPr>
        </p:nvSpPr>
        <p:spPr>
          <a:xfrm>
            <a:off x="684212" y="4114800"/>
            <a:ext cx="8535988" cy="1879600"/>
          </a:xfrm>
        </p:spPr>
        <p:txBody>
          <a:bodyPr rtlCol="0"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a:t>Asıl metin stillerini düzenlemek için tıklatın</a:t>
            </a:r>
          </a:p>
        </p:txBody>
      </p:sp>
      <p:sp>
        <p:nvSpPr>
          <p:cNvPr id="4" name="Tarih Yer Tutucusu 3"/>
          <p:cNvSpPr>
            <a:spLocks noGrp="1"/>
          </p:cNvSpPr>
          <p:nvPr>
            <p:ph type="dt" sz="half" idx="10"/>
          </p:nvPr>
        </p:nvSpPr>
        <p:spPr/>
        <p:txBody>
          <a:bodyPr rtlCol="0"/>
          <a:lstStyle/>
          <a:p>
            <a:pPr rtl="0"/>
            <a:fld id="{E9C0FE5B-1C56-450A-A3B0-F354B73D1527}"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Başlık 1"/>
          <p:cNvSpPr>
            <a:spLocks noGrp="1"/>
          </p:cNvSpPr>
          <p:nvPr>
            <p:ph type="title"/>
          </p:nvPr>
        </p:nvSpPr>
        <p:spPr>
          <a:xfrm>
            <a:off x="1141411" y="685800"/>
            <a:ext cx="9144001" cy="2743200"/>
          </a:xfrm>
        </p:spPr>
        <p:txBody>
          <a:bodyPr rtlCol="0" anchor="ctr">
            <a:normAutofit/>
          </a:bodyPr>
          <a:lstStyle>
            <a:lvl1pPr algn="l">
              <a:defRPr sz="3200" b="0" cap="all">
                <a:solidFill>
                  <a:schemeClr val="tx1"/>
                </a:solidFill>
              </a:defRPr>
            </a:lvl1pPr>
          </a:lstStyle>
          <a:p>
            <a:pPr rtl="0"/>
            <a:r>
              <a:rPr lang="tr-TR" noProof="0"/>
              <a:t>Asıl başlık stili için tıklatın</a:t>
            </a:r>
            <a:endParaRPr lang="tr-TR" noProof="0" dirty="0"/>
          </a:p>
        </p:txBody>
      </p:sp>
      <p:sp>
        <p:nvSpPr>
          <p:cNvPr id="10" name="Metin Yer Tutucusu 9"/>
          <p:cNvSpPr>
            <a:spLocks noGrp="1"/>
          </p:cNvSpPr>
          <p:nvPr>
            <p:ph type="body" sz="quarter" idx="13"/>
          </p:nvPr>
        </p:nvSpPr>
        <p:spPr>
          <a:xfrm>
            <a:off x="1446212" y="3429000"/>
            <a:ext cx="8534400" cy="381000"/>
          </a:xfrm>
        </p:spPr>
        <p:txBody>
          <a:bodyPr rtlCol="0"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rtl="0"/>
            <a:r>
              <a:rPr lang="tr-TR" noProof="0"/>
              <a:t>Asıl metin stillerini düzenlemek için tıklatın</a:t>
            </a:r>
          </a:p>
        </p:txBody>
      </p:sp>
      <p:sp>
        <p:nvSpPr>
          <p:cNvPr id="3" name="Metin Yer Tutucusu 2"/>
          <p:cNvSpPr>
            <a:spLocks noGrp="1"/>
          </p:cNvSpPr>
          <p:nvPr>
            <p:ph type="body" idx="1"/>
          </p:nvPr>
        </p:nvSpPr>
        <p:spPr>
          <a:xfrm>
            <a:off x="684213" y="4301067"/>
            <a:ext cx="8534400" cy="1684865"/>
          </a:xfrm>
        </p:spPr>
        <p:txBody>
          <a:bodyPr rtlCol="0"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a:t>Asıl metin stillerini düzenlemek için tıklatın</a:t>
            </a:r>
          </a:p>
        </p:txBody>
      </p:sp>
      <p:sp>
        <p:nvSpPr>
          <p:cNvPr id="4" name="Tarih Yer Tutucusu 3"/>
          <p:cNvSpPr>
            <a:spLocks noGrp="1"/>
          </p:cNvSpPr>
          <p:nvPr>
            <p:ph type="dt" sz="half" idx="10"/>
          </p:nvPr>
        </p:nvSpPr>
        <p:spPr/>
        <p:txBody>
          <a:bodyPr rtlCol="0"/>
          <a:lstStyle/>
          <a:p>
            <a:pPr rtl="0"/>
            <a:fld id="{44B2FC71-7A1A-46DB-9119-4921487551C9}"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
        <p:nvSpPr>
          <p:cNvPr id="14" name="Metin Kutusu 13"/>
          <p:cNvSpPr txBox="1"/>
          <p:nvPr/>
        </p:nvSpPr>
        <p:spPr>
          <a:xfrm>
            <a:off x="531812" y="812222"/>
            <a:ext cx="609600" cy="584776"/>
          </a:xfrm>
          <a:prstGeom prst="rect">
            <a:avLst/>
          </a:prstGeom>
        </p:spPr>
        <p:txBody>
          <a:bodyPr vert="horz" lIns="91440" tIns="45720" rIns="91440" bIns="45720" rtlCol="0" anchor="ctr">
            <a:noAutofit/>
          </a:bodyPr>
          <a:lstStyle/>
          <a:p>
            <a:pPr lvl="0" rtl="0"/>
            <a:r>
              <a:rPr lang="tr-TR" sz="8000" noProof="0" dirty="0">
                <a:solidFill>
                  <a:schemeClr val="tx1"/>
                </a:solidFill>
                <a:effectLst/>
              </a:rPr>
              <a:t>“</a:t>
            </a:r>
          </a:p>
        </p:txBody>
      </p:sp>
      <p:sp>
        <p:nvSpPr>
          <p:cNvPr id="15" name="Metin Kutusu 14"/>
          <p:cNvSpPr txBox="1"/>
          <p:nvPr/>
        </p:nvSpPr>
        <p:spPr>
          <a:xfrm>
            <a:off x="10285412" y="2768601"/>
            <a:ext cx="609600" cy="584776"/>
          </a:xfrm>
          <a:prstGeom prst="rect">
            <a:avLst/>
          </a:prstGeom>
        </p:spPr>
        <p:txBody>
          <a:bodyPr vert="horz" lIns="91440" tIns="45720" rIns="91440" bIns="45720" rtlCol="0" anchor="ctr">
            <a:noAutofit/>
          </a:bodyPr>
          <a:lstStyle/>
          <a:p>
            <a:pPr lvl="0" algn="r" rtl="0"/>
            <a:r>
              <a:rPr lang="tr-TR" sz="8000" noProof="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d Kartı">
    <p:spTree>
      <p:nvGrpSpPr>
        <p:cNvPr id="1" name=""/>
        <p:cNvGrpSpPr/>
        <p:nvPr/>
      </p:nvGrpSpPr>
      <p:grpSpPr>
        <a:xfrm>
          <a:off x="0" y="0"/>
          <a:ext cx="0" cy="0"/>
          <a:chOff x="0" y="0"/>
          <a:chExt cx="0" cy="0"/>
        </a:xfrm>
      </p:grpSpPr>
      <p:sp>
        <p:nvSpPr>
          <p:cNvPr id="2" name="Başlık 1"/>
          <p:cNvSpPr>
            <a:spLocks noGrp="1"/>
          </p:cNvSpPr>
          <p:nvPr>
            <p:ph type="title"/>
          </p:nvPr>
        </p:nvSpPr>
        <p:spPr>
          <a:xfrm>
            <a:off x="684212" y="3429000"/>
            <a:ext cx="8534400" cy="1697400"/>
          </a:xfrm>
        </p:spPr>
        <p:txBody>
          <a:bodyPr rtlCol="0" anchor="b">
            <a:normAutofit/>
          </a:bodyPr>
          <a:lstStyle>
            <a:lvl1pPr algn="l">
              <a:defRPr sz="3200" b="0" cap="all"/>
            </a:lvl1pPr>
          </a:lstStyle>
          <a:p>
            <a:pPr rtl="0"/>
            <a:r>
              <a:rPr lang="tr-TR" noProof="0"/>
              <a:t>Asıl başlık stili için tıklatın</a:t>
            </a:r>
            <a:endParaRPr lang="tr-TR" noProof="0" dirty="0"/>
          </a:p>
        </p:txBody>
      </p:sp>
      <p:sp>
        <p:nvSpPr>
          <p:cNvPr id="3" name="Metin Yer Tutucusu 2"/>
          <p:cNvSpPr>
            <a:spLocks noGrp="1"/>
          </p:cNvSpPr>
          <p:nvPr>
            <p:ph type="body" idx="1"/>
          </p:nvPr>
        </p:nvSpPr>
        <p:spPr>
          <a:xfrm>
            <a:off x="684211" y="5132981"/>
            <a:ext cx="8535990" cy="860400"/>
          </a:xfrm>
        </p:spPr>
        <p:txBody>
          <a:bodyPr rtlCol="0"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a:t>Asıl metin stillerini düzenlemek için tıklatın</a:t>
            </a:r>
          </a:p>
        </p:txBody>
      </p:sp>
      <p:sp>
        <p:nvSpPr>
          <p:cNvPr id="4" name="Tarih Yer Tutucusu 3"/>
          <p:cNvSpPr>
            <a:spLocks noGrp="1"/>
          </p:cNvSpPr>
          <p:nvPr>
            <p:ph type="dt" sz="half" idx="10"/>
          </p:nvPr>
        </p:nvSpPr>
        <p:spPr/>
        <p:txBody>
          <a:bodyPr rtlCol="0"/>
          <a:lstStyle/>
          <a:p>
            <a:pPr rtl="0"/>
            <a:fld id="{D043ADC6-A4F8-47B6-B778-6413315BD24A}"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Ad Kartı">
    <p:spTree>
      <p:nvGrpSpPr>
        <p:cNvPr id="1" name=""/>
        <p:cNvGrpSpPr/>
        <p:nvPr/>
      </p:nvGrpSpPr>
      <p:grpSpPr>
        <a:xfrm>
          <a:off x="0" y="0"/>
          <a:ext cx="0" cy="0"/>
          <a:chOff x="0" y="0"/>
          <a:chExt cx="0" cy="0"/>
        </a:xfrm>
      </p:grpSpPr>
      <p:sp>
        <p:nvSpPr>
          <p:cNvPr id="2" name="Başlık 1"/>
          <p:cNvSpPr>
            <a:spLocks noGrp="1"/>
          </p:cNvSpPr>
          <p:nvPr>
            <p:ph type="title"/>
          </p:nvPr>
        </p:nvSpPr>
        <p:spPr>
          <a:xfrm>
            <a:off x="1141413" y="685800"/>
            <a:ext cx="9144000" cy="2743200"/>
          </a:xfrm>
        </p:spPr>
        <p:txBody>
          <a:bodyPr rtlCol="0" anchor="ctr">
            <a:normAutofit/>
          </a:bodyPr>
          <a:lstStyle>
            <a:lvl1pPr algn="l">
              <a:defRPr sz="3200" b="0" cap="all">
                <a:solidFill>
                  <a:schemeClr val="tx1"/>
                </a:solidFill>
              </a:defRPr>
            </a:lvl1pPr>
          </a:lstStyle>
          <a:p>
            <a:pPr rtl="0"/>
            <a:r>
              <a:rPr lang="tr-TR" noProof="0"/>
              <a:t>Asıl başlık stili için tıklatın</a:t>
            </a:r>
            <a:endParaRPr lang="tr-TR" noProof="0" dirty="0"/>
          </a:p>
        </p:txBody>
      </p:sp>
      <p:sp>
        <p:nvSpPr>
          <p:cNvPr id="10" name="Metin Yer Tutucusu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rtl="0">
              <a:spcBef>
                <a:spcPct val="0"/>
              </a:spcBef>
              <a:buNone/>
            </a:pPr>
            <a:r>
              <a:rPr lang="tr-TR" noProof="0"/>
              <a:t>Asıl metin stillerini düzenlemek için tıklatın</a:t>
            </a:r>
          </a:p>
        </p:txBody>
      </p:sp>
      <p:sp>
        <p:nvSpPr>
          <p:cNvPr id="3" name="Metin Yer Tutucusu 2"/>
          <p:cNvSpPr>
            <a:spLocks noGrp="1"/>
          </p:cNvSpPr>
          <p:nvPr>
            <p:ph type="body" idx="1"/>
          </p:nvPr>
        </p:nvSpPr>
        <p:spPr>
          <a:xfrm>
            <a:off x="684211" y="4978400"/>
            <a:ext cx="8534401" cy="1016000"/>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a:t>Asıl metin stillerini düzenlemek için tıklatın</a:t>
            </a:r>
          </a:p>
        </p:txBody>
      </p:sp>
      <p:sp>
        <p:nvSpPr>
          <p:cNvPr id="4" name="Tarih Yer Tutucusu 3"/>
          <p:cNvSpPr>
            <a:spLocks noGrp="1"/>
          </p:cNvSpPr>
          <p:nvPr>
            <p:ph type="dt" sz="half" idx="10"/>
          </p:nvPr>
        </p:nvSpPr>
        <p:spPr/>
        <p:txBody>
          <a:bodyPr rtlCol="0"/>
          <a:lstStyle/>
          <a:p>
            <a:pPr rtl="0"/>
            <a:fld id="{54EB8819-704A-47E8-BAD0-70337D49E163}"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
        <p:nvSpPr>
          <p:cNvPr id="11" name="Metin Kutusu 10"/>
          <p:cNvSpPr txBox="1"/>
          <p:nvPr/>
        </p:nvSpPr>
        <p:spPr>
          <a:xfrm>
            <a:off x="531812" y="812222"/>
            <a:ext cx="609600" cy="584776"/>
          </a:xfrm>
          <a:prstGeom prst="rect">
            <a:avLst/>
          </a:prstGeom>
        </p:spPr>
        <p:txBody>
          <a:bodyPr vert="horz" lIns="91440" tIns="45720" rIns="91440" bIns="45720" rtlCol="0" anchor="ctr">
            <a:noAutofit/>
          </a:bodyPr>
          <a:lstStyle/>
          <a:p>
            <a:pPr lvl="0" rtl="0"/>
            <a:r>
              <a:rPr lang="tr-TR" sz="8000" noProof="0" dirty="0">
                <a:solidFill>
                  <a:schemeClr val="tx1"/>
                </a:solidFill>
                <a:effectLst/>
              </a:rPr>
              <a:t>“</a:t>
            </a:r>
          </a:p>
        </p:txBody>
      </p:sp>
      <p:sp>
        <p:nvSpPr>
          <p:cNvPr id="12" name="Metin Kutusu 11"/>
          <p:cNvSpPr txBox="1"/>
          <p:nvPr/>
        </p:nvSpPr>
        <p:spPr>
          <a:xfrm>
            <a:off x="10285412" y="2768601"/>
            <a:ext cx="609600" cy="584776"/>
          </a:xfrm>
          <a:prstGeom prst="rect">
            <a:avLst/>
          </a:prstGeom>
        </p:spPr>
        <p:txBody>
          <a:bodyPr vert="horz" lIns="91440" tIns="45720" rIns="91440" bIns="45720" rtlCol="0" anchor="ctr">
            <a:noAutofit/>
          </a:bodyPr>
          <a:lstStyle/>
          <a:p>
            <a:pPr lvl="0" algn="r" rtl="0"/>
            <a:r>
              <a:rPr lang="tr-TR" sz="8000" noProof="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veya False">
    <p:spTree>
      <p:nvGrpSpPr>
        <p:cNvPr id="1" name=""/>
        <p:cNvGrpSpPr/>
        <p:nvPr/>
      </p:nvGrpSpPr>
      <p:grpSpPr>
        <a:xfrm>
          <a:off x="0" y="0"/>
          <a:ext cx="0" cy="0"/>
          <a:chOff x="0" y="0"/>
          <a:chExt cx="0" cy="0"/>
        </a:xfrm>
      </p:grpSpPr>
      <p:sp>
        <p:nvSpPr>
          <p:cNvPr id="2" name="Başlık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rtl="0"/>
            <a:r>
              <a:rPr lang="tr-TR" noProof="0"/>
              <a:t>Asıl başlık stili için tıklatın</a:t>
            </a:r>
            <a:endParaRPr lang="tr-TR" noProof="0" dirty="0"/>
          </a:p>
        </p:txBody>
      </p:sp>
      <p:sp>
        <p:nvSpPr>
          <p:cNvPr id="10" name="Metin Yer Tutucusu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rtl="0">
              <a:spcBef>
                <a:spcPct val="0"/>
              </a:spcBef>
              <a:buNone/>
            </a:pPr>
            <a:r>
              <a:rPr lang="tr-TR" noProof="0"/>
              <a:t>Asıl metin stillerini düzenlemek için tıklatın</a:t>
            </a:r>
          </a:p>
        </p:txBody>
      </p:sp>
      <p:sp>
        <p:nvSpPr>
          <p:cNvPr id="3" name="Metin Yer Tutucusu 2"/>
          <p:cNvSpPr>
            <a:spLocks noGrp="1"/>
          </p:cNvSpPr>
          <p:nvPr>
            <p:ph type="body" idx="1"/>
          </p:nvPr>
        </p:nvSpPr>
        <p:spPr>
          <a:xfrm>
            <a:off x="684211" y="4766732"/>
            <a:ext cx="8534401" cy="1227667"/>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a:t>Asıl metin stillerini düzenlemek için tıklatın</a:t>
            </a:r>
          </a:p>
        </p:txBody>
      </p:sp>
      <p:sp>
        <p:nvSpPr>
          <p:cNvPr id="4" name="Tarih Yer Tutucusu 3"/>
          <p:cNvSpPr>
            <a:spLocks noGrp="1"/>
          </p:cNvSpPr>
          <p:nvPr>
            <p:ph type="dt" sz="half" idx="10"/>
          </p:nvPr>
        </p:nvSpPr>
        <p:spPr/>
        <p:txBody>
          <a:bodyPr rtlCol="0"/>
          <a:lstStyle/>
          <a:p>
            <a:pPr rtl="0"/>
            <a:fld id="{CBDD4A21-3F51-4AF3-A0BE-3F2AC41B50F0}"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lgn="l">
              <a:defRPr/>
            </a:lvl1pPr>
          </a:lstStyle>
          <a:p>
            <a:pPr rtl="0"/>
            <a:r>
              <a:rPr lang="tr-TR" noProof="0"/>
              <a:t>Asıl başlık stili için tıklatın</a:t>
            </a:r>
            <a:endParaRPr lang="tr-TR" noProof="0" dirty="0"/>
          </a:p>
        </p:txBody>
      </p:sp>
      <p:sp>
        <p:nvSpPr>
          <p:cNvPr id="3" name="Dikey Metin Yer Tutucusu 2"/>
          <p:cNvSpPr>
            <a:spLocks noGrp="1"/>
          </p:cNvSpPr>
          <p:nvPr>
            <p:ph type="body" orient="vert" idx="1"/>
          </p:nvPr>
        </p:nvSpPr>
        <p:spPr/>
        <p:txBody>
          <a:bodyPr vert="eaVert" rtlCol="0" anchor="t"/>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Tarih Yer Tutucusu 3"/>
          <p:cNvSpPr>
            <a:spLocks noGrp="1"/>
          </p:cNvSpPr>
          <p:nvPr>
            <p:ph type="dt" sz="half" idx="10"/>
          </p:nvPr>
        </p:nvSpPr>
        <p:spPr/>
        <p:txBody>
          <a:bodyPr rtlCol="0"/>
          <a:lstStyle/>
          <a:p>
            <a:pPr rtl="0"/>
            <a:fld id="{9C318508-4D9C-4677-9538-381439BE8A68}"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685212" y="685800"/>
            <a:ext cx="2057400" cy="4572000"/>
          </a:xfrm>
        </p:spPr>
        <p:txBody>
          <a:bodyPr vert="eaVert" rtlCol="0"/>
          <a:lstStyle/>
          <a:p>
            <a:pPr rtl="0"/>
            <a:r>
              <a:rPr lang="tr-TR" noProof="0"/>
              <a:t>Asıl başlık stili için tıklatın</a:t>
            </a:r>
            <a:endParaRPr lang="tr-TR" noProof="0" dirty="0"/>
          </a:p>
        </p:txBody>
      </p:sp>
      <p:sp>
        <p:nvSpPr>
          <p:cNvPr id="3" name="Dikey Metin Yer Tutucusu 2"/>
          <p:cNvSpPr>
            <a:spLocks noGrp="1"/>
          </p:cNvSpPr>
          <p:nvPr>
            <p:ph type="body" orient="vert" idx="1"/>
          </p:nvPr>
        </p:nvSpPr>
        <p:spPr>
          <a:xfrm>
            <a:off x="685800" y="685800"/>
            <a:ext cx="7823200" cy="5308600"/>
          </a:xfrm>
        </p:spPr>
        <p:txBody>
          <a:bodyPr vert="eaVert" rtlCol="0" anchor="t"/>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Tarih Yer Tutucusu 3"/>
          <p:cNvSpPr>
            <a:spLocks noGrp="1"/>
          </p:cNvSpPr>
          <p:nvPr>
            <p:ph type="dt" sz="half" idx="10"/>
          </p:nvPr>
        </p:nvSpPr>
        <p:spPr/>
        <p:txBody>
          <a:bodyPr rtlCol="0"/>
          <a:lstStyle/>
          <a:p>
            <a:pPr rtl="0"/>
            <a:fld id="{59253EC8-0CB2-4517-B73C-EBD1B613EE24}"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a:t>Asıl başlık stili için tıklatın</a:t>
            </a:r>
            <a:endParaRPr lang="tr-TR" noProof="0" dirty="0"/>
          </a:p>
        </p:txBody>
      </p:sp>
      <p:sp>
        <p:nvSpPr>
          <p:cNvPr id="3" name="İçerik Yer Tutucusu 2"/>
          <p:cNvSpPr>
            <a:spLocks noGrp="1"/>
          </p:cNvSpPr>
          <p:nvPr>
            <p:ph idx="1"/>
          </p:nvPr>
        </p:nvSpPr>
        <p:spPr/>
        <p:txBody>
          <a:bodyPr rtlCol="0" anchor="ctr"/>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Tarih Yer Tutucusu 3"/>
          <p:cNvSpPr>
            <a:spLocks noGrp="1"/>
          </p:cNvSpPr>
          <p:nvPr>
            <p:ph type="dt" sz="half" idx="10"/>
          </p:nvPr>
        </p:nvSpPr>
        <p:spPr/>
        <p:txBody>
          <a:bodyPr rtlCol="0"/>
          <a:lstStyle/>
          <a:p>
            <a:pPr rtl="0"/>
            <a:fld id="{57FB7565-22E8-4424-9CDE-B4737651A8C7}"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p:cNvSpPr>
            <a:spLocks noGrp="1"/>
          </p:cNvSpPr>
          <p:nvPr>
            <p:ph type="title"/>
          </p:nvPr>
        </p:nvSpPr>
        <p:spPr>
          <a:xfrm>
            <a:off x="684211" y="2006600"/>
            <a:ext cx="8534401" cy="2281600"/>
          </a:xfrm>
        </p:spPr>
        <p:txBody>
          <a:bodyPr rtlCol="0" anchor="b">
            <a:normAutofit/>
          </a:bodyPr>
          <a:lstStyle>
            <a:lvl1pPr algn="l">
              <a:defRPr sz="3600" b="0" cap="all"/>
            </a:lvl1pPr>
          </a:lstStyle>
          <a:p>
            <a:pPr rtl="0"/>
            <a:r>
              <a:rPr lang="tr-TR" noProof="0"/>
              <a:t>Asıl başlık stili için tıklatın</a:t>
            </a:r>
            <a:endParaRPr lang="tr-TR" noProof="0" dirty="0"/>
          </a:p>
        </p:txBody>
      </p:sp>
      <p:sp>
        <p:nvSpPr>
          <p:cNvPr id="3" name="Metin Yer Tutucusu 2"/>
          <p:cNvSpPr>
            <a:spLocks noGrp="1"/>
          </p:cNvSpPr>
          <p:nvPr>
            <p:ph type="body" idx="1"/>
          </p:nvPr>
        </p:nvSpPr>
        <p:spPr>
          <a:xfrm>
            <a:off x="684213" y="4495800"/>
            <a:ext cx="8534400" cy="1498600"/>
          </a:xfrm>
        </p:spPr>
        <p:txBody>
          <a:bodyPr rtlCol="0"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rtl="0"/>
            <a:r>
              <a:rPr lang="tr-TR" noProof="0"/>
              <a:t>Asıl metin stillerini düzenlemek için tıklatın</a:t>
            </a:r>
          </a:p>
        </p:txBody>
      </p:sp>
      <p:sp>
        <p:nvSpPr>
          <p:cNvPr id="4" name="Tarih Yer Tutucusu 3"/>
          <p:cNvSpPr>
            <a:spLocks noGrp="1"/>
          </p:cNvSpPr>
          <p:nvPr>
            <p:ph type="dt" sz="half" idx="10"/>
          </p:nvPr>
        </p:nvSpPr>
        <p:spPr/>
        <p:txBody>
          <a:bodyPr rtlCol="0"/>
          <a:lstStyle/>
          <a:p>
            <a:pPr rtl="0"/>
            <a:fld id="{7CCB0FCD-3103-402E-B010-43F98A7B8EC7}" type="datetime1">
              <a:rPr lang="tr-TR" noProof="0" smtClean="0"/>
              <a:pPr rtl="0"/>
              <a:t>9.04.2022</a:t>
            </a:fld>
            <a:endParaRPr lang="tr-TR" noProof="0" dirty="0"/>
          </a:p>
        </p:txBody>
      </p:sp>
      <p:sp>
        <p:nvSpPr>
          <p:cNvPr id="5" name="Alt Bilgi Yer Tutucusu 4"/>
          <p:cNvSpPr>
            <a:spLocks noGrp="1"/>
          </p:cNvSpPr>
          <p:nvPr>
            <p:ph type="ftr" sz="quarter" idx="11"/>
          </p:nvPr>
        </p:nvSpPr>
        <p:spPr/>
        <p:txBody>
          <a:bodyPr rtlCol="0"/>
          <a:lstStyle/>
          <a:p>
            <a:pPr rtl="0"/>
            <a:endParaRPr lang="tr-TR" noProof="0" dirty="0"/>
          </a:p>
        </p:txBody>
      </p:sp>
      <p:sp>
        <p:nvSpPr>
          <p:cNvPr id="6" name="Slayt Numarası Yer Tutucusu 5"/>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a:t>Asıl başlık stili için tıklatın</a:t>
            </a:r>
            <a:endParaRPr lang="tr-TR" noProof="0" dirty="0"/>
          </a:p>
        </p:txBody>
      </p:sp>
      <p:sp>
        <p:nvSpPr>
          <p:cNvPr id="3" name="İçerik Yer Tutucusu 2"/>
          <p:cNvSpPr>
            <a:spLocks noGrp="1"/>
          </p:cNvSpPr>
          <p:nvPr>
            <p:ph sz="half" idx="1"/>
          </p:nvPr>
        </p:nvSpPr>
        <p:spPr>
          <a:xfrm>
            <a:off x="684211" y="685800"/>
            <a:ext cx="4937655" cy="3615267"/>
          </a:xfrm>
        </p:spPr>
        <p:txBody>
          <a:bodyPr rtlCol="0">
            <a:normAutofit/>
          </a:bodyPr>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İçerik Yer Tutucusu 3"/>
          <p:cNvSpPr>
            <a:spLocks noGrp="1"/>
          </p:cNvSpPr>
          <p:nvPr>
            <p:ph sz="half" idx="2"/>
          </p:nvPr>
        </p:nvSpPr>
        <p:spPr>
          <a:xfrm>
            <a:off x="5808133" y="685801"/>
            <a:ext cx="4934479" cy="3615266"/>
          </a:xfrm>
        </p:spPr>
        <p:txBody>
          <a:bodyPr rtlCol="0">
            <a:normAutofit/>
          </a:bodyPr>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5" name="Tarih Yer Tutucusu 4"/>
          <p:cNvSpPr>
            <a:spLocks noGrp="1"/>
          </p:cNvSpPr>
          <p:nvPr>
            <p:ph type="dt" sz="half" idx="10"/>
          </p:nvPr>
        </p:nvSpPr>
        <p:spPr/>
        <p:txBody>
          <a:bodyPr rtlCol="0"/>
          <a:lstStyle/>
          <a:p>
            <a:pPr rtl="0"/>
            <a:fld id="{77E1B94F-9D44-45A1-A9D9-EDCA8D7E8A83}" type="datetime1">
              <a:rPr lang="tr-TR" noProof="0" smtClean="0"/>
              <a:pPr rtl="0"/>
              <a:t>9.04.2022</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lvl1pPr>
              <a:defRPr/>
            </a:lvl1pPr>
          </a:lstStyle>
          <a:p>
            <a:pPr rtl="0"/>
            <a:r>
              <a:rPr lang="tr-TR" noProof="0"/>
              <a:t>Asıl başlık stili için tıklatın</a:t>
            </a:r>
            <a:endParaRPr lang="tr-TR" noProof="0" dirty="0"/>
          </a:p>
        </p:txBody>
      </p:sp>
      <p:sp>
        <p:nvSpPr>
          <p:cNvPr id="3" name="Metin Yer Tutucusu 2"/>
          <p:cNvSpPr>
            <a:spLocks noGrp="1"/>
          </p:cNvSpPr>
          <p:nvPr>
            <p:ph type="body" idx="1"/>
          </p:nvPr>
        </p:nvSpPr>
        <p:spPr>
          <a:xfrm>
            <a:off x="972080" y="685800"/>
            <a:ext cx="4649787" cy="576262"/>
          </a:xfrm>
        </p:spPr>
        <p:txBody>
          <a:bodyPr rtlCol="0"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a:t>Asıl metin stillerini düzenlemek için tıklatın</a:t>
            </a:r>
          </a:p>
        </p:txBody>
      </p:sp>
      <p:sp>
        <p:nvSpPr>
          <p:cNvPr id="4" name="İçerik Yer Tutucusu 3"/>
          <p:cNvSpPr>
            <a:spLocks noGrp="1"/>
          </p:cNvSpPr>
          <p:nvPr>
            <p:ph sz="half" idx="2"/>
          </p:nvPr>
        </p:nvSpPr>
        <p:spPr>
          <a:xfrm>
            <a:off x="684211" y="1270529"/>
            <a:ext cx="4937655" cy="3030538"/>
          </a:xfrm>
        </p:spPr>
        <p:txBody>
          <a:bodyPr rtlCol="0" anchor="t">
            <a:normAutofit/>
          </a:bodyPr>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5" name="Metin Yer Tutucusu 4"/>
          <p:cNvSpPr>
            <a:spLocks noGrp="1"/>
          </p:cNvSpPr>
          <p:nvPr>
            <p:ph type="body" sz="quarter" idx="3"/>
          </p:nvPr>
        </p:nvSpPr>
        <p:spPr>
          <a:xfrm>
            <a:off x="6079066" y="685800"/>
            <a:ext cx="4665134" cy="576262"/>
          </a:xfrm>
        </p:spPr>
        <p:txBody>
          <a:bodyPr rtlCol="0"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tr-TR" noProof="0"/>
              <a:t>Asıl metin stillerini düzenlemek için tıklatın</a:t>
            </a:r>
          </a:p>
        </p:txBody>
      </p:sp>
      <p:sp>
        <p:nvSpPr>
          <p:cNvPr id="6" name="İçerik Yer Tutucusu 5"/>
          <p:cNvSpPr>
            <a:spLocks noGrp="1"/>
          </p:cNvSpPr>
          <p:nvPr>
            <p:ph sz="quarter" idx="4"/>
          </p:nvPr>
        </p:nvSpPr>
        <p:spPr>
          <a:xfrm>
            <a:off x="5806545" y="1262062"/>
            <a:ext cx="4929188" cy="3030538"/>
          </a:xfrm>
        </p:spPr>
        <p:txBody>
          <a:bodyPr rtlCol="0" anchor="t">
            <a:normAutofit/>
          </a:bodyPr>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7" name="Tarih Yer Tutucusu 6"/>
          <p:cNvSpPr>
            <a:spLocks noGrp="1"/>
          </p:cNvSpPr>
          <p:nvPr>
            <p:ph type="dt" sz="half" idx="10"/>
          </p:nvPr>
        </p:nvSpPr>
        <p:spPr/>
        <p:txBody>
          <a:bodyPr rtlCol="0"/>
          <a:lstStyle/>
          <a:p>
            <a:pPr rtl="0"/>
            <a:fld id="{0F848F54-7834-40B4-B259-ED03434F2D94}" type="datetime1">
              <a:rPr lang="tr-TR" noProof="0" smtClean="0"/>
              <a:pPr rtl="0"/>
              <a:t>9.04.2022</a:t>
            </a:fld>
            <a:endParaRPr lang="tr-TR" noProof="0" dirty="0"/>
          </a:p>
        </p:txBody>
      </p:sp>
      <p:sp>
        <p:nvSpPr>
          <p:cNvPr id="8" name="Alt Bilgi Yer Tutucusu 7"/>
          <p:cNvSpPr>
            <a:spLocks noGrp="1"/>
          </p:cNvSpPr>
          <p:nvPr>
            <p:ph type="ftr" sz="quarter" idx="11"/>
          </p:nvPr>
        </p:nvSpPr>
        <p:spPr/>
        <p:txBody>
          <a:bodyPr rtlCol="0"/>
          <a:lstStyle/>
          <a:p>
            <a:pPr rtl="0"/>
            <a:endParaRPr lang="tr-TR" noProof="0" dirty="0"/>
          </a:p>
        </p:txBody>
      </p:sp>
      <p:sp>
        <p:nvSpPr>
          <p:cNvPr id="9" name="Slayt Numarası Yer Tutucusu 8"/>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rtlCol="0"/>
          <a:lstStyle/>
          <a:p>
            <a:pPr rtl="0"/>
            <a:r>
              <a:rPr lang="tr-TR" noProof="0"/>
              <a:t>Asıl başlık stili için tıklatın</a:t>
            </a:r>
            <a:endParaRPr lang="tr-TR" noProof="0" dirty="0"/>
          </a:p>
        </p:txBody>
      </p:sp>
      <p:sp>
        <p:nvSpPr>
          <p:cNvPr id="3" name="Tarih Yer Tutucusu 2"/>
          <p:cNvSpPr>
            <a:spLocks noGrp="1"/>
          </p:cNvSpPr>
          <p:nvPr>
            <p:ph type="dt" sz="half" idx="10"/>
          </p:nvPr>
        </p:nvSpPr>
        <p:spPr/>
        <p:txBody>
          <a:bodyPr rtlCol="0"/>
          <a:lstStyle/>
          <a:p>
            <a:pPr rtl="0"/>
            <a:fld id="{1E55C620-9E36-4B44-847C-A97B1F647ED9}" type="datetime1">
              <a:rPr lang="tr-TR" noProof="0" smtClean="0"/>
              <a:pPr rtl="0"/>
              <a:t>9.04.2022</a:t>
            </a:fld>
            <a:endParaRPr lang="tr-TR" noProof="0" dirty="0"/>
          </a:p>
        </p:txBody>
      </p:sp>
      <p:sp>
        <p:nvSpPr>
          <p:cNvPr id="4" name="Alt Bilgi Yer Tutucusu 3"/>
          <p:cNvSpPr>
            <a:spLocks noGrp="1"/>
          </p:cNvSpPr>
          <p:nvPr>
            <p:ph type="ftr" sz="quarter" idx="11"/>
          </p:nvPr>
        </p:nvSpPr>
        <p:spPr/>
        <p:txBody>
          <a:bodyPr rtlCol="0"/>
          <a:lstStyle/>
          <a:p>
            <a:pPr rtl="0"/>
            <a:endParaRPr lang="tr-TR" noProof="0" dirty="0"/>
          </a:p>
        </p:txBody>
      </p:sp>
      <p:sp>
        <p:nvSpPr>
          <p:cNvPr id="5" name="Slayt Numarası Yer Tutucusu 4"/>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Tarih Yer Tutucusu 1"/>
          <p:cNvSpPr>
            <a:spLocks noGrp="1"/>
          </p:cNvSpPr>
          <p:nvPr>
            <p:ph type="dt" sz="half" idx="10"/>
          </p:nvPr>
        </p:nvSpPr>
        <p:spPr/>
        <p:txBody>
          <a:bodyPr rtlCol="0"/>
          <a:lstStyle/>
          <a:p>
            <a:pPr rtl="0"/>
            <a:fld id="{B1CA3321-69E2-426E-AD08-7A119AFD8C56}" type="datetime1">
              <a:rPr lang="tr-TR" noProof="0" smtClean="0"/>
              <a:pPr rtl="0"/>
              <a:t>9.04.2022</a:t>
            </a:fld>
            <a:endParaRPr lang="tr-TR" noProof="0" dirty="0"/>
          </a:p>
        </p:txBody>
      </p:sp>
      <p:sp>
        <p:nvSpPr>
          <p:cNvPr id="3" name="Alt Bilgi Yer Tutucusu 2"/>
          <p:cNvSpPr>
            <a:spLocks noGrp="1"/>
          </p:cNvSpPr>
          <p:nvPr>
            <p:ph type="ftr" sz="quarter" idx="11"/>
          </p:nvPr>
        </p:nvSpPr>
        <p:spPr/>
        <p:txBody>
          <a:bodyPr rtlCol="0"/>
          <a:lstStyle/>
          <a:p>
            <a:pPr rtl="0"/>
            <a:endParaRPr lang="tr-TR" noProof="0" dirty="0"/>
          </a:p>
        </p:txBody>
      </p:sp>
      <p:sp>
        <p:nvSpPr>
          <p:cNvPr id="4" name="Slayt Numarası Yer Tutucusu 3"/>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Resim Yazı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7085012" y="685800"/>
            <a:ext cx="3657600" cy="1371600"/>
          </a:xfrm>
        </p:spPr>
        <p:txBody>
          <a:bodyPr rtlCol="0" anchor="b">
            <a:normAutofit/>
          </a:bodyPr>
          <a:lstStyle>
            <a:lvl1pPr algn="l">
              <a:defRPr sz="2400" b="0"/>
            </a:lvl1pPr>
          </a:lstStyle>
          <a:p>
            <a:pPr rtl="0"/>
            <a:r>
              <a:rPr lang="tr-TR" noProof="0"/>
              <a:t>Asıl başlık stili için tıklatın</a:t>
            </a:r>
            <a:endParaRPr lang="tr-TR" noProof="0" dirty="0"/>
          </a:p>
        </p:txBody>
      </p:sp>
      <p:sp>
        <p:nvSpPr>
          <p:cNvPr id="3" name="İçerik Yer Tutucusu 2"/>
          <p:cNvSpPr>
            <a:spLocks noGrp="1"/>
          </p:cNvSpPr>
          <p:nvPr>
            <p:ph idx="1"/>
          </p:nvPr>
        </p:nvSpPr>
        <p:spPr>
          <a:xfrm>
            <a:off x="684212" y="685800"/>
            <a:ext cx="5943601" cy="5308600"/>
          </a:xfrm>
        </p:spPr>
        <p:txBody>
          <a:bodyPr rtlCol="0" anchor="ctr">
            <a:normAutofit/>
          </a:bodyPr>
          <a:lstStyle/>
          <a:p>
            <a:pPr lvl="0" rtl="0"/>
            <a:r>
              <a:rPr lang="tr-TR" noProof="0"/>
              <a:t>Asıl metin stillerini düzenlemek için tıklatın</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endParaRPr lang="tr-TR" noProof="0" dirty="0"/>
          </a:p>
        </p:txBody>
      </p:sp>
      <p:sp>
        <p:nvSpPr>
          <p:cNvPr id="4" name="Metin Yer Tutucusu 3"/>
          <p:cNvSpPr>
            <a:spLocks noGrp="1"/>
          </p:cNvSpPr>
          <p:nvPr>
            <p:ph type="body" sz="half" idx="2"/>
          </p:nvPr>
        </p:nvSpPr>
        <p:spPr>
          <a:xfrm>
            <a:off x="7085012" y="2209799"/>
            <a:ext cx="3657600" cy="2091267"/>
          </a:xfrm>
        </p:spPr>
        <p:txBody>
          <a:bodyPr rtlCol="0"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a:t>Asıl metin stillerini düzenlemek için tıklatın</a:t>
            </a:r>
          </a:p>
        </p:txBody>
      </p:sp>
      <p:sp>
        <p:nvSpPr>
          <p:cNvPr id="5" name="Tarih Yer Tutucusu 4"/>
          <p:cNvSpPr>
            <a:spLocks noGrp="1"/>
          </p:cNvSpPr>
          <p:nvPr>
            <p:ph type="dt" sz="half" idx="10"/>
          </p:nvPr>
        </p:nvSpPr>
        <p:spPr/>
        <p:txBody>
          <a:bodyPr rtlCol="0"/>
          <a:lstStyle/>
          <a:p>
            <a:pPr rtl="0"/>
            <a:fld id="{5F87F5B9-A393-4F0C-BE58-4BA0D55FC87E}" type="datetime1">
              <a:rPr lang="tr-TR" noProof="0" smtClean="0"/>
              <a:pPr rtl="0"/>
              <a:t>9.04.2022</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Resim Yazı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4722812" y="1447800"/>
            <a:ext cx="6019800" cy="1143000"/>
          </a:xfrm>
        </p:spPr>
        <p:txBody>
          <a:bodyPr rtlCol="0" anchor="b">
            <a:normAutofit/>
          </a:bodyPr>
          <a:lstStyle>
            <a:lvl1pPr algn="l">
              <a:defRPr sz="2800" b="0"/>
            </a:lvl1pPr>
          </a:lstStyle>
          <a:p>
            <a:pPr rtl="0"/>
            <a:r>
              <a:rPr lang="tr-TR" noProof="0"/>
              <a:t>Asıl başlık stili için tıklatın</a:t>
            </a:r>
            <a:endParaRPr lang="tr-TR" noProof="0" dirty="0"/>
          </a:p>
        </p:txBody>
      </p:sp>
      <p:sp>
        <p:nvSpPr>
          <p:cNvPr id="14" name="Resim Yer Tutucusu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rtl="0"/>
            <a:r>
              <a:rPr lang="tr-TR" noProof="0"/>
              <a:t>Resim eklemek için simgeyi tıklatın</a:t>
            </a:r>
            <a:endParaRPr lang="tr-TR" noProof="0" dirty="0"/>
          </a:p>
        </p:txBody>
      </p:sp>
      <p:sp>
        <p:nvSpPr>
          <p:cNvPr id="4" name="Metin Yer Tutucusu 3"/>
          <p:cNvSpPr>
            <a:spLocks noGrp="1"/>
          </p:cNvSpPr>
          <p:nvPr>
            <p:ph type="body" sz="half" idx="2"/>
          </p:nvPr>
        </p:nvSpPr>
        <p:spPr>
          <a:xfrm>
            <a:off x="4722812" y="2777066"/>
            <a:ext cx="6021388" cy="2048933"/>
          </a:xfrm>
        </p:spPr>
        <p:txBody>
          <a:bodyPr rtlCol="0"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rtl="0"/>
            <a:r>
              <a:rPr lang="tr-TR" noProof="0"/>
              <a:t>Asıl metin stillerini düzenlemek için tıklatın</a:t>
            </a:r>
          </a:p>
        </p:txBody>
      </p:sp>
      <p:sp>
        <p:nvSpPr>
          <p:cNvPr id="5" name="Tarih Yer Tutucusu 4"/>
          <p:cNvSpPr>
            <a:spLocks noGrp="1"/>
          </p:cNvSpPr>
          <p:nvPr>
            <p:ph type="dt" sz="half" idx="10"/>
          </p:nvPr>
        </p:nvSpPr>
        <p:spPr/>
        <p:txBody>
          <a:bodyPr rtlCol="0"/>
          <a:lstStyle/>
          <a:p>
            <a:pPr rtl="0"/>
            <a:fld id="{653BB00F-5BFE-4E42-9761-097AF4C9E70F}" type="datetime1">
              <a:rPr lang="tr-TR" noProof="0" smtClean="0"/>
              <a:pPr rtl="0"/>
              <a:t>9.04.2022</a:t>
            </a:fld>
            <a:endParaRPr lang="tr-TR" noProof="0" dirty="0"/>
          </a:p>
        </p:txBody>
      </p:sp>
      <p:sp>
        <p:nvSpPr>
          <p:cNvPr id="6" name="Alt Bilgi Yer Tutucusu 5"/>
          <p:cNvSpPr>
            <a:spLocks noGrp="1"/>
          </p:cNvSpPr>
          <p:nvPr>
            <p:ph type="ftr" sz="quarter" idx="11"/>
          </p:nvPr>
        </p:nvSpPr>
        <p:spPr/>
        <p:txBody>
          <a:bodyPr rtlCol="0"/>
          <a:lstStyle/>
          <a:p>
            <a:pPr rtl="0"/>
            <a:endParaRPr lang="tr-TR" noProof="0" dirty="0"/>
          </a:p>
        </p:txBody>
      </p:sp>
      <p:sp>
        <p:nvSpPr>
          <p:cNvPr id="7" name="Slayt Numarası Yer Tutucusu 6"/>
          <p:cNvSpPr>
            <a:spLocks noGrp="1"/>
          </p:cNvSpPr>
          <p:nvPr>
            <p:ph type="sldNum" sz="quarter" idx="12"/>
          </p:nvPr>
        </p:nvSpPr>
        <p:spPr/>
        <p:txBody>
          <a:bodyPr rtlCol="0"/>
          <a:lstStyle/>
          <a:p>
            <a:pPr rtl="0"/>
            <a:fld id="{D57F1E4F-1CFF-5643-939E-217C01CDF565}" type="slidenum">
              <a:rPr lang="tr-TR" noProof="0" smtClean="0"/>
              <a:pPr rtl="0"/>
              <a:t>‹#›</a:t>
            </a:fld>
            <a:endParaRPr lang="tr-TR"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up 6"/>
          <p:cNvGrpSpPr/>
          <p:nvPr/>
        </p:nvGrpSpPr>
        <p:grpSpPr>
          <a:xfrm>
            <a:off x="9206969" y="2963333"/>
            <a:ext cx="2981858" cy="3208867"/>
            <a:chOff x="9206969" y="2963333"/>
            <a:chExt cx="2981858" cy="3208867"/>
          </a:xfrm>
        </p:grpSpPr>
        <p:cxnSp>
          <p:nvCxnSpPr>
            <p:cNvPr id="8" name="Düz Bağlayıcı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Düz Bağlayıcı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Düz Bağlayıcı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Düz Bağlayıcı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Düz Bağlayıcı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Başlık Yer Tutucusu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pPr rtl="0"/>
            <a:r>
              <a:rPr lang="tr-TR" noProof="0" dirty="0"/>
              <a:t>Asıl başlık stilini düzenlemek için tıklayın</a:t>
            </a:r>
          </a:p>
        </p:txBody>
      </p:sp>
      <p:sp>
        <p:nvSpPr>
          <p:cNvPr id="3" name="Metin Yer Tutucusu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rtl="0"/>
            <a:r>
              <a:rPr lang="tr-TR" noProof="0" dirty="0"/>
              <a:t>Asıl metin stillerini düzenlemek için tıklayın</a:t>
            </a:r>
          </a:p>
          <a:p>
            <a:pPr lvl="1" rtl="0"/>
            <a:r>
              <a:rPr lang="tr-TR" noProof="0" dirty="0"/>
              <a:t>İkinci düzey</a:t>
            </a:r>
          </a:p>
          <a:p>
            <a:pPr lvl="2" rtl="0"/>
            <a:r>
              <a:rPr lang="tr-TR" noProof="0" dirty="0"/>
              <a:t>Üçüncü düzey</a:t>
            </a:r>
          </a:p>
          <a:p>
            <a:pPr lvl="3" rtl="0"/>
            <a:r>
              <a:rPr lang="tr-TR" noProof="0" dirty="0"/>
              <a:t>Dördüncü düzey</a:t>
            </a:r>
          </a:p>
          <a:p>
            <a:pPr lvl="4" rtl="0"/>
            <a:r>
              <a:rPr lang="tr-TR" noProof="0" dirty="0"/>
              <a:t>Beşinci düzey</a:t>
            </a:r>
          </a:p>
        </p:txBody>
      </p:sp>
      <p:sp>
        <p:nvSpPr>
          <p:cNvPr id="4" name="Tarih Yer Tutucusu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pPr rtl="0"/>
            <a:fld id="{C9550817-9B31-47F6-BA8B-171F9743405F}" type="datetime1">
              <a:rPr lang="tr-TR" noProof="0" smtClean="0"/>
              <a:pPr rtl="0"/>
              <a:t>9.04.2022</a:t>
            </a:fld>
            <a:endParaRPr lang="tr-TR" noProof="0" dirty="0"/>
          </a:p>
        </p:txBody>
      </p:sp>
      <p:sp>
        <p:nvSpPr>
          <p:cNvPr id="5" name="Alt Bilgi Yer Tutucusu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pPr rtl="0"/>
            <a:endParaRPr lang="tr-TR" noProof="0" dirty="0"/>
          </a:p>
        </p:txBody>
      </p:sp>
      <p:sp>
        <p:nvSpPr>
          <p:cNvPr id="6" name="Slayt Numarası Yer Tutucusu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pPr rtl="0"/>
            <a:fld id="{D57F1E4F-1CFF-5643-939E-217C01CDF565}" type="slidenum">
              <a:rPr lang="tr-TR" noProof="0" smtClean="0"/>
              <a:pPr rtl="0"/>
              <a:t>‹#›</a:t>
            </a:fld>
            <a:endParaRPr lang="tr-TR" noProof="0"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8" Type="http://schemas.openxmlformats.org/officeDocument/2006/relationships/hyperlink" Target="https://tr.wikipedia.org/wiki/Orta_Avrupa" TargetMode="External"/><Relationship Id="rId13" Type="http://schemas.openxmlformats.org/officeDocument/2006/relationships/hyperlink" Target="https://tr.wikipedia.org/wiki/Mimar_Sinan" TargetMode="External"/><Relationship Id="rId3" Type="http://schemas.openxmlformats.org/officeDocument/2006/relationships/hyperlink" Target="https://tr.wikipedia.org/wiki/Osmanl%C4%B1_padi%C5%9Fah%C4%B1" TargetMode="External"/><Relationship Id="rId7" Type="http://schemas.openxmlformats.org/officeDocument/2006/relationships/hyperlink" Target="https://tr.wikipedia.org/wiki/Bat%C4%B1" TargetMode="External"/><Relationship Id="rId12" Type="http://schemas.openxmlformats.org/officeDocument/2006/relationships/hyperlink" Target="https://tr.wikipedia.org/wiki/Sokollu_Mehmed_Pa%C5%9Fa" TargetMode="External"/><Relationship Id="rId2" Type="http://schemas.openxmlformats.org/officeDocument/2006/relationships/hyperlink" Target="https://tr.wikipedia.org/wiki/%C4%B0stanbul" TargetMode="External"/><Relationship Id="rId16" Type="http://schemas.openxmlformats.org/officeDocument/2006/relationships/hyperlink" Target="https://tr.wikipedia.org/wiki/Ayasofya" TargetMode="External"/><Relationship Id="rId1" Type="http://schemas.openxmlformats.org/officeDocument/2006/relationships/slideLayout" Target="../slideLayouts/slideLayout2.xml"/><Relationship Id="rId6" Type="http://schemas.openxmlformats.org/officeDocument/2006/relationships/hyperlink" Target="https://tr.wikipedia.org/wiki/II._Selim" TargetMode="External"/><Relationship Id="rId11" Type="http://schemas.openxmlformats.org/officeDocument/2006/relationships/hyperlink" Target="https://tr.wikipedia.org/wiki/Turgut_Reis" TargetMode="External"/><Relationship Id="rId5" Type="http://schemas.openxmlformats.org/officeDocument/2006/relationships/hyperlink" Target="https://tr.wikipedia.org/wiki/I._S%C3%BCleyman" TargetMode="External"/><Relationship Id="rId15" Type="http://schemas.openxmlformats.org/officeDocument/2006/relationships/hyperlink" Target="https://tr.wikipedia.org/wiki/Selimiye_Camii" TargetMode="External"/><Relationship Id="rId10" Type="http://schemas.openxmlformats.org/officeDocument/2006/relationships/hyperlink" Target="https://tr.wikipedia.org/wiki/Tunus" TargetMode="External"/><Relationship Id="rId4" Type="http://schemas.openxmlformats.org/officeDocument/2006/relationships/hyperlink" Target="https://tr.wikipedia.org/wiki/%C4%B0slam_halifesi" TargetMode="External"/><Relationship Id="rId9" Type="http://schemas.openxmlformats.org/officeDocument/2006/relationships/hyperlink" Target="https://tr.wikipedia.org/wiki/K%C4%B1br%C4%B1s" TargetMode="External"/><Relationship Id="rId14" Type="http://schemas.openxmlformats.org/officeDocument/2006/relationships/hyperlink" Target="https://tr.wikipedia.org/wiki/Edirn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useBgFill="1">
        <p:nvSpPr>
          <p:cNvPr id="29" name="Dikdörtgen 28">
            <a:extLst>
              <a:ext uri="{FF2B5EF4-FFF2-40B4-BE49-F238E27FC236}">
                <a16:creationId xmlns:a16="http://schemas.microsoft.com/office/drawing/2014/main" id="{7A675F33-98AF-4B83-A3BB-0780A23145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75"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tr-TR" dirty="0"/>
          </a:p>
        </p:txBody>
      </p:sp>
      <p:pic>
        <p:nvPicPr>
          <p:cNvPr id="7" name="Resim 6">
            <a:extLst>
              <a:ext uri="{FF2B5EF4-FFF2-40B4-BE49-F238E27FC236}">
                <a16:creationId xmlns:a16="http://schemas.microsoft.com/office/drawing/2014/main" id="{3CD85834-55D9-470E-9834-623384F2476A}"/>
              </a:ext>
              <a:ext uri="{C183D7F6-B498-43B3-948B-1728B52AA6E4}">
                <adec:decorative xmlns:adec="http://schemas.microsoft.com/office/drawing/2017/decorative" val="1"/>
              </a:ext>
            </a:extLst>
          </p:cNvPr>
          <p:cNvPicPr>
            <a:picLocks noChangeAspect="1"/>
          </p:cNvPicPr>
          <p:nvPr/>
        </p:nvPicPr>
        <p:blipFill rotWithShape="1">
          <a:blip r:embed="rId3">
            <a:alphaModFix amt="40000"/>
          </a:blip>
          <a:srcRect t="9418" b="6313"/>
          <a:stretch/>
        </p:blipFill>
        <p:spPr>
          <a:xfrm>
            <a:off x="0" y="10"/>
            <a:ext cx="12350338" cy="6857990"/>
          </a:xfrm>
          <a:prstGeom prst="rect">
            <a:avLst/>
          </a:prstGeom>
          <a:ln w="228600" cap="sq" cmpd="thickThin">
            <a:solidFill>
              <a:srgbClr val="000000"/>
            </a:solidFill>
            <a:prstDash val="solid"/>
            <a:miter lim="800000"/>
          </a:ln>
          <a:effectLst>
            <a:innerShdw blurRad="76200">
              <a:srgbClr val="000000"/>
            </a:innerShdw>
          </a:effectLst>
        </p:spPr>
      </p:pic>
      <p:sp>
        <p:nvSpPr>
          <p:cNvPr id="2" name="Başlık 1">
            <a:extLst>
              <a:ext uri="{FF2B5EF4-FFF2-40B4-BE49-F238E27FC236}">
                <a16:creationId xmlns:a16="http://schemas.microsoft.com/office/drawing/2014/main" id="{DD812CC5-3F64-4837-AE94-66C400A325B0}"/>
              </a:ext>
            </a:extLst>
          </p:cNvPr>
          <p:cNvSpPr>
            <a:spLocks noGrp="1"/>
          </p:cNvSpPr>
          <p:nvPr>
            <p:ph type="ctrTitle"/>
          </p:nvPr>
        </p:nvSpPr>
        <p:spPr>
          <a:xfrm>
            <a:off x="684212" y="685799"/>
            <a:ext cx="8001000" cy="4132386"/>
          </a:xfrm>
        </p:spPr>
        <p:txBody>
          <a:bodyPr rtlCol="0">
            <a:normAutofit/>
          </a:bodyPr>
          <a:lstStyle/>
          <a:p>
            <a:pPr algn="ctr"/>
            <a:r>
              <a:rPr lang="tr-TR" b="1" i="1" dirty="0" err="1"/>
              <a:t>OsmanlI</a:t>
            </a:r>
            <a:r>
              <a:rPr lang="tr-TR" b="1" i="1" dirty="0"/>
              <a:t> DEVLETİ’NİN KURULUŞU VE YÜKSELİŞİ</a:t>
            </a:r>
          </a:p>
        </p:txBody>
      </p:sp>
    </p:spTree>
    <p:extLst>
      <p:ext uri="{BB962C8B-B14F-4D97-AF65-F5344CB8AC3E}">
        <p14:creationId xmlns:p14="http://schemas.microsoft.com/office/powerpoint/2010/main" val="3857310067"/>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YAVUZ SULTAN SELİM DÖNEMİ</a:t>
            </a:r>
            <a:br>
              <a:rPr lang="tr-TR" b="1" i="1" dirty="0">
                <a:solidFill>
                  <a:srgbClr val="C00000"/>
                </a:solidFill>
              </a:rPr>
            </a:br>
            <a:r>
              <a:rPr lang="tr-TR" b="1" i="1" dirty="0">
                <a:solidFill>
                  <a:srgbClr val="C00000"/>
                </a:solidFill>
              </a:rPr>
              <a:t>(1512-1520)</a:t>
            </a:r>
          </a:p>
        </p:txBody>
      </p:sp>
      <p:sp>
        <p:nvSpPr>
          <p:cNvPr id="3" name="2 İçerik Yer Tutucusu"/>
          <p:cNvSpPr>
            <a:spLocks noGrp="1"/>
          </p:cNvSpPr>
          <p:nvPr>
            <p:ph idx="1"/>
          </p:nvPr>
        </p:nvSpPr>
        <p:spPr/>
        <p:txBody>
          <a:bodyPr/>
          <a:lstStyle/>
          <a:p>
            <a:r>
              <a:rPr lang="tr-TR" b="1" i="1" dirty="0">
                <a:solidFill>
                  <a:schemeClr val="bg1"/>
                </a:solidFill>
              </a:rPr>
              <a:t>Çaldıran Harbi:</a:t>
            </a:r>
            <a:r>
              <a:rPr lang="tr-TR" b="1" i="1" dirty="0">
                <a:solidFill>
                  <a:schemeClr val="tx1"/>
                </a:solidFill>
              </a:rPr>
              <a:t> </a:t>
            </a:r>
            <a:r>
              <a:rPr lang="tr-TR" b="1" i="1" dirty="0" err="1">
                <a:solidFill>
                  <a:schemeClr val="tx1"/>
                </a:solidFill>
              </a:rPr>
              <a:t>Safeviler</a:t>
            </a:r>
            <a:r>
              <a:rPr lang="tr-TR" b="1" i="1" dirty="0">
                <a:solidFill>
                  <a:schemeClr val="tx1"/>
                </a:solidFill>
              </a:rPr>
              <a:t> </a:t>
            </a:r>
            <a:r>
              <a:rPr lang="tr-TR" b="1" i="1" dirty="0">
                <a:solidFill>
                  <a:schemeClr val="bg1"/>
                </a:solidFill>
              </a:rPr>
              <a:t>Tebriz Alınınca </a:t>
            </a:r>
            <a:r>
              <a:rPr lang="tr-TR" b="1" i="1" dirty="0" err="1">
                <a:solidFill>
                  <a:schemeClr val="bg1"/>
                </a:solidFill>
              </a:rPr>
              <a:t>Safeviler</a:t>
            </a:r>
            <a:r>
              <a:rPr lang="tr-TR" b="1" i="1" dirty="0">
                <a:solidFill>
                  <a:schemeClr val="bg1"/>
                </a:solidFill>
              </a:rPr>
              <a:t> Başkenti Erdebil’e Taşıdı</a:t>
            </a:r>
          </a:p>
          <a:p>
            <a:r>
              <a:rPr lang="tr-TR" b="1" i="1" dirty="0" err="1">
                <a:solidFill>
                  <a:schemeClr val="bg1"/>
                </a:solidFill>
              </a:rPr>
              <a:t>Turnadağ</a:t>
            </a:r>
            <a:r>
              <a:rPr lang="tr-TR" b="1" i="1" dirty="0">
                <a:solidFill>
                  <a:schemeClr val="bg1"/>
                </a:solidFill>
              </a:rPr>
              <a:t> Savaşı: </a:t>
            </a:r>
            <a:r>
              <a:rPr lang="tr-TR" b="1" i="1" dirty="0" err="1">
                <a:solidFill>
                  <a:schemeClr val="tx1"/>
                </a:solidFill>
              </a:rPr>
              <a:t>Dulkadir</a:t>
            </a:r>
            <a:r>
              <a:rPr lang="tr-TR" b="1" i="1" dirty="0">
                <a:solidFill>
                  <a:schemeClr val="tx1"/>
                </a:solidFill>
              </a:rPr>
              <a:t> Oğulları </a:t>
            </a:r>
            <a:r>
              <a:rPr lang="tr-TR" b="1" i="1" dirty="0">
                <a:solidFill>
                  <a:schemeClr val="bg1"/>
                </a:solidFill>
              </a:rPr>
              <a:t>Ortadan Kaldırıldı.</a:t>
            </a:r>
          </a:p>
          <a:p>
            <a:r>
              <a:rPr lang="tr-TR" b="1" i="1" dirty="0" err="1">
                <a:solidFill>
                  <a:schemeClr val="bg1"/>
                </a:solidFill>
              </a:rPr>
              <a:t>Mercidabık</a:t>
            </a:r>
            <a:r>
              <a:rPr lang="tr-TR" b="1" i="1" dirty="0">
                <a:solidFill>
                  <a:schemeClr val="bg1"/>
                </a:solidFill>
              </a:rPr>
              <a:t> Savaşı: </a:t>
            </a:r>
            <a:r>
              <a:rPr lang="tr-TR" b="1" i="1" dirty="0" err="1">
                <a:solidFill>
                  <a:schemeClr val="tx1"/>
                </a:solidFill>
              </a:rPr>
              <a:t>Memlükler</a:t>
            </a:r>
            <a:r>
              <a:rPr lang="tr-TR" b="1" i="1" dirty="0">
                <a:solidFill>
                  <a:schemeClr val="tx1"/>
                </a:solidFill>
              </a:rPr>
              <a:t> </a:t>
            </a:r>
            <a:r>
              <a:rPr lang="tr-TR" b="1" i="1" dirty="0">
                <a:solidFill>
                  <a:schemeClr val="bg1"/>
                </a:solidFill>
              </a:rPr>
              <a:t>Kansu </a:t>
            </a:r>
            <a:r>
              <a:rPr lang="tr-TR" b="1" i="1" dirty="0" err="1">
                <a:solidFill>
                  <a:schemeClr val="bg1"/>
                </a:solidFill>
              </a:rPr>
              <a:t>Gavri</a:t>
            </a:r>
            <a:r>
              <a:rPr lang="tr-TR" b="1" i="1" dirty="0">
                <a:solidFill>
                  <a:schemeClr val="bg1"/>
                </a:solidFill>
              </a:rPr>
              <a:t> Öldürüldü </a:t>
            </a:r>
            <a:r>
              <a:rPr lang="tr-TR" b="1" i="1" dirty="0" err="1">
                <a:solidFill>
                  <a:schemeClr val="bg1"/>
                </a:solidFill>
              </a:rPr>
              <a:t>Tomanbay</a:t>
            </a:r>
            <a:r>
              <a:rPr lang="tr-TR" b="1" i="1" dirty="0">
                <a:solidFill>
                  <a:schemeClr val="bg1"/>
                </a:solidFill>
              </a:rPr>
              <a:t> Yerine Geçti</a:t>
            </a:r>
          </a:p>
          <a:p>
            <a:r>
              <a:rPr lang="tr-TR" b="1" i="1" dirty="0" err="1">
                <a:solidFill>
                  <a:schemeClr val="bg1"/>
                </a:solidFill>
              </a:rPr>
              <a:t>Ridaniye</a:t>
            </a:r>
            <a:r>
              <a:rPr lang="tr-TR" b="1" i="1" dirty="0">
                <a:solidFill>
                  <a:schemeClr val="bg1"/>
                </a:solidFill>
              </a:rPr>
              <a:t> Muharebesi: </a:t>
            </a:r>
            <a:r>
              <a:rPr lang="tr-TR" b="1" i="1" dirty="0" err="1">
                <a:solidFill>
                  <a:schemeClr val="tx1"/>
                </a:solidFill>
              </a:rPr>
              <a:t>Mümlükler</a:t>
            </a:r>
            <a:r>
              <a:rPr lang="tr-TR" b="1" i="1" dirty="0">
                <a:solidFill>
                  <a:schemeClr val="tx1"/>
                </a:solidFill>
              </a:rPr>
              <a:t> </a:t>
            </a:r>
            <a:r>
              <a:rPr lang="tr-TR" b="1" i="1" dirty="0">
                <a:solidFill>
                  <a:schemeClr val="bg1"/>
                </a:solidFill>
              </a:rPr>
              <a:t>Yıkıldı</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KANUNİ SULTAN SÜLEYMAN</a:t>
            </a:r>
            <a:br>
              <a:rPr lang="tr-TR" b="1" i="1" dirty="0">
                <a:solidFill>
                  <a:srgbClr val="C00000"/>
                </a:solidFill>
              </a:rPr>
            </a:br>
            <a:r>
              <a:rPr lang="tr-TR" b="1" i="1" dirty="0">
                <a:solidFill>
                  <a:srgbClr val="C00000"/>
                </a:solidFill>
              </a:rPr>
              <a:t>(1520-1566)   </a:t>
            </a:r>
          </a:p>
        </p:txBody>
      </p:sp>
      <p:sp>
        <p:nvSpPr>
          <p:cNvPr id="3" name="2 İçerik Yer Tutucusu"/>
          <p:cNvSpPr>
            <a:spLocks noGrp="1"/>
          </p:cNvSpPr>
          <p:nvPr>
            <p:ph sz="half" idx="1"/>
          </p:nvPr>
        </p:nvSpPr>
        <p:spPr/>
        <p:txBody>
          <a:bodyPr>
            <a:normAutofit fontScale="92500" lnSpcReduction="20000"/>
          </a:bodyPr>
          <a:lstStyle/>
          <a:p>
            <a:r>
              <a:rPr lang="tr-TR" b="1" i="1" dirty="0">
                <a:solidFill>
                  <a:schemeClr val="bg1"/>
                </a:solidFill>
              </a:rPr>
              <a:t>Osmanlı Devletinin En Çok Tahtta Kalan İmparatorudur.</a:t>
            </a:r>
          </a:p>
          <a:p>
            <a:r>
              <a:rPr lang="tr-TR" b="1" i="1" dirty="0">
                <a:solidFill>
                  <a:schemeClr val="bg1"/>
                </a:solidFill>
              </a:rPr>
              <a:t>1521 Belgrat’ın Fethi: </a:t>
            </a:r>
            <a:r>
              <a:rPr lang="tr-TR" b="1" i="1" dirty="0">
                <a:solidFill>
                  <a:schemeClr val="tx1"/>
                </a:solidFill>
              </a:rPr>
              <a:t>Macaristan</a:t>
            </a:r>
            <a:endParaRPr lang="tr-TR" b="1" i="1" dirty="0">
              <a:solidFill>
                <a:schemeClr val="bg1"/>
              </a:solidFill>
            </a:endParaRPr>
          </a:p>
          <a:p>
            <a:r>
              <a:rPr lang="tr-TR" b="1" i="1" dirty="0">
                <a:solidFill>
                  <a:schemeClr val="bg1"/>
                </a:solidFill>
              </a:rPr>
              <a:t>1524 </a:t>
            </a:r>
            <a:r>
              <a:rPr lang="tr-TR" b="1" i="1" dirty="0" err="1">
                <a:solidFill>
                  <a:schemeClr val="bg1"/>
                </a:solidFill>
              </a:rPr>
              <a:t>Mohaç</a:t>
            </a:r>
            <a:r>
              <a:rPr lang="tr-TR" b="1" i="1" dirty="0">
                <a:solidFill>
                  <a:schemeClr val="bg1"/>
                </a:solidFill>
              </a:rPr>
              <a:t> Meydan Muharebesi: </a:t>
            </a:r>
            <a:r>
              <a:rPr lang="tr-TR" b="1" i="1" dirty="0">
                <a:solidFill>
                  <a:schemeClr val="tx1"/>
                </a:solidFill>
              </a:rPr>
              <a:t>Macaristan</a:t>
            </a:r>
            <a:endParaRPr lang="tr-TR" b="1" i="1" dirty="0">
              <a:solidFill>
                <a:schemeClr val="bg1"/>
              </a:solidFill>
            </a:endParaRPr>
          </a:p>
          <a:p>
            <a:r>
              <a:rPr lang="tr-TR" b="1" i="1" dirty="0">
                <a:solidFill>
                  <a:schemeClr val="bg1"/>
                </a:solidFill>
              </a:rPr>
              <a:t>1529 I. Viyana Kuşatması: </a:t>
            </a:r>
            <a:r>
              <a:rPr lang="tr-TR" b="1" i="1" dirty="0">
                <a:solidFill>
                  <a:schemeClr val="tx1"/>
                </a:solidFill>
              </a:rPr>
              <a:t>Avusturya</a:t>
            </a:r>
            <a:endParaRPr lang="tr-TR" b="1" i="1" dirty="0">
              <a:solidFill>
                <a:schemeClr val="bg1"/>
              </a:solidFill>
            </a:endParaRPr>
          </a:p>
          <a:p>
            <a:r>
              <a:rPr lang="tr-TR" b="1" i="1" dirty="0">
                <a:solidFill>
                  <a:schemeClr val="bg1"/>
                </a:solidFill>
              </a:rPr>
              <a:t>1532 Alman Seferi: </a:t>
            </a:r>
            <a:r>
              <a:rPr lang="tr-TR" b="1" i="1" dirty="0">
                <a:solidFill>
                  <a:schemeClr val="tx1"/>
                </a:solidFill>
              </a:rPr>
              <a:t>Almanya</a:t>
            </a:r>
            <a:endParaRPr lang="tr-TR" b="1" i="1" dirty="0">
              <a:solidFill>
                <a:schemeClr val="bg1"/>
              </a:solidFill>
            </a:endParaRPr>
          </a:p>
          <a:p>
            <a:r>
              <a:rPr lang="tr-TR" b="1" i="1" dirty="0">
                <a:solidFill>
                  <a:schemeClr val="bg1"/>
                </a:solidFill>
              </a:rPr>
              <a:t>1566 </a:t>
            </a:r>
            <a:r>
              <a:rPr lang="tr-TR" b="1" i="1" dirty="0" err="1">
                <a:solidFill>
                  <a:schemeClr val="bg1"/>
                </a:solidFill>
              </a:rPr>
              <a:t>Zigetvar</a:t>
            </a:r>
            <a:r>
              <a:rPr lang="tr-TR" b="1" i="1" dirty="0">
                <a:solidFill>
                  <a:schemeClr val="bg1"/>
                </a:solidFill>
              </a:rPr>
              <a:t> Seferi: </a:t>
            </a:r>
            <a:r>
              <a:rPr lang="tr-TR" b="1" i="1" dirty="0">
                <a:solidFill>
                  <a:schemeClr val="tx1"/>
                </a:solidFill>
              </a:rPr>
              <a:t>Avusturya</a:t>
            </a:r>
            <a:endParaRPr lang="tr-TR" b="1" i="1" dirty="0">
              <a:solidFill>
                <a:schemeClr val="bg1"/>
              </a:solidFill>
            </a:endParaRPr>
          </a:p>
          <a:p>
            <a:r>
              <a:rPr lang="tr-TR" b="1" i="1" dirty="0">
                <a:solidFill>
                  <a:schemeClr val="bg1"/>
                </a:solidFill>
              </a:rPr>
              <a:t>1535 İlk Kapitülasyonlar: </a:t>
            </a:r>
            <a:r>
              <a:rPr lang="tr-TR" b="1" i="1" dirty="0">
                <a:solidFill>
                  <a:schemeClr val="tx1"/>
                </a:solidFill>
              </a:rPr>
              <a:t>Fransa</a:t>
            </a:r>
            <a:endParaRPr lang="tr-TR" b="1" i="1" dirty="0">
              <a:solidFill>
                <a:schemeClr val="bg1"/>
              </a:solidFill>
            </a:endParaRPr>
          </a:p>
          <a:p>
            <a:r>
              <a:rPr lang="tr-TR" b="1" i="1" dirty="0">
                <a:solidFill>
                  <a:schemeClr val="bg1"/>
                </a:solidFill>
              </a:rPr>
              <a:t>1559 </a:t>
            </a:r>
            <a:r>
              <a:rPr lang="tr-TR" b="1" i="1" dirty="0" err="1">
                <a:solidFill>
                  <a:schemeClr val="bg1"/>
                </a:solidFill>
              </a:rPr>
              <a:t>Cerbe</a:t>
            </a:r>
            <a:r>
              <a:rPr lang="tr-TR" b="1" i="1" dirty="0">
                <a:solidFill>
                  <a:schemeClr val="bg1"/>
                </a:solidFill>
              </a:rPr>
              <a:t> Deniz Savaşı: </a:t>
            </a:r>
            <a:r>
              <a:rPr lang="tr-TR" b="1" i="1" dirty="0">
                <a:solidFill>
                  <a:schemeClr val="tx1"/>
                </a:solidFill>
              </a:rPr>
              <a:t>Haçlılar</a:t>
            </a:r>
            <a:endParaRPr lang="tr-TR" b="1" i="1" dirty="0">
              <a:solidFill>
                <a:schemeClr val="bg1"/>
              </a:solidFill>
            </a:endParaRPr>
          </a:p>
        </p:txBody>
      </p:sp>
      <p:sp>
        <p:nvSpPr>
          <p:cNvPr id="4" name="3 İçerik Yer Tutucusu"/>
          <p:cNvSpPr>
            <a:spLocks noGrp="1"/>
          </p:cNvSpPr>
          <p:nvPr>
            <p:ph sz="half" idx="2"/>
          </p:nvPr>
        </p:nvSpPr>
        <p:spPr/>
        <p:txBody>
          <a:bodyPr>
            <a:normAutofit fontScale="92500" lnSpcReduction="20000"/>
          </a:bodyPr>
          <a:lstStyle/>
          <a:p>
            <a:r>
              <a:rPr lang="tr-TR" b="1" i="1" dirty="0">
                <a:solidFill>
                  <a:schemeClr val="bg1"/>
                </a:solidFill>
              </a:rPr>
              <a:t>1740’da Sürekli Hale Geldi: </a:t>
            </a:r>
            <a:r>
              <a:rPr lang="tr-TR" b="1" i="1" dirty="0">
                <a:solidFill>
                  <a:schemeClr val="tx1"/>
                </a:solidFill>
              </a:rPr>
              <a:t>Fransa</a:t>
            </a:r>
            <a:endParaRPr lang="tr-TR" b="1" i="1" dirty="0">
              <a:solidFill>
                <a:schemeClr val="bg1"/>
              </a:solidFill>
            </a:endParaRPr>
          </a:p>
          <a:p>
            <a:r>
              <a:rPr lang="tr-TR" b="1" i="1" dirty="0">
                <a:solidFill>
                  <a:schemeClr val="bg1"/>
                </a:solidFill>
              </a:rPr>
              <a:t>1555 Amasya Anlaşması: </a:t>
            </a:r>
            <a:r>
              <a:rPr lang="tr-TR" b="1" i="1" dirty="0">
                <a:solidFill>
                  <a:schemeClr val="tx1"/>
                </a:solidFill>
              </a:rPr>
              <a:t>İran</a:t>
            </a:r>
            <a:endParaRPr lang="tr-TR" b="1" i="1" dirty="0">
              <a:solidFill>
                <a:schemeClr val="bg1"/>
              </a:solidFill>
            </a:endParaRPr>
          </a:p>
          <a:p>
            <a:r>
              <a:rPr lang="tr-TR" b="1" i="1" dirty="0">
                <a:solidFill>
                  <a:schemeClr val="bg1"/>
                </a:solidFill>
              </a:rPr>
              <a:t>1522  Rodos’un Fethi: </a:t>
            </a:r>
            <a:r>
              <a:rPr lang="tr-TR" b="1" i="1" dirty="0">
                <a:solidFill>
                  <a:schemeClr val="tx1"/>
                </a:solidFill>
              </a:rPr>
              <a:t>Venedik</a:t>
            </a:r>
            <a:endParaRPr lang="tr-TR" b="1" i="1" dirty="0">
              <a:solidFill>
                <a:schemeClr val="bg1"/>
              </a:solidFill>
            </a:endParaRPr>
          </a:p>
          <a:p>
            <a:r>
              <a:rPr lang="tr-TR" b="1" i="1" dirty="0">
                <a:solidFill>
                  <a:schemeClr val="bg1"/>
                </a:solidFill>
              </a:rPr>
              <a:t>1533 Cezayir Osmanlı Yönetimine Geçti.</a:t>
            </a:r>
          </a:p>
          <a:p>
            <a:r>
              <a:rPr lang="tr-TR" b="1" i="1" dirty="0">
                <a:solidFill>
                  <a:schemeClr val="bg1"/>
                </a:solidFill>
              </a:rPr>
              <a:t>1538 </a:t>
            </a:r>
            <a:r>
              <a:rPr lang="tr-TR" b="1" i="1" dirty="0" err="1">
                <a:solidFill>
                  <a:schemeClr val="bg1"/>
                </a:solidFill>
              </a:rPr>
              <a:t>Preveze</a:t>
            </a:r>
            <a:r>
              <a:rPr lang="tr-TR" b="1" i="1" dirty="0">
                <a:solidFill>
                  <a:schemeClr val="bg1"/>
                </a:solidFill>
              </a:rPr>
              <a:t> Deniz Savaşı:</a:t>
            </a:r>
            <a:r>
              <a:rPr lang="tr-TR" b="1" i="1" dirty="0">
                <a:solidFill>
                  <a:schemeClr val="tx1"/>
                </a:solidFill>
              </a:rPr>
              <a:t> Haçlılar</a:t>
            </a:r>
            <a:endParaRPr lang="tr-TR" b="1" i="1" dirty="0">
              <a:solidFill>
                <a:schemeClr val="bg1"/>
              </a:solidFill>
            </a:endParaRPr>
          </a:p>
          <a:p>
            <a:r>
              <a:rPr lang="tr-TR" b="1" i="1" dirty="0">
                <a:solidFill>
                  <a:schemeClr val="bg1"/>
                </a:solidFill>
              </a:rPr>
              <a:t>1551 Trablusgarp Fethedildi.</a:t>
            </a:r>
          </a:p>
          <a:p>
            <a:r>
              <a:rPr lang="tr-TR" b="1" i="1" dirty="0">
                <a:solidFill>
                  <a:schemeClr val="bg1"/>
                </a:solidFill>
              </a:rPr>
              <a:t>1538-1553 Hint Deniz Seferleri</a:t>
            </a:r>
          </a:p>
          <a:p>
            <a:endParaRPr lang="tr-TR" b="1" i="1"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SARI SELİM DÖNEMİ</a:t>
            </a:r>
            <a:br>
              <a:rPr lang="tr-TR" b="1" i="1" dirty="0">
                <a:solidFill>
                  <a:srgbClr val="C00000"/>
                </a:solidFill>
              </a:rPr>
            </a:br>
            <a:r>
              <a:rPr lang="tr-TR" b="1" i="1" dirty="0">
                <a:solidFill>
                  <a:srgbClr val="C00000"/>
                </a:solidFill>
              </a:rPr>
              <a:t>(1566-1574)</a:t>
            </a:r>
          </a:p>
        </p:txBody>
      </p:sp>
      <p:sp>
        <p:nvSpPr>
          <p:cNvPr id="3" name="2 İçerik Yer Tutucusu"/>
          <p:cNvSpPr>
            <a:spLocks noGrp="1"/>
          </p:cNvSpPr>
          <p:nvPr>
            <p:ph idx="1"/>
          </p:nvPr>
        </p:nvSpPr>
        <p:spPr>
          <a:xfrm>
            <a:off x="755464" y="201882"/>
            <a:ext cx="8534400" cy="4441370"/>
          </a:xfrm>
        </p:spPr>
        <p:txBody>
          <a:bodyPr>
            <a:normAutofit fontScale="92500" lnSpcReduction="20000"/>
          </a:bodyPr>
          <a:lstStyle/>
          <a:p>
            <a:r>
              <a:rPr lang="tr-TR" sz="1800" b="1" i="1" dirty="0">
                <a:solidFill>
                  <a:schemeClr val="bg1"/>
                </a:solidFill>
              </a:rPr>
              <a:t> Sarı Selim olarak anılır (28 Mayıs 1524, </a:t>
            </a:r>
            <a:r>
              <a:rPr lang="tr-TR" sz="1800" b="1" i="1" dirty="0">
                <a:solidFill>
                  <a:schemeClr val="bg1"/>
                </a:solidFill>
                <a:hlinkClick r:id="rId2" tooltip="İstanbul"/>
              </a:rPr>
              <a:t>İstanbul</a:t>
            </a:r>
            <a:r>
              <a:rPr lang="tr-TR" sz="1800" b="1" i="1" dirty="0">
                <a:solidFill>
                  <a:schemeClr val="bg1"/>
                </a:solidFill>
              </a:rPr>
              <a:t> - 15 Aralık 1574, İstanbul), 11. </a:t>
            </a:r>
            <a:r>
              <a:rPr lang="tr-TR" sz="1800" b="1" i="1" dirty="0">
                <a:solidFill>
                  <a:schemeClr val="bg1"/>
                </a:solidFill>
                <a:hlinkClick r:id="rId3" tooltip="Osmanlı padişahı"/>
              </a:rPr>
              <a:t>Osmanlı padişahı</a:t>
            </a:r>
            <a:r>
              <a:rPr lang="tr-TR" sz="1800" b="1" i="1" dirty="0">
                <a:solidFill>
                  <a:schemeClr val="bg1"/>
                </a:solidFill>
              </a:rPr>
              <a:t> ve 90. </a:t>
            </a:r>
            <a:r>
              <a:rPr lang="tr-TR" sz="1800" b="1" i="1" dirty="0">
                <a:solidFill>
                  <a:schemeClr val="bg1"/>
                </a:solidFill>
                <a:hlinkClick r:id="rId4" tooltip="İslam halifesi"/>
              </a:rPr>
              <a:t>İslâm </a:t>
            </a:r>
            <a:r>
              <a:rPr lang="tr-TR" sz="1800" b="1" i="1" dirty="0" err="1">
                <a:solidFill>
                  <a:schemeClr val="bg1"/>
                </a:solidFill>
                <a:hlinkClick r:id="rId4" tooltip="İslam halifesi"/>
              </a:rPr>
              <a:t>halîfesidir</a:t>
            </a:r>
            <a:r>
              <a:rPr lang="tr-TR" sz="1800" b="1" i="1" dirty="0">
                <a:solidFill>
                  <a:schemeClr val="bg1"/>
                </a:solidFill>
              </a:rPr>
              <a:t>. </a:t>
            </a:r>
            <a:r>
              <a:rPr lang="tr-TR" sz="1800" b="1" i="1" dirty="0" err="1">
                <a:solidFill>
                  <a:schemeClr val="bg1"/>
                </a:solidFill>
                <a:hlinkClick r:id="rId5" tooltip="I. Süleyman"/>
              </a:rPr>
              <a:t>Kânûnî</a:t>
            </a:r>
            <a:r>
              <a:rPr lang="tr-TR" sz="1800" b="1" i="1" dirty="0">
                <a:solidFill>
                  <a:schemeClr val="bg1"/>
                </a:solidFill>
                <a:hlinkClick r:id="rId5" tooltip="I. Süleyman"/>
              </a:rPr>
              <a:t> Sultan Süleyman</a:t>
            </a:r>
            <a:r>
              <a:rPr lang="tr-TR" sz="1800" b="1" i="1" dirty="0">
                <a:solidFill>
                  <a:schemeClr val="bg1"/>
                </a:solidFill>
              </a:rPr>
              <a:t> ve Hürrem Sultan'ın oğludur.</a:t>
            </a:r>
            <a:r>
              <a:rPr lang="tr-TR" sz="1800" b="1" i="1" baseline="30000" dirty="0">
                <a:solidFill>
                  <a:schemeClr val="bg1"/>
                </a:solidFill>
                <a:hlinkClick r:id="rId6"/>
              </a:rPr>
              <a:t>[1][2][3]</a:t>
            </a:r>
            <a:r>
              <a:rPr lang="tr-TR" sz="1800" b="1" i="1" dirty="0">
                <a:solidFill>
                  <a:schemeClr val="bg1"/>
                </a:solidFill>
              </a:rPr>
              <a:t> Kardeşi </a:t>
            </a:r>
            <a:r>
              <a:rPr lang="tr-TR" sz="1800" b="1" i="1" dirty="0" err="1">
                <a:solidFill>
                  <a:schemeClr val="bg1"/>
                </a:solidFill>
              </a:rPr>
              <a:t>Bayezid</a:t>
            </a:r>
            <a:r>
              <a:rPr lang="tr-TR" sz="1800" b="1" i="1" dirty="0">
                <a:solidFill>
                  <a:schemeClr val="bg1"/>
                </a:solidFill>
              </a:rPr>
              <a:t>‘e karşı Konya'da yapılan savaşı kazanarak, babasının desteğini aldı. Babasının ölümü üzerine, onun tek oğlu olarak 1566 tarihinde on birinci padişah olarak tahta geçti. Padişah olur olmaz ilk seferini </a:t>
            </a:r>
            <a:r>
              <a:rPr lang="tr-TR" sz="1800" b="1" i="1" dirty="0">
                <a:solidFill>
                  <a:schemeClr val="bg1"/>
                </a:solidFill>
                <a:hlinkClick r:id="rId7" tooltip="Batı"/>
              </a:rPr>
              <a:t>Batı</a:t>
            </a:r>
            <a:r>
              <a:rPr lang="tr-TR" sz="1800" b="1" i="1" dirty="0">
                <a:solidFill>
                  <a:schemeClr val="bg1"/>
                </a:solidFill>
              </a:rPr>
              <a:t>’ya yaptı. Ülke sınırlarını </a:t>
            </a:r>
            <a:r>
              <a:rPr lang="tr-TR" sz="1800" b="1" i="1" dirty="0">
                <a:solidFill>
                  <a:schemeClr val="bg1"/>
                </a:solidFill>
                <a:hlinkClick r:id="rId8" tooltip="Orta Avrupa"/>
              </a:rPr>
              <a:t>Orta Avrupa</a:t>
            </a:r>
            <a:r>
              <a:rPr lang="tr-TR" sz="1800" b="1" i="1" dirty="0">
                <a:solidFill>
                  <a:schemeClr val="bg1"/>
                </a:solidFill>
              </a:rPr>
              <a:t>’ya kadar genişletti. </a:t>
            </a:r>
            <a:r>
              <a:rPr lang="tr-TR" sz="1800" b="1" i="1" dirty="0">
                <a:solidFill>
                  <a:schemeClr val="bg1"/>
                </a:solidFill>
                <a:hlinkClick r:id="rId9" tooltip="Kıbrıs"/>
              </a:rPr>
              <a:t>Kıbrıs</a:t>
            </a:r>
            <a:r>
              <a:rPr lang="tr-TR" sz="1800" b="1" i="1" dirty="0">
                <a:solidFill>
                  <a:schemeClr val="bg1"/>
                </a:solidFill>
              </a:rPr>
              <a:t>, </a:t>
            </a:r>
            <a:r>
              <a:rPr lang="tr-TR" sz="1800" b="1" i="1" dirty="0">
                <a:solidFill>
                  <a:schemeClr val="bg1"/>
                </a:solidFill>
                <a:hlinkClick r:id="rId10" tooltip="Tunus"/>
              </a:rPr>
              <a:t>Tunus</a:t>
            </a:r>
            <a:r>
              <a:rPr lang="tr-TR" sz="1800" b="1" i="1" dirty="0">
                <a:solidFill>
                  <a:schemeClr val="bg1"/>
                </a:solidFill>
              </a:rPr>
              <a:t> kayıtsız şartsız teslim olanlar arasındaydı. Ülkesinin denizlerde de egemenliğini genişleterek, deniz egemenliğine önem verdi.</a:t>
            </a:r>
          </a:p>
          <a:p>
            <a:r>
              <a:rPr lang="tr-TR" sz="1800" b="1" i="1" dirty="0">
                <a:solidFill>
                  <a:schemeClr val="bg1"/>
                </a:solidFill>
                <a:hlinkClick r:id="rId11" tooltip="Turgut Reis"/>
              </a:rPr>
              <a:t>Turgut Reis</a:t>
            </a:r>
            <a:r>
              <a:rPr lang="tr-TR" sz="1800" b="1" i="1" dirty="0">
                <a:solidFill>
                  <a:schemeClr val="bg1"/>
                </a:solidFill>
              </a:rPr>
              <a:t> gibi kaptanlar onun zamanında yetişti.</a:t>
            </a:r>
            <a:r>
              <a:rPr lang="tr-TR" sz="1700" b="1" i="1" dirty="0">
                <a:solidFill>
                  <a:schemeClr val="bg1"/>
                </a:solidFill>
              </a:rPr>
              <a:t> </a:t>
            </a:r>
            <a:r>
              <a:rPr lang="tr-TR" sz="1700" b="1" i="1" dirty="0" err="1">
                <a:solidFill>
                  <a:schemeClr val="bg1"/>
                </a:solidFill>
                <a:hlinkClick r:id="rId12" tooltip="Sokollu Mehmed Paşa"/>
              </a:rPr>
              <a:t>Sokollu</a:t>
            </a:r>
            <a:r>
              <a:rPr lang="tr-TR" sz="1700" b="1" i="1" dirty="0">
                <a:solidFill>
                  <a:schemeClr val="bg1"/>
                </a:solidFill>
                <a:hlinkClick r:id="rId12" tooltip="Sokollu Mehmed Paşa"/>
              </a:rPr>
              <a:t> </a:t>
            </a:r>
            <a:r>
              <a:rPr lang="tr-TR" sz="1700" b="1" i="1" dirty="0" err="1">
                <a:solidFill>
                  <a:schemeClr val="bg1"/>
                </a:solidFill>
                <a:hlinkClick r:id="rId12" tooltip="Sokollu Mehmed Paşa"/>
              </a:rPr>
              <a:t>Mehmed</a:t>
            </a:r>
            <a:r>
              <a:rPr lang="tr-TR" sz="1700" b="1" i="1" dirty="0">
                <a:solidFill>
                  <a:schemeClr val="bg1"/>
                </a:solidFill>
                <a:hlinkClick r:id="rId12" tooltip="Sokollu Mehmed Paşa"/>
              </a:rPr>
              <a:t> Paşa</a:t>
            </a:r>
            <a:r>
              <a:rPr lang="tr-TR" sz="1800" b="1" i="1" dirty="0">
                <a:solidFill>
                  <a:schemeClr val="bg1"/>
                </a:solidFill>
              </a:rPr>
              <a:t> gibi çok güçlü bir vezire sahipti, devlet işlerinde en önemli yardımcısı idi. Onun zamanında İstanbul ve ülkenin çok değişik alanlarında birçok mimari eseri yapıldığı gibi, önemli onarım faaliyetlerini de gerçekleştirdi. Devrinin usta mimarı, </a:t>
            </a:r>
            <a:r>
              <a:rPr lang="tr-TR" sz="1800" b="1" i="1" dirty="0">
                <a:solidFill>
                  <a:schemeClr val="bg1"/>
                </a:solidFill>
                <a:hlinkClick r:id="rId13" tooltip="Mimar Sinan"/>
              </a:rPr>
              <a:t>Mimar Sinan</a:t>
            </a:r>
            <a:r>
              <a:rPr lang="tr-TR" sz="1800" b="1" i="1" dirty="0">
                <a:solidFill>
                  <a:schemeClr val="bg1"/>
                </a:solidFill>
              </a:rPr>
              <a:t>’a </a:t>
            </a:r>
            <a:r>
              <a:rPr lang="tr-TR" sz="1800" b="1" i="1" dirty="0">
                <a:solidFill>
                  <a:schemeClr val="bg1"/>
                </a:solidFill>
                <a:hlinkClick r:id="rId14" tooltip="Edirne"/>
              </a:rPr>
              <a:t>Edirne</a:t>
            </a:r>
            <a:r>
              <a:rPr lang="tr-TR" sz="1800" b="1" i="1" dirty="0">
                <a:solidFill>
                  <a:schemeClr val="bg1"/>
                </a:solidFill>
              </a:rPr>
              <a:t>’de </a:t>
            </a:r>
            <a:r>
              <a:rPr lang="tr-TR" sz="1800" b="1" i="1" dirty="0">
                <a:solidFill>
                  <a:schemeClr val="bg1"/>
                </a:solidFill>
                <a:hlinkClick r:id="rId15" tooltip="Selimiye Camii"/>
              </a:rPr>
              <a:t>Selimiye Camii</a:t>
            </a:r>
            <a:r>
              <a:rPr lang="tr-TR" sz="1800" b="1" i="1" dirty="0">
                <a:solidFill>
                  <a:schemeClr val="bg1"/>
                </a:solidFill>
              </a:rPr>
              <a:t>'ni yaptırdı. Babasından 14.892.000 km² olarak devraldığı imparatorluk topraklarını, 15.192.000 km² olarak bırakmıştır. 15 Aralık 1574 günü vefat etmiş, </a:t>
            </a:r>
            <a:r>
              <a:rPr lang="tr-TR" sz="1800" b="1" i="1" dirty="0">
                <a:solidFill>
                  <a:schemeClr val="bg1"/>
                </a:solidFill>
                <a:hlinkClick r:id="rId16" tooltip="Ayasofya"/>
              </a:rPr>
              <a:t>Ayasofya</a:t>
            </a:r>
            <a:r>
              <a:rPr lang="tr-TR" sz="1800" b="1" i="1" dirty="0">
                <a:solidFill>
                  <a:schemeClr val="bg1"/>
                </a:solidFill>
              </a:rPr>
              <a:t>'daki türbesine gömülmüştür. Padişahların sefere çıkmama geleneğini başlatmıştır. Ölümüne kadar padişahlığını sürdürmüştür</a:t>
            </a:r>
            <a:r>
              <a:rPr lang="tr-TR" dirty="0">
                <a:solidFill>
                  <a:schemeClr val="bg1"/>
                </a:solidFill>
              </a:rPr>
              <a:t>.</a:t>
            </a:r>
          </a:p>
          <a:p>
            <a:endParaRPr lang="tr-TR"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4212" y="4928260"/>
            <a:ext cx="8534400" cy="1710046"/>
          </a:xfrm>
        </p:spPr>
        <p:txBody>
          <a:bodyPr/>
          <a:lstStyle/>
          <a:p>
            <a:pPr algn="ctr"/>
            <a:r>
              <a:rPr lang="tr-TR" b="1" i="1" dirty="0">
                <a:solidFill>
                  <a:srgbClr val="C00000"/>
                </a:solidFill>
              </a:rPr>
              <a:t>III. </a:t>
            </a:r>
            <a:r>
              <a:rPr lang="tr-TR" b="1" i="1" dirty="0" err="1">
                <a:solidFill>
                  <a:srgbClr val="C00000"/>
                </a:solidFill>
              </a:rPr>
              <a:t>Murad</a:t>
            </a:r>
            <a:r>
              <a:rPr lang="tr-TR" b="1" i="1" dirty="0">
                <a:solidFill>
                  <a:srgbClr val="C00000"/>
                </a:solidFill>
              </a:rPr>
              <a:t> DÖNEMİ</a:t>
            </a:r>
            <a:br>
              <a:rPr lang="tr-TR" b="1" i="1" dirty="0">
                <a:solidFill>
                  <a:srgbClr val="C00000"/>
                </a:solidFill>
              </a:rPr>
            </a:br>
            <a:r>
              <a:rPr lang="tr-TR" b="1" i="1" dirty="0">
                <a:solidFill>
                  <a:srgbClr val="C00000"/>
                </a:solidFill>
              </a:rPr>
              <a:t>(1574-1595)</a:t>
            </a:r>
          </a:p>
        </p:txBody>
      </p:sp>
      <p:sp>
        <p:nvSpPr>
          <p:cNvPr id="3" name="2 İçerik Yer Tutucusu"/>
          <p:cNvSpPr>
            <a:spLocks noGrp="1"/>
          </p:cNvSpPr>
          <p:nvPr>
            <p:ph idx="1"/>
          </p:nvPr>
        </p:nvSpPr>
        <p:spPr>
          <a:xfrm>
            <a:off x="684212" y="213756"/>
            <a:ext cx="10668598" cy="4607626"/>
          </a:xfrm>
        </p:spPr>
        <p:txBody>
          <a:bodyPr>
            <a:normAutofit fontScale="55000" lnSpcReduction="20000"/>
          </a:bodyPr>
          <a:lstStyle/>
          <a:p>
            <a:r>
              <a:rPr lang="tr-TR" b="1" i="1" dirty="0">
                <a:solidFill>
                  <a:schemeClr val="bg1"/>
                </a:solidFill>
              </a:rPr>
              <a:t>Bu sırada İran şahı I. </a:t>
            </a:r>
            <a:r>
              <a:rPr lang="tr-TR" b="1" i="1" dirty="0" err="1">
                <a:solidFill>
                  <a:schemeClr val="bg1"/>
                </a:solidFill>
              </a:rPr>
              <a:t>Tahmasb</a:t>
            </a:r>
            <a:r>
              <a:rPr lang="tr-TR" b="1" i="1" dirty="0">
                <a:solidFill>
                  <a:schemeClr val="bg1"/>
                </a:solidFill>
              </a:rPr>
              <a:t> zehirlenerek ölmüştü, bu durumdan faydalanmak isteyen III. Murat bir sefer hazırlığına başladı. İran’a yönelik hazırlanmış olan bu harekatı çok iyi takip eden padişah, Osmanlı askerleri </a:t>
            </a:r>
            <a:r>
              <a:rPr lang="tr-TR" b="1" i="1" dirty="0" err="1">
                <a:solidFill>
                  <a:schemeClr val="bg1"/>
                </a:solidFill>
              </a:rPr>
              <a:t>Safeviler’i</a:t>
            </a:r>
            <a:r>
              <a:rPr lang="tr-TR" b="1" i="1" dirty="0">
                <a:solidFill>
                  <a:schemeClr val="bg1"/>
                </a:solidFill>
              </a:rPr>
              <a:t> yenilgiye uğratarak Gürcistan’a girdi ve Şirvan kesimindeki şehirleri teker teker ele geçirdi. Ancak bu uzun sürmedi, İran cephesinde Osmanlı kuvvetlerinin durumu sarsılmaya başladı. III. Murat seferin başına Osman Paşa’yı getirdi ve paşa Şirvan’da Osmanlı hakimiyetini kesinleştirdi.</a:t>
            </a:r>
          </a:p>
          <a:p>
            <a:r>
              <a:rPr lang="tr-TR" b="1" i="1" dirty="0">
                <a:solidFill>
                  <a:schemeClr val="bg1"/>
                </a:solidFill>
              </a:rPr>
              <a:t>III. Murat’ın üzerinde büyük bir etkisi olan annesi </a:t>
            </a:r>
            <a:r>
              <a:rPr lang="tr-TR" b="1" i="1" dirty="0" err="1">
                <a:solidFill>
                  <a:schemeClr val="bg1"/>
                </a:solidFill>
              </a:rPr>
              <a:t>Nurbanu</a:t>
            </a:r>
            <a:r>
              <a:rPr lang="tr-TR" b="1" i="1" dirty="0">
                <a:solidFill>
                  <a:schemeClr val="bg1"/>
                </a:solidFill>
              </a:rPr>
              <a:t> Sultan 1583 yılında hayatını kaybedince sarayda nüfuz çevreleri arasında ciddi bir değişime yol açtı. Bir yandan da padişah siyasi mücadelelerine devam ediyor, Tebriz’i muhafaza etmeye çalışıyordu. Görevlendirdiği Osman Paşa, Tebriz’i ele geçirdi ve 1585 yılında padişah adına hutbe okutuldu. Böylece 1578 yılında başlayan uzun yıllar devam eden savaş, barış anlaşması ile son buldu.</a:t>
            </a:r>
          </a:p>
          <a:p>
            <a:r>
              <a:rPr lang="tr-TR" b="1" i="1" dirty="0">
                <a:solidFill>
                  <a:schemeClr val="bg1"/>
                </a:solidFill>
              </a:rPr>
              <a:t>III. Murat dönemine damgasını vuran Osmanlı-</a:t>
            </a:r>
            <a:r>
              <a:rPr lang="tr-TR" b="1" i="1" dirty="0" err="1">
                <a:solidFill>
                  <a:schemeClr val="bg1"/>
                </a:solidFill>
              </a:rPr>
              <a:t>Safevi</a:t>
            </a:r>
            <a:r>
              <a:rPr lang="tr-TR" b="1" i="1" dirty="0">
                <a:solidFill>
                  <a:schemeClr val="bg1"/>
                </a:solidFill>
              </a:rPr>
              <a:t> mücadelesi dışında onun saltanatı boyunca özellikle devletin uzak sınırlarında ve Akdeniz’de yeni siyasi gelişmeler de oldu. Osmanlı Devleti’nin ise siyasetinin ağırlık noktası Lehistan oldu. III. </a:t>
            </a:r>
            <a:r>
              <a:rPr lang="tr-TR" b="1" i="1" dirty="0" err="1">
                <a:solidFill>
                  <a:schemeClr val="bg1"/>
                </a:solidFill>
              </a:rPr>
              <a:t>Murad</a:t>
            </a:r>
            <a:r>
              <a:rPr lang="tr-TR" b="1" i="1" dirty="0">
                <a:solidFill>
                  <a:schemeClr val="bg1"/>
                </a:solidFill>
              </a:rPr>
              <a:t> devrinde özellikle İngiltere ile olan ilişkilerde de büyük bir gelişme görüldü. 1579 yılında İngiliz tüccarı için bir ticaret imtiyazı verildi, 1580 yılında bu imtiyaz, bütün İngiliz tacirlerine Türk sularında serbestçe ticaret yapma hakkını tanıyan bir </a:t>
            </a:r>
            <a:r>
              <a:rPr lang="tr-TR" b="1" i="1" dirty="0" err="1">
                <a:solidFill>
                  <a:schemeClr val="bg1"/>
                </a:solidFill>
              </a:rPr>
              <a:t>ahidname</a:t>
            </a:r>
            <a:r>
              <a:rPr lang="tr-TR" b="1" i="1" dirty="0">
                <a:solidFill>
                  <a:schemeClr val="bg1"/>
                </a:solidFill>
              </a:rPr>
              <a:t> haline konuldu. Fas’ta ise Osmanlılar, </a:t>
            </a:r>
            <a:r>
              <a:rPr lang="tr-TR" b="1" i="1" dirty="0" err="1">
                <a:solidFill>
                  <a:schemeClr val="bg1"/>
                </a:solidFill>
              </a:rPr>
              <a:t>İspanyollar’la</a:t>
            </a:r>
            <a:r>
              <a:rPr lang="tr-TR" b="1" i="1" dirty="0">
                <a:solidFill>
                  <a:schemeClr val="bg1"/>
                </a:solidFill>
              </a:rPr>
              <a:t> ve </a:t>
            </a:r>
            <a:r>
              <a:rPr lang="tr-TR" b="1" i="1" dirty="0" err="1">
                <a:solidFill>
                  <a:schemeClr val="bg1"/>
                </a:solidFill>
              </a:rPr>
              <a:t>Portekizliler’le</a:t>
            </a:r>
            <a:r>
              <a:rPr lang="tr-TR" b="1" i="1" dirty="0">
                <a:solidFill>
                  <a:schemeClr val="bg1"/>
                </a:solidFill>
              </a:rPr>
              <a:t> nüfuz mücadelesi içine girmişti.. Fas üzerinde Osmanlı etkisini arttırmayı başardı ve Osmanlılar, sadece Kuzey Afrika’nın uzak kıyılarında değil aynı zamanda iç kesimlerinde de nüfuz etmiş oldu.</a:t>
            </a:r>
          </a:p>
          <a:p>
            <a:r>
              <a:rPr lang="tr-TR" b="1" i="1" dirty="0">
                <a:solidFill>
                  <a:schemeClr val="bg1"/>
                </a:solidFill>
              </a:rPr>
              <a:t>III. </a:t>
            </a:r>
            <a:r>
              <a:rPr lang="tr-TR" b="1" i="1" dirty="0" err="1">
                <a:solidFill>
                  <a:schemeClr val="bg1"/>
                </a:solidFill>
              </a:rPr>
              <a:t>Murad</a:t>
            </a:r>
            <a:r>
              <a:rPr lang="tr-TR" b="1" i="1" dirty="0">
                <a:solidFill>
                  <a:schemeClr val="bg1"/>
                </a:solidFill>
              </a:rPr>
              <a:t> devrinde ikinci büyük cephe batıda </a:t>
            </a:r>
            <a:r>
              <a:rPr lang="tr-TR" b="1" i="1" dirty="0" err="1">
                <a:solidFill>
                  <a:schemeClr val="bg1"/>
                </a:solidFill>
              </a:rPr>
              <a:t>Habsburglar’a</a:t>
            </a:r>
            <a:r>
              <a:rPr lang="tr-TR" b="1" i="1" dirty="0">
                <a:solidFill>
                  <a:schemeClr val="bg1"/>
                </a:solidFill>
              </a:rPr>
              <a:t> karşı açıldı. Batı tarih literatüründe “</a:t>
            </a:r>
            <a:r>
              <a:rPr lang="tr-TR" b="1" i="1" dirty="0" err="1">
                <a:solidFill>
                  <a:schemeClr val="bg1"/>
                </a:solidFill>
              </a:rPr>
              <a:t>Onbeşyıl</a:t>
            </a:r>
            <a:r>
              <a:rPr lang="tr-TR" b="1" i="1" dirty="0">
                <a:solidFill>
                  <a:schemeClr val="bg1"/>
                </a:solidFill>
              </a:rPr>
              <a:t> Savaşları” yahut “Uzun Savaşlar” olarak anılan mücadelenin başlamasında </a:t>
            </a:r>
            <a:r>
              <a:rPr lang="tr-TR" b="1" i="1" dirty="0" err="1">
                <a:solidFill>
                  <a:schemeClr val="bg1"/>
                </a:solidFill>
              </a:rPr>
              <a:t>Habsburglar</a:t>
            </a:r>
            <a:r>
              <a:rPr lang="tr-TR" b="1" i="1" dirty="0">
                <a:solidFill>
                  <a:schemeClr val="bg1"/>
                </a:solidFill>
              </a:rPr>
              <a:t> etkili oldu. Bu savaş dönemi Osmanlı tarihinin içtimai, askeri ve iktisadi bünyesinde önemli değişikliklere yol açtı. Klasik Osmanlı temel yapısını derinden sarstı. Savaş Bosna sınırlarındaki olaylarla başladı ve sonunda III. Murat Avusturya’ya karşı savaş kararı aldı. Bu savaş sırasında Osmanlı Devlet’i bir kısım kalelerini kaybedince seferin başına Sinan Paşa geçirildi ve paşa kaybettikleri bir iki kaleyi geri almayı başardı.</a:t>
            </a:r>
          </a:p>
          <a:p>
            <a:r>
              <a:rPr lang="tr-TR" b="1" i="1" dirty="0">
                <a:solidFill>
                  <a:schemeClr val="bg1"/>
                </a:solidFill>
              </a:rPr>
              <a:t>Bu savaş devam ederken 1595 yılında III. Murat hayatını kaybetti ve Ayasofya haziresine defnedildi. Padişahın hekimi onun böbrekle ilgili bir hastalığa yakalandığını söyler. Padişahın bu ani ölümü sarayda büyük yankı uyandırdı ve bir süre ölümü gizli tutuldu.</a:t>
            </a:r>
          </a:p>
          <a:p>
            <a:r>
              <a:rPr lang="tr-TR" sz="3600" dirty="0" err="1"/>
              <a:t>Eğitimhane.Com</a:t>
            </a:r>
            <a:endParaRPr lang="tr-TR"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OSMAN BEY DÖNEMİ</a:t>
            </a:r>
            <a:br>
              <a:rPr lang="tr-TR" b="1" i="1" dirty="0">
                <a:solidFill>
                  <a:srgbClr val="C00000"/>
                </a:solidFill>
              </a:rPr>
            </a:br>
            <a:r>
              <a:rPr lang="tr-TR" b="1" i="1" dirty="0">
                <a:solidFill>
                  <a:srgbClr val="C00000"/>
                </a:solidFill>
              </a:rPr>
              <a:t>(1299-1324)</a:t>
            </a:r>
          </a:p>
        </p:txBody>
      </p:sp>
      <p:sp>
        <p:nvSpPr>
          <p:cNvPr id="3" name="2 İçerik Yer Tutucusu"/>
          <p:cNvSpPr>
            <a:spLocks noGrp="1"/>
          </p:cNvSpPr>
          <p:nvPr>
            <p:ph idx="1"/>
          </p:nvPr>
        </p:nvSpPr>
        <p:spPr/>
        <p:txBody>
          <a:bodyPr/>
          <a:lstStyle/>
          <a:p>
            <a:r>
              <a:rPr lang="tr-TR" b="1" i="1" dirty="0">
                <a:solidFill>
                  <a:schemeClr val="bg1"/>
                </a:solidFill>
              </a:rPr>
              <a:t>1299 Yılında Söğütte Bağımsızlığını İlan Etti</a:t>
            </a:r>
          </a:p>
          <a:p>
            <a:r>
              <a:rPr lang="tr-TR" b="1" i="1" dirty="0" err="1">
                <a:solidFill>
                  <a:schemeClr val="bg1"/>
                </a:solidFill>
              </a:rPr>
              <a:t>Bileci’ki</a:t>
            </a:r>
            <a:r>
              <a:rPr lang="tr-TR" b="1" i="1" dirty="0">
                <a:solidFill>
                  <a:schemeClr val="bg1"/>
                </a:solidFill>
              </a:rPr>
              <a:t> Alarak Başkent Yaptı</a:t>
            </a:r>
          </a:p>
          <a:p>
            <a:r>
              <a:rPr lang="tr-TR" b="1" i="1" dirty="0">
                <a:solidFill>
                  <a:schemeClr val="bg1"/>
                </a:solidFill>
              </a:rPr>
              <a:t>1302 yılında Bizans İle Yapılan </a:t>
            </a:r>
            <a:r>
              <a:rPr lang="tr-TR" b="1" i="1" dirty="0" err="1">
                <a:solidFill>
                  <a:schemeClr val="bg1"/>
                </a:solidFill>
              </a:rPr>
              <a:t>Koyunhisar</a:t>
            </a:r>
            <a:r>
              <a:rPr lang="tr-TR" b="1" i="1" dirty="0">
                <a:solidFill>
                  <a:schemeClr val="bg1"/>
                </a:solidFill>
              </a:rPr>
              <a:t> Savaşını Kazandı</a:t>
            </a:r>
          </a:p>
          <a:p>
            <a:r>
              <a:rPr lang="tr-TR" b="1" i="1" dirty="0">
                <a:solidFill>
                  <a:schemeClr val="bg1"/>
                </a:solidFill>
              </a:rPr>
              <a:t>İlk Osmanlı Parasını Bastırdı.</a:t>
            </a:r>
          </a:p>
          <a:p>
            <a:r>
              <a:rPr lang="tr-TR" b="1" i="1" dirty="0">
                <a:solidFill>
                  <a:schemeClr val="bg1"/>
                </a:solidFill>
              </a:rPr>
              <a:t>Bursa Kuşatması Sırasında Hastalandı ve Oğlu Orhan’a Kuşatmayı devam ettirmesini istedi ve ölürse kendisini </a:t>
            </a:r>
            <a:r>
              <a:rPr lang="tr-TR" b="1" i="1" dirty="0" err="1">
                <a:solidFill>
                  <a:schemeClr val="bg1"/>
                </a:solidFill>
              </a:rPr>
              <a:t>bursaya</a:t>
            </a:r>
            <a:r>
              <a:rPr lang="tr-TR" b="1" i="1" dirty="0">
                <a:solidFill>
                  <a:schemeClr val="bg1"/>
                </a:solidFill>
              </a:rPr>
              <a:t> gömmesini istedi.</a:t>
            </a:r>
          </a:p>
          <a:p>
            <a:endParaRPr lang="tr-TR" dirty="0"/>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ORHAN BEY DÖNEMİ</a:t>
            </a:r>
            <a:br>
              <a:rPr lang="tr-TR" b="1" i="1" dirty="0">
                <a:solidFill>
                  <a:srgbClr val="C00000"/>
                </a:solidFill>
              </a:rPr>
            </a:br>
            <a:r>
              <a:rPr lang="tr-TR" b="1" i="1" dirty="0">
                <a:solidFill>
                  <a:srgbClr val="C00000"/>
                </a:solidFill>
              </a:rPr>
              <a:t>(1324-1362)</a:t>
            </a:r>
          </a:p>
        </p:txBody>
      </p:sp>
      <p:sp>
        <p:nvSpPr>
          <p:cNvPr id="3" name="2 İçerik Yer Tutucusu"/>
          <p:cNvSpPr>
            <a:spLocks noGrp="1"/>
          </p:cNvSpPr>
          <p:nvPr>
            <p:ph idx="1"/>
          </p:nvPr>
        </p:nvSpPr>
        <p:spPr/>
        <p:txBody>
          <a:bodyPr/>
          <a:lstStyle/>
          <a:p>
            <a:r>
              <a:rPr lang="tr-TR" b="1" i="1" dirty="0">
                <a:solidFill>
                  <a:schemeClr val="bg1"/>
                </a:solidFill>
              </a:rPr>
              <a:t>Bursa’yı Fethetti ve Başkent Yaptı.</a:t>
            </a:r>
          </a:p>
          <a:p>
            <a:r>
              <a:rPr lang="tr-TR" b="1" i="1" dirty="0">
                <a:solidFill>
                  <a:schemeClr val="bg1"/>
                </a:solidFill>
              </a:rPr>
              <a:t>Bizans İle Maltepe Savaşı Yapıldı ve Osmanlı Bizans’ı Yendi.</a:t>
            </a:r>
          </a:p>
          <a:p>
            <a:r>
              <a:rPr lang="tr-TR" b="1" i="1" dirty="0">
                <a:solidFill>
                  <a:schemeClr val="bg1"/>
                </a:solidFill>
              </a:rPr>
              <a:t>İznik ve İzmit’i fethetti, Karesi Oğulları Beyliğini Himayesi Altına Aldı.</a:t>
            </a:r>
          </a:p>
          <a:p>
            <a:r>
              <a:rPr lang="tr-TR" b="1" i="1" dirty="0">
                <a:solidFill>
                  <a:schemeClr val="bg1"/>
                </a:solidFill>
              </a:rPr>
              <a:t>Sırpların Bizans’a Saldırması Üzerine Bizans Osmanlı’dan Yardım Talep etti ve Osmanlı’nın Yardımı Üzerine Bizans </a:t>
            </a:r>
            <a:r>
              <a:rPr lang="tr-TR" b="1" i="1" dirty="0" err="1">
                <a:solidFill>
                  <a:schemeClr val="bg1"/>
                </a:solidFill>
              </a:rPr>
              <a:t>Çimpe</a:t>
            </a:r>
            <a:r>
              <a:rPr lang="tr-TR" b="1" i="1" dirty="0">
                <a:solidFill>
                  <a:schemeClr val="bg1"/>
                </a:solidFill>
              </a:rPr>
              <a:t> Kalesini Osmanlı’ya Hediye Etti ve Rumeli’ye İlk Geçiş Yapıldı.</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err="1">
                <a:solidFill>
                  <a:srgbClr val="C00000"/>
                </a:solidFill>
              </a:rPr>
              <a:t>HüdavenDİGAR</a:t>
            </a:r>
            <a:r>
              <a:rPr lang="tr-TR" b="1" i="1" dirty="0">
                <a:solidFill>
                  <a:srgbClr val="C00000"/>
                </a:solidFill>
              </a:rPr>
              <a:t> MURAD DÖNEMİ</a:t>
            </a:r>
            <a:br>
              <a:rPr lang="tr-TR" b="1" i="1" dirty="0">
                <a:solidFill>
                  <a:srgbClr val="C00000"/>
                </a:solidFill>
              </a:rPr>
            </a:br>
            <a:r>
              <a:rPr lang="tr-TR" b="1" i="1" dirty="0">
                <a:solidFill>
                  <a:srgbClr val="C00000"/>
                </a:solidFill>
              </a:rPr>
              <a:t>(1362-1389)</a:t>
            </a:r>
          </a:p>
        </p:txBody>
      </p:sp>
      <p:sp>
        <p:nvSpPr>
          <p:cNvPr id="3" name="2 İçerik Yer Tutucusu"/>
          <p:cNvSpPr>
            <a:spLocks noGrp="1"/>
          </p:cNvSpPr>
          <p:nvPr>
            <p:ph idx="1"/>
          </p:nvPr>
        </p:nvSpPr>
        <p:spPr/>
        <p:txBody>
          <a:bodyPr/>
          <a:lstStyle/>
          <a:p>
            <a:r>
              <a:rPr lang="tr-TR" b="1" i="1" dirty="0">
                <a:solidFill>
                  <a:schemeClr val="bg1"/>
                </a:solidFill>
              </a:rPr>
              <a:t>Edirne’yi fethetti ve Başken Yaptı.</a:t>
            </a:r>
          </a:p>
          <a:p>
            <a:r>
              <a:rPr lang="tr-TR" b="1" i="1" dirty="0">
                <a:solidFill>
                  <a:schemeClr val="bg1"/>
                </a:solidFill>
              </a:rPr>
              <a:t>Haçlılar İle Yapılan </a:t>
            </a:r>
            <a:r>
              <a:rPr lang="tr-TR" b="1" i="1" dirty="0" err="1">
                <a:solidFill>
                  <a:schemeClr val="bg1"/>
                </a:solidFill>
              </a:rPr>
              <a:t>Sırpsındığ</a:t>
            </a:r>
            <a:r>
              <a:rPr lang="tr-TR" b="1" i="1" dirty="0">
                <a:solidFill>
                  <a:schemeClr val="bg1"/>
                </a:solidFill>
              </a:rPr>
              <a:t> Savaşında Haçlı İttifakını Bozguna Uğrattı.</a:t>
            </a:r>
          </a:p>
          <a:p>
            <a:r>
              <a:rPr lang="tr-TR" b="1" i="1" dirty="0" err="1">
                <a:solidFill>
                  <a:schemeClr val="bg1"/>
                </a:solidFill>
              </a:rPr>
              <a:t>Germiyan</a:t>
            </a:r>
            <a:r>
              <a:rPr lang="tr-TR" b="1" i="1" dirty="0">
                <a:solidFill>
                  <a:schemeClr val="bg1"/>
                </a:solidFill>
              </a:rPr>
              <a:t> Oğullarından Çeyiz Yoluyla Kütahya’yı, Hamit Oğullarından Parayla Isparta ve Çevresini Aldı.</a:t>
            </a:r>
          </a:p>
          <a:p>
            <a:r>
              <a:rPr lang="tr-TR" b="1" i="1" dirty="0">
                <a:solidFill>
                  <a:schemeClr val="bg1"/>
                </a:solidFill>
              </a:rPr>
              <a:t>I. Kosova Savaşında Haçlı İttifakını Yerin Dibine Gömdü. Ancak Savaş Alanını Gezerken Bir Sırp Askeri Tarafından Şehit Edildi.</a:t>
            </a:r>
          </a:p>
          <a:p>
            <a:r>
              <a:rPr lang="tr-TR" b="1" i="1" dirty="0">
                <a:solidFill>
                  <a:schemeClr val="bg1"/>
                </a:solidFill>
              </a:rPr>
              <a:t>Devşirme ve Yeniçeri Ocağını Kurdu.</a:t>
            </a:r>
          </a:p>
          <a:p>
            <a:r>
              <a:rPr lang="tr-TR" b="1" i="1" dirty="0">
                <a:solidFill>
                  <a:schemeClr val="bg1"/>
                </a:solidFill>
              </a:rPr>
              <a:t>Tımar Sistemi Kullanıldı.</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YILDIRIM BAYEZİD DÖNEMİ</a:t>
            </a:r>
            <a:br>
              <a:rPr lang="tr-TR" b="1" i="1" dirty="0">
                <a:solidFill>
                  <a:srgbClr val="C00000"/>
                </a:solidFill>
              </a:rPr>
            </a:br>
            <a:r>
              <a:rPr lang="tr-TR" b="1" i="1" dirty="0">
                <a:solidFill>
                  <a:srgbClr val="C00000"/>
                </a:solidFill>
              </a:rPr>
              <a:t>(1389-1402)</a:t>
            </a:r>
          </a:p>
        </p:txBody>
      </p:sp>
      <p:sp>
        <p:nvSpPr>
          <p:cNvPr id="3" name="2 İçerik Yer Tutucusu"/>
          <p:cNvSpPr>
            <a:spLocks noGrp="1"/>
          </p:cNvSpPr>
          <p:nvPr>
            <p:ph idx="1"/>
          </p:nvPr>
        </p:nvSpPr>
        <p:spPr/>
        <p:txBody>
          <a:bodyPr/>
          <a:lstStyle/>
          <a:p>
            <a:r>
              <a:rPr lang="tr-TR" b="1" i="1" dirty="0">
                <a:solidFill>
                  <a:schemeClr val="bg1"/>
                </a:solidFill>
              </a:rPr>
              <a:t>İstanbul’u Kuşatan İlk Osmanlı Padişahıdır.</a:t>
            </a:r>
          </a:p>
          <a:p>
            <a:r>
              <a:rPr lang="tr-TR" b="1" i="1" dirty="0">
                <a:solidFill>
                  <a:schemeClr val="bg1"/>
                </a:solidFill>
              </a:rPr>
              <a:t>1396 Yılında İstanbul’u Kurtarmak İçin Gelen Haçlı İttifakını Osmanlı 3. Kez Yerin Dibine Gömdü.</a:t>
            </a:r>
          </a:p>
          <a:p>
            <a:r>
              <a:rPr lang="tr-TR" b="1" i="1" dirty="0">
                <a:solidFill>
                  <a:schemeClr val="bg1"/>
                </a:solidFill>
              </a:rPr>
              <a:t>Anadolu Siyasi Birliğini Sağladı.</a:t>
            </a:r>
          </a:p>
          <a:p>
            <a:r>
              <a:rPr lang="tr-TR" b="1" i="1" dirty="0">
                <a:solidFill>
                  <a:schemeClr val="bg1"/>
                </a:solidFill>
              </a:rPr>
              <a:t>İstanbul’u 2. Kez Kuşattı.</a:t>
            </a:r>
          </a:p>
          <a:p>
            <a:r>
              <a:rPr lang="tr-TR" b="1" i="1" dirty="0">
                <a:solidFill>
                  <a:schemeClr val="bg1"/>
                </a:solidFill>
              </a:rPr>
              <a:t>1402 Yılında Timur İle Yapılan Ankara Savaşında Osmanlı Bozguna Uğratıldı ve Yıldırım </a:t>
            </a:r>
            <a:r>
              <a:rPr lang="tr-TR" b="1" i="1" dirty="0" err="1">
                <a:solidFill>
                  <a:schemeClr val="bg1"/>
                </a:solidFill>
              </a:rPr>
              <a:t>Bayezid</a:t>
            </a:r>
            <a:r>
              <a:rPr lang="tr-TR" b="1" i="1" dirty="0">
                <a:solidFill>
                  <a:schemeClr val="bg1"/>
                </a:solidFill>
              </a:rPr>
              <a:t> Esir Düştü.</a:t>
            </a:r>
          </a:p>
          <a:p>
            <a:r>
              <a:rPr lang="tr-TR" b="1" i="1" dirty="0">
                <a:solidFill>
                  <a:schemeClr val="bg1"/>
                </a:solidFill>
              </a:rPr>
              <a:t>Ve 11 Yıllık Fetret Devri Başlayarak Yıldırımın Oğulları Taht Mücadelesine Giriştiler.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a:solidFill>
                  <a:srgbClr val="C00000"/>
                </a:solidFill>
              </a:rPr>
              <a:t>Çelebi MEHMED DÖNEMİ</a:t>
            </a:r>
            <a:br>
              <a:rPr lang="tr-TR" b="1" i="1" dirty="0">
                <a:solidFill>
                  <a:srgbClr val="C00000"/>
                </a:solidFill>
              </a:rPr>
            </a:br>
            <a:r>
              <a:rPr lang="tr-TR" b="1" i="1" dirty="0">
                <a:solidFill>
                  <a:srgbClr val="C00000"/>
                </a:solidFill>
              </a:rPr>
              <a:t>(1413-1421)</a:t>
            </a:r>
          </a:p>
        </p:txBody>
      </p:sp>
      <p:sp>
        <p:nvSpPr>
          <p:cNvPr id="3" name="2 İçerik Yer Tutucusu"/>
          <p:cNvSpPr>
            <a:spLocks noGrp="1"/>
          </p:cNvSpPr>
          <p:nvPr>
            <p:ph idx="1"/>
          </p:nvPr>
        </p:nvSpPr>
        <p:spPr/>
        <p:txBody>
          <a:bodyPr/>
          <a:lstStyle/>
          <a:p>
            <a:r>
              <a:rPr lang="tr-TR" b="1" i="1" dirty="0">
                <a:solidFill>
                  <a:schemeClr val="bg1"/>
                </a:solidFill>
              </a:rPr>
              <a:t>Kardeşleriyle yaptığı Taht Mücadelesini Başarıyla Tamamladı.</a:t>
            </a:r>
          </a:p>
          <a:p>
            <a:r>
              <a:rPr lang="tr-TR" b="1" i="1" dirty="0">
                <a:solidFill>
                  <a:schemeClr val="bg1"/>
                </a:solidFill>
              </a:rPr>
              <a:t>Fetret devrine Son Vererek Devlette Düzeni sağladı.</a:t>
            </a:r>
          </a:p>
          <a:p>
            <a:r>
              <a:rPr lang="tr-TR" b="1" i="1" dirty="0">
                <a:solidFill>
                  <a:schemeClr val="bg1"/>
                </a:solidFill>
              </a:rPr>
              <a:t>Osmanlı Devletinin 2. Kurucusu Olarak Sayılır.</a:t>
            </a:r>
          </a:p>
          <a:p>
            <a:r>
              <a:rPr lang="tr-TR" b="1" i="1" dirty="0">
                <a:solidFill>
                  <a:schemeClr val="bg1"/>
                </a:solidFill>
              </a:rPr>
              <a:t>Amcası Tarafından Çıkarılan Düzmece Mustafa İsyanını Bastırdı.</a:t>
            </a:r>
          </a:p>
          <a:p>
            <a:r>
              <a:rPr lang="tr-TR" b="1" i="1" dirty="0">
                <a:solidFill>
                  <a:schemeClr val="bg1"/>
                </a:solidFill>
              </a:rPr>
              <a:t>Osmanlı vs. Venedik Deniz Savaşı Kaybedildi.</a:t>
            </a:r>
          </a:p>
          <a:p>
            <a:r>
              <a:rPr lang="tr-TR" b="1" i="1" dirty="0">
                <a:solidFill>
                  <a:schemeClr val="bg1"/>
                </a:solidFill>
              </a:rPr>
              <a:t>Kaybedilen Toprakların Bir Kısmını Geri Aldı.</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pPr algn="ctr"/>
            <a:r>
              <a:rPr lang="tr-TR" b="1" i="1" dirty="0">
                <a:solidFill>
                  <a:srgbClr val="C00000"/>
                </a:solidFill>
              </a:rPr>
              <a:t>II. MURAD </a:t>
            </a:r>
            <a:r>
              <a:rPr lang="tr-TR" b="1" i="1" dirty="0" err="1">
                <a:solidFill>
                  <a:srgbClr val="C00000"/>
                </a:solidFill>
              </a:rPr>
              <a:t>DÖNeMİ</a:t>
            </a:r>
            <a:br>
              <a:rPr lang="tr-TR" b="1" i="1" dirty="0">
                <a:solidFill>
                  <a:srgbClr val="C00000"/>
                </a:solidFill>
              </a:rPr>
            </a:br>
            <a:r>
              <a:rPr lang="tr-TR" b="1" i="1" dirty="0">
                <a:solidFill>
                  <a:srgbClr val="C00000"/>
                </a:solidFill>
              </a:rPr>
              <a:t>(1421-1451)</a:t>
            </a:r>
            <a:br>
              <a:rPr lang="tr-TR" b="1" i="1" dirty="0">
                <a:solidFill>
                  <a:srgbClr val="C00000"/>
                </a:solidFill>
              </a:rPr>
            </a:br>
            <a:endParaRPr lang="tr-TR" b="1" i="1" dirty="0">
              <a:solidFill>
                <a:srgbClr val="C00000"/>
              </a:solidFill>
            </a:endParaRPr>
          </a:p>
        </p:txBody>
      </p:sp>
      <p:sp>
        <p:nvSpPr>
          <p:cNvPr id="3" name="2 İçerik Yer Tutucusu"/>
          <p:cNvSpPr>
            <a:spLocks noGrp="1"/>
          </p:cNvSpPr>
          <p:nvPr>
            <p:ph idx="1"/>
          </p:nvPr>
        </p:nvSpPr>
        <p:spPr/>
        <p:txBody>
          <a:bodyPr/>
          <a:lstStyle/>
          <a:p>
            <a:r>
              <a:rPr lang="tr-TR" b="1" i="1" dirty="0">
                <a:solidFill>
                  <a:schemeClr val="bg1"/>
                </a:solidFill>
              </a:rPr>
              <a:t>İstanbul’u Kuşattı Ama Alamadı.</a:t>
            </a:r>
          </a:p>
          <a:p>
            <a:r>
              <a:rPr lang="tr-TR" b="1" i="1" dirty="0">
                <a:solidFill>
                  <a:schemeClr val="bg1"/>
                </a:solidFill>
              </a:rPr>
              <a:t>Anadolu’da Düzeni Sağladı ve Macarlarla </a:t>
            </a:r>
            <a:r>
              <a:rPr lang="tr-TR" b="1" i="1" dirty="0">
                <a:solidFill>
                  <a:srgbClr val="FFFF00"/>
                </a:solidFill>
              </a:rPr>
              <a:t>Edirne-</a:t>
            </a:r>
            <a:r>
              <a:rPr lang="tr-TR" b="1" i="1" dirty="0" err="1">
                <a:solidFill>
                  <a:srgbClr val="FFFF00"/>
                </a:solidFill>
              </a:rPr>
              <a:t>Segedin</a:t>
            </a:r>
            <a:r>
              <a:rPr lang="tr-TR" b="1" i="1" dirty="0">
                <a:solidFill>
                  <a:srgbClr val="FFFF00"/>
                </a:solidFill>
              </a:rPr>
              <a:t> </a:t>
            </a:r>
            <a:r>
              <a:rPr lang="tr-TR" b="1" i="1" dirty="0">
                <a:solidFill>
                  <a:schemeClr val="bg1"/>
                </a:solidFill>
              </a:rPr>
              <a:t>Antlaşmasını İmzalayarak Tahtı 12 Yaşındaki Oğlu </a:t>
            </a:r>
            <a:r>
              <a:rPr lang="tr-TR" b="1" i="1" dirty="0" err="1">
                <a:solidFill>
                  <a:schemeClr val="bg1"/>
                </a:solidFill>
              </a:rPr>
              <a:t>Mehmed’e</a:t>
            </a:r>
            <a:r>
              <a:rPr lang="tr-TR" b="1" i="1" dirty="0">
                <a:solidFill>
                  <a:schemeClr val="bg1"/>
                </a:solidFill>
              </a:rPr>
              <a:t> Bıraktı.</a:t>
            </a:r>
          </a:p>
          <a:p>
            <a:r>
              <a:rPr lang="tr-TR" b="1" i="1" dirty="0">
                <a:solidFill>
                  <a:schemeClr val="bg1"/>
                </a:solidFill>
              </a:rPr>
              <a:t>1444 Yılında Haçlıları Varna’da Bozguna Uğrattı.</a:t>
            </a:r>
          </a:p>
          <a:p>
            <a:r>
              <a:rPr lang="tr-TR" b="1" i="1" dirty="0">
                <a:solidFill>
                  <a:schemeClr val="bg1"/>
                </a:solidFill>
              </a:rPr>
              <a:t>1448 Yılında Haçlı Ordusunu II. Kosova Muharebesi ile Tekrar Yerin Dibine Soktu.</a:t>
            </a:r>
          </a:p>
          <a:p>
            <a:r>
              <a:rPr lang="tr-TR" b="1" i="1" dirty="0">
                <a:solidFill>
                  <a:schemeClr val="bg1"/>
                </a:solidFill>
              </a:rPr>
              <a:t>Bu Savaş İle Avrupalıların Türkleri Balkanlar’dan Atma Ümidi Kalmadı.</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4212" y="4940135"/>
            <a:ext cx="8534400" cy="1460664"/>
          </a:xfrm>
        </p:spPr>
        <p:txBody>
          <a:bodyPr/>
          <a:lstStyle/>
          <a:p>
            <a:pPr algn="ctr"/>
            <a:r>
              <a:rPr lang="tr-TR" b="1" i="1" dirty="0">
                <a:solidFill>
                  <a:srgbClr val="FF0000"/>
                </a:solidFill>
              </a:rPr>
              <a:t>FATİH SULTAN MEHMED DÖNEMİ</a:t>
            </a:r>
            <a:br>
              <a:rPr lang="tr-TR" b="1" i="1" dirty="0">
                <a:solidFill>
                  <a:srgbClr val="FF0000"/>
                </a:solidFill>
              </a:rPr>
            </a:br>
            <a:r>
              <a:rPr lang="tr-TR" b="1" i="1" dirty="0">
                <a:solidFill>
                  <a:srgbClr val="FF0000"/>
                </a:solidFill>
              </a:rPr>
              <a:t>(1451-1481)</a:t>
            </a:r>
          </a:p>
        </p:txBody>
      </p:sp>
      <p:sp>
        <p:nvSpPr>
          <p:cNvPr id="3" name="2 İçerik Yer Tutucusu"/>
          <p:cNvSpPr>
            <a:spLocks noGrp="1"/>
          </p:cNvSpPr>
          <p:nvPr>
            <p:ph sz="half" idx="1"/>
          </p:nvPr>
        </p:nvSpPr>
        <p:spPr>
          <a:xfrm>
            <a:off x="684211" y="685800"/>
            <a:ext cx="4937655" cy="4052455"/>
          </a:xfrm>
        </p:spPr>
        <p:txBody>
          <a:bodyPr>
            <a:normAutofit fontScale="92500" lnSpcReduction="10000"/>
          </a:bodyPr>
          <a:lstStyle/>
          <a:p>
            <a:pPr>
              <a:buNone/>
            </a:pPr>
            <a:endParaRPr lang="tr-TR" b="1" i="1" dirty="0">
              <a:solidFill>
                <a:schemeClr val="bg1"/>
              </a:solidFill>
            </a:endParaRPr>
          </a:p>
          <a:p>
            <a:endParaRPr lang="tr-TR" b="1" i="1" dirty="0">
              <a:solidFill>
                <a:schemeClr val="bg1"/>
              </a:solidFill>
            </a:endParaRPr>
          </a:p>
          <a:p>
            <a:r>
              <a:rPr lang="tr-TR" b="1" i="1" dirty="0">
                <a:solidFill>
                  <a:schemeClr val="bg1"/>
                </a:solidFill>
              </a:rPr>
              <a:t>1473 Otlukbeli Savaşı </a:t>
            </a:r>
            <a:r>
              <a:rPr lang="tr-TR" b="1" i="1" dirty="0" err="1">
                <a:solidFill>
                  <a:schemeClr val="bg1"/>
                </a:solidFill>
              </a:rPr>
              <a:t>Akkoyun’lu</a:t>
            </a:r>
            <a:r>
              <a:rPr lang="tr-TR" b="1" i="1" dirty="0">
                <a:solidFill>
                  <a:schemeClr val="bg1"/>
                </a:solidFill>
              </a:rPr>
              <a:t> Uzun Hasan</a:t>
            </a:r>
          </a:p>
          <a:p>
            <a:r>
              <a:rPr lang="tr-TR" b="1" i="1" dirty="0">
                <a:solidFill>
                  <a:schemeClr val="bg1"/>
                </a:solidFill>
              </a:rPr>
              <a:t>1461 Trabzon’un Fethi</a:t>
            </a:r>
          </a:p>
          <a:p>
            <a:r>
              <a:rPr lang="tr-TR" b="1" i="1" dirty="0">
                <a:solidFill>
                  <a:schemeClr val="bg1"/>
                </a:solidFill>
              </a:rPr>
              <a:t>1473 Kırım’ın Fethi</a:t>
            </a:r>
          </a:p>
          <a:p>
            <a:r>
              <a:rPr lang="tr-TR" b="1" i="1" dirty="0">
                <a:solidFill>
                  <a:schemeClr val="bg1"/>
                </a:solidFill>
              </a:rPr>
              <a:t>1461 Sinop’un Alınması</a:t>
            </a:r>
          </a:p>
          <a:p>
            <a:r>
              <a:rPr lang="tr-TR" b="1" i="1" dirty="0">
                <a:solidFill>
                  <a:schemeClr val="bg1"/>
                </a:solidFill>
              </a:rPr>
              <a:t>1479 Venedik İle İmtiyaz Anlaşması</a:t>
            </a:r>
          </a:p>
          <a:p>
            <a:r>
              <a:rPr lang="tr-TR" b="1" i="1" dirty="0">
                <a:solidFill>
                  <a:schemeClr val="bg1"/>
                </a:solidFill>
              </a:rPr>
              <a:t>Sırbistan, Eflak, Boğadan, Bosna-Hersek Amasra Ve Arnavutluk’un Fethi.</a:t>
            </a:r>
          </a:p>
          <a:p>
            <a:endParaRPr lang="tr-TR" b="1" i="1" dirty="0">
              <a:solidFill>
                <a:schemeClr val="bg1"/>
              </a:solidFill>
            </a:endParaRPr>
          </a:p>
          <a:p>
            <a:endParaRPr lang="tr-TR" b="1" i="1" dirty="0">
              <a:solidFill>
                <a:schemeClr val="bg1"/>
              </a:solidFill>
            </a:endParaRPr>
          </a:p>
        </p:txBody>
      </p:sp>
      <p:sp>
        <p:nvSpPr>
          <p:cNvPr id="4" name="3 İçerik Yer Tutucusu"/>
          <p:cNvSpPr>
            <a:spLocks noGrp="1"/>
          </p:cNvSpPr>
          <p:nvPr>
            <p:ph sz="half" idx="2"/>
          </p:nvPr>
        </p:nvSpPr>
        <p:spPr>
          <a:xfrm>
            <a:off x="5808133" y="685801"/>
            <a:ext cx="5437799" cy="4040578"/>
          </a:xfrm>
        </p:spPr>
        <p:txBody>
          <a:bodyPr>
            <a:normAutofit fontScale="92500" lnSpcReduction="10000"/>
          </a:bodyPr>
          <a:lstStyle/>
          <a:p>
            <a:pPr algn="ctr"/>
            <a:r>
              <a:rPr lang="tr-TR" b="1" i="1" dirty="0">
                <a:solidFill>
                  <a:srgbClr val="002060"/>
                </a:solidFill>
              </a:rPr>
              <a:t>İSTANBUL’UN FETHİ</a:t>
            </a:r>
            <a:endParaRPr lang="tr-TR" b="1" i="1" dirty="0">
              <a:solidFill>
                <a:schemeClr val="bg1"/>
              </a:solidFill>
            </a:endParaRPr>
          </a:p>
          <a:p>
            <a:r>
              <a:rPr lang="tr-TR" sz="1800" b="1" i="1" dirty="0">
                <a:solidFill>
                  <a:schemeClr val="bg1"/>
                </a:solidFill>
              </a:rPr>
              <a:t>6 Nisan Günü 65.000 Kişilik Osmanlı Ordusu İstanbul Surlarının Önüne Geldi. Sultana Batı Surlarının Zayıf Olduğu Söylendi. </a:t>
            </a:r>
            <a:r>
              <a:rPr lang="tr-TR" sz="1800" b="1" i="1" dirty="0" err="1">
                <a:solidFill>
                  <a:schemeClr val="bg1"/>
                </a:solidFill>
              </a:rPr>
              <a:t>Şahi</a:t>
            </a:r>
            <a:r>
              <a:rPr lang="tr-TR" sz="1800" b="1" i="1" dirty="0">
                <a:solidFill>
                  <a:schemeClr val="bg1"/>
                </a:solidFill>
              </a:rPr>
              <a:t> Adı Verilen Toplar Ateşlenmeye Başlandı. Sonrasında Askerlerin Bir Kısmı Saldırıya Geçti. Haliç’e Zincir Vurulmuştu. Fatih İse Bir İmkansızı Deneyerek Gemileri Karadan Yürüttü. Tekerlekli Kuleler İle Osmanlı Orduları Tekrar Saldırdı. Ama Rumlar Grejuva Ateşini Ateşledi. Fatih Kuşatmanın Sonuna Gelmek İstedi. Ve 65.000 Kişilik Osmanlı Ordusu Saldırıya Geçti. Surlar Parçalandı. Ve Türkler Surlardan İstanbul İçlerine Doğru Girdiler. Ve 1058 yıllık Roma İmparatorluğu Türklerin Yumruğu İle Yıkıldı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b="1" i="1" dirty="0" err="1">
                <a:solidFill>
                  <a:srgbClr val="C00000"/>
                </a:solidFill>
              </a:rPr>
              <a:t>Vel</a:t>
            </a:r>
            <a:r>
              <a:rPr lang="tr-TR" b="1" i="1" dirty="0">
                <a:solidFill>
                  <a:srgbClr val="C00000"/>
                </a:solidFill>
              </a:rPr>
              <a:t>-i </a:t>
            </a:r>
            <a:r>
              <a:rPr lang="tr-TR" b="1" i="1" dirty="0" err="1">
                <a:solidFill>
                  <a:srgbClr val="C00000"/>
                </a:solidFill>
              </a:rPr>
              <a:t>Bayezid</a:t>
            </a:r>
            <a:r>
              <a:rPr lang="tr-TR" b="1" i="1" dirty="0">
                <a:solidFill>
                  <a:srgbClr val="C00000"/>
                </a:solidFill>
              </a:rPr>
              <a:t> </a:t>
            </a:r>
            <a:r>
              <a:rPr lang="tr-TR" b="1" i="1" dirty="0" err="1">
                <a:solidFill>
                  <a:srgbClr val="C00000"/>
                </a:solidFill>
              </a:rPr>
              <a:t>Dönemİ</a:t>
            </a:r>
            <a:br>
              <a:rPr lang="tr-TR" b="1" i="1" dirty="0">
                <a:solidFill>
                  <a:srgbClr val="C00000"/>
                </a:solidFill>
              </a:rPr>
            </a:br>
            <a:r>
              <a:rPr lang="tr-TR" b="1" i="1" dirty="0">
                <a:solidFill>
                  <a:srgbClr val="C00000"/>
                </a:solidFill>
              </a:rPr>
              <a:t>(1481-1512)</a:t>
            </a:r>
          </a:p>
        </p:txBody>
      </p:sp>
      <p:sp>
        <p:nvSpPr>
          <p:cNvPr id="3" name="2 İçerik Yer Tutucusu"/>
          <p:cNvSpPr>
            <a:spLocks noGrp="1"/>
          </p:cNvSpPr>
          <p:nvPr>
            <p:ph idx="1"/>
          </p:nvPr>
        </p:nvSpPr>
        <p:spPr/>
        <p:txBody>
          <a:bodyPr/>
          <a:lstStyle/>
          <a:p>
            <a:r>
              <a:rPr lang="tr-TR" b="1" i="1" dirty="0">
                <a:solidFill>
                  <a:schemeClr val="bg1"/>
                </a:solidFill>
              </a:rPr>
              <a:t>Dindar Bir Kişi Olduğu İçin </a:t>
            </a:r>
            <a:r>
              <a:rPr lang="tr-TR" b="1" i="1" dirty="0" err="1">
                <a:solidFill>
                  <a:schemeClr val="bg1"/>
                </a:solidFill>
              </a:rPr>
              <a:t>Vel</a:t>
            </a:r>
            <a:r>
              <a:rPr lang="tr-TR" b="1" i="1" dirty="0">
                <a:solidFill>
                  <a:schemeClr val="bg1"/>
                </a:solidFill>
              </a:rPr>
              <a:t>-i </a:t>
            </a:r>
            <a:r>
              <a:rPr lang="tr-TR" b="1" i="1" dirty="0" err="1">
                <a:solidFill>
                  <a:schemeClr val="bg1"/>
                </a:solidFill>
              </a:rPr>
              <a:t>Bayezid</a:t>
            </a:r>
            <a:r>
              <a:rPr lang="tr-TR" b="1" i="1" dirty="0">
                <a:solidFill>
                  <a:schemeClr val="bg1"/>
                </a:solidFill>
              </a:rPr>
              <a:t> Denir.</a:t>
            </a:r>
          </a:p>
          <a:p>
            <a:r>
              <a:rPr lang="tr-TR" b="1" i="1" dirty="0">
                <a:solidFill>
                  <a:schemeClr val="bg1"/>
                </a:solidFill>
              </a:rPr>
              <a:t>1483 Yılında Karaman Oğulları Beyliğini Toparlanamayacak Şekilde Yıktı.</a:t>
            </a:r>
          </a:p>
          <a:p>
            <a:r>
              <a:rPr lang="tr-TR" b="1" i="1" dirty="0">
                <a:solidFill>
                  <a:schemeClr val="bg1"/>
                </a:solidFill>
              </a:rPr>
              <a:t>Ramazan Oğulları Beyliği Ortadan Kaldırıldı</a:t>
            </a:r>
          </a:p>
          <a:p>
            <a:r>
              <a:rPr lang="tr-TR" b="1" i="1" dirty="0">
                <a:solidFill>
                  <a:schemeClr val="bg1"/>
                </a:solidFill>
              </a:rPr>
              <a:t>Oğlu Yavuz Tarafından Tahttan İndirildi</a:t>
            </a:r>
          </a:p>
        </p:txBody>
      </p:sp>
    </p:spTree>
  </p:cSld>
  <p:clrMapOvr>
    <a:masterClrMapping/>
  </p:clrMapOvr>
</p:sld>
</file>

<file path=ppt/theme/theme1.xml><?xml version="1.0" encoding="utf-8"?>
<a:theme xmlns:a="http://schemas.openxmlformats.org/drawingml/2006/main" name="tf11469707">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Office_36807395_TF11469707.potx" id="{3E09F6B6-489D-481C-A2C6-77448EE1A64D}" vid="{6A6A2532-C7B8-42F1-85FC-9166D28B82F0}"/>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Props1.xml><?xml version="1.0" encoding="utf-8"?>
<ds:datastoreItem xmlns:ds="http://schemas.openxmlformats.org/officeDocument/2006/customXml" ds:itemID="{00B8EF33-82AA-4779-AFAA-C56669D00D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FDEB4C-941C-4EBE-9462-062D8A0ADE9E}">
  <ds:schemaRefs>
    <ds:schemaRef ds:uri="http://schemas.microsoft.com/sharepoint/v3/contenttype/forms"/>
  </ds:schemaRefs>
</ds:datastoreItem>
</file>

<file path=customXml/itemProps3.xml><?xml version="1.0" encoding="utf-8"?>
<ds:datastoreItem xmlns:ds="http://schemas.openxmlformats.org/officeDocument/2006/customXml" ds:itemID="{60B414F3-C833-4395-8C69-0E806C518171}">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tf11469707</Template>
  <TotalTime>0</TotalTime>
  <Words>1280</Words>
  <Application>Microsoft Office PowerPoint</Application>
  <PresentationFormat>Geniş ekran</PresentationFormat>
  <Paragraphs>87</Paragraphs>
  <Slides>13</Slides>
  <Notes>1</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13</vt:i4>
      </vt:variant>
    </vt:vector>
  </HeadingPairs>
  <TitlesOfParts>
    <vt:vector size="17" baseType="lpstr">
      <vt:lpstr>Calibri</vt:lpstr>
      <vt:lpstr>Century Gothic</vt:lpstr>
      <vt:lpstr>Wingdings 3</vt:lpstr>
      <vt:lpstr>tf11469707</vt:lpstr>
      <vt:lpstr>OsmanlI DEVLETİ’NİN KURULUŞU VE YÜKSELİŞİ</vt:lpstr>
      <vt:lpstr>OSMAN BEY DÖNEMİ (1299-1324)</vt:lpstr>
      <vt:lpstr>ORHAN BEY DÖNEMİ (1324-1362)</vt:lpstr>
      <vt:lpstr>HüdavenDİGAR MURAD DÖNEMİ (1362-1389)</vt:lpstr>
      <vt:lpstr>YILDIRIM BAYEZİD DÖNEMİ (1389-1402)</vt:lpstr>
      <vt:lpstr>Çelebi MEHMED DÖNEMİ (1413-1421)</vt:lpstr>
      <vt:lpstr>II. MURAD DÖNeMİ (1421-1451) </vt:lpstr>
      <vt:lpstr>FATİH SULTAN MEHMED DÖNEMİ (1451-1481)</vt:lpstr>
      <vt:lpstr>Vel-i Bayezid Dönemİ (1481-1512)</vt:lpstr>
      <vt:lpstr>YAVUZ SULTAN SELİM DÖNEMİ (1512-1520)</vt:lpstr>
      <vt:lpstr>KANUNİ SULTAN SÜLEYMAN (1520-1566)   </vt:lpstr>
      <vt:lpstr>SARI SELİM DÖNEMİ (1566-1574)</vt:lpstr>
      <vt:lpstr>III. Murad DÖNEMİ (1574-1595)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2020-03-24T10:43:32Z</dcterms:created>
  <dcterms:modified xsi:type="dcterms:W3CDTF">2022-04-09T10:55:22Z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