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6B0A37-DEA5-4B14-AA51-E3A86D1A09F9}" v="539" dt="2020-04-09T05:35:24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4DD4C31-1479-4B9D-9596-315829F0E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3619B66-DF05-4E7F-A865-613EEA385A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EDB3629-59AC-41B9-A3AA-056CC959A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210891C-6687-49EE-BD28-E07388BE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A838DD4-1E57-49F0-A58A-C5DD5082C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1086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C1D53C-743F-43B4-8D09-7E01D70F9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F8144F9-4FE7-4188-BEB3-65E4982504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EB47678-94A7-47EE-BB48-5F638F1F0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0E324B-21AB-4D1F-BC8E-2B117CD2E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45D9406-FEEB-4BD7-8229-F2E618CBC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8305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CC493DA2-0B13-4B45-8FE6-DC9A67182E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4A339B43-681E-45B6-ABDD-27488FA573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6637F5E-5D2B-4B93-8BF5-B2D601F38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55CDB56-A712-4878-808E-37CE7D222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DA905DC-658C-479E-9567-355211E3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90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A9F8A10-E554-4CA2-AA4D-802D90D45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253438A-DEA0-47EE-BAF1-888B0DF2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934EDA4-31D7-4BE6-BC55-E494B006B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264F2BD-4D23-4099-ACC0-EAE30E083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756842C-7F65-42A2-8D4F-F7348405F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8215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A7EEB9A-A315-4204-83FB-F64A16BAF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FFDC3A1-F700-4905-AABF-2DA73EBEF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E1E7BA1-C7AC-42B2-8E0A-6443C1844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8687349-C652-4713-B268-A4EA6B3E7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A5CE73A-7665-4E29-A7FC-C244F2EA1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295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39935B1-E173-4977-B6DE-506C1834E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6D3F48-8913-4604-997A-9B01EC77E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B46C27A-F65B-4ADC-AB75-BA4E467A02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A434C1D-7E5B-4DB6-BC43-B4858BB41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66EC07F-51BF-44E6-9C1E-529FDAF19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02370B5-3A39-4E5C-9AD9-2EBB03DD8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771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D9DD02E-4A98-42D4-B9A8-D8826ACF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4B8B961-AB1D-4A44-9877-439068997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603755C-0F4F-4EBB-9203-F6504AA5D0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D98D768-FF60-46A6-84C4-EFC9C0DA8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045DA1DB-D6F7-4113-829C-F70C8075B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28393619-0F72-4D21-B629-83B0E5DA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FA15C5DD-20A1-4010-A25A-5B37AE18D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2BD2C6C9-398B-4EB8-A27E-8033AEE19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433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3F8B06-BAE2-4875-8898-3DD37EE0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542C5487-C4A6-484A-A3B0-016F5CDE0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2AB67A5-5BC0-4776-835F-A83061820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D9D7E467-D213-4D86-9778-F52939C86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1271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D743EE4A-13D1-469E-A0B2-76930FB3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10A0E29-CB91-43BC-8E58-F76C17C47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B65A0B8-E593-4492-B79A-2BB85F09F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9859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A133BDC-2053-49DF-85AA-0D7915B2C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DB4ECF8-034A-4E97-82D9-E3B8BCDD66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68A6B71-719A-4962-B3DA-B70E5B419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8B0C480-64EB-41B7-8ABA-F01C56F6F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7769EE1-A121-45D8-AE68-5DECDAE4D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78147FB-9E29-4CB3-9F10-40E0C6C9C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619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2799708-D21B-4665-9C7C-2A876BCCE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88D7476-EC41-4528-825D-3E2B059E6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83E3420-1D66-4B1A-879E-E679248FA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0EA2691-FECD-4AF6-9396-92FDB0EBF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9F039F5-AE27-4A2D-863A-91DE463BB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DA1660D-3D5E-453F-9586-CDFC8A79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7718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1F0567DB-431D-4CB9-B1F8-A589A0FB5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F815F6D-F0D8-482D-9991-AAA31F3A2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D9D2855-046C-4D12-89E8-7A7DA96412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29C7A-9F82-43F7-9AF1-431452C1DFD0}" type="datetimeFigureOut">
              <a:rPr lang="tr-TR" smtClean="0"/>
              <a:pPr/>
              <a:t>6.04.2022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F37D4F2-1DE7-4E16-A578-0DB3D9A07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96A4EA5-DBDA-4124-B9F0-606BFFF88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021C0-D0A3-4D02-B570-DFBDF20EBC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921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6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4026" y="2043663"/>
            <a:ext cx="4578895" cy="2031055"/>
          </a:xfrm>
        </p:spPr>
        <p:txBody>
          <a:bodyPr>
            <a:normAutofit/>
          </a:bodyPr>
          <a:lstStyle/>
          <a:p>
            <a:r>
              <a:rPr lang="tr-TR">
                <a:solidFill>
                  <a:srgbClr val="FFFFFF"/>
                </a:solidFill>
              </a:rPr>
              <a:t>NOKTALAMA İŞARETLERİ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84026" y="4074718"/>
            <a:ext cx="4578895" cy="682079"/>
          </a:xfrm>
        </p:spPr>
        <p:txBody>
          <a:bodyPr>
            <a:normAutofit/>
          </a:bodyPr>
          <a:lstStyle/>
          <a:p>
            <a:r>
              <a:rPr lang="tr-TR" sz="1700">
                <a:solidFill>
                  <a:srgbClr val="FFFFFF"/>
                </a:solidFill>
              </a:rPr>
              <a:t>-</a:t>
            </a:r>
          </a:p>
          <a:p>
            <a:r>
              <a:rPr lang="tr-TR" sz="1700">
                <a:solidFill>
                  <a:srgbClr val="FFFFFF"/>
                </a:solidFill>
              </a:rPr>
              <a:t>.  , ? – ‘ 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16600" dirty="0"/>
              <a:t>-</a:t>
            </a:r>
            <a:r>
              <a:rPr lang="tr-TR" dirty="0"/>
              <a:t> KISA  ÇİZGİ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3158196"/>
          </a:xfrm>
        </p:spPr>
        <p:txBody>
          <a:bodyPr>
            <a:normAutofit/>
          </a:bodyPr>
          <a:lstStyle/>
          <a:p>
            <a:r>
              <a:rPr lang="tr-TR" sz="3600" b="1" dirty="0"/>
              <a:t>Ben kısa çizgiyim , satır sonuna sığmayan sözcükleri ayırmada kullanılırım.</a:t>
            </a:r>
          </a:p>
          <a:p>
            <a:r>
              <a:rPr lang="tr-TR" sz="3600" dirty="0"/>
              <a:t>Akşamları karanlık </a:t>
            </a:r>
            <a:r>
              <a:rPr lang="tr-TR" sz="3600" dirty="0" err="1"/>
              <a:t>ba</a:t>
            </a:r>
            <a:r>
              <a:rPr lang="tr-TR" sz="3600" dirty="0"/>
              <a:t>-</a:t>
            </a:r>
          </a:p>
          <a:p>
            <a:r>
              <a:rPr lang="tr-TR" sz="3600" dirty="0" err="1"/>
              <a:t>sınca</a:t>
            </a:r>
            <a:r>
              <a:rPr lang="tr-TR" sz="3600" dirty="0"/>
              <a:t>  herkes evine koşar.</a:t>
            </a:r>
          </a:p>
          <a:p>
            <a:r>
              <a:rPr lang="tr-TR" sz="4000" dirty="0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26513DB7-A547-4225-BF00-EC4AB76C7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6D020870-4D6D-4301-A39F-FEBE7AB18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889850"/>
            <a:ext cx="8229600" cy="3206150"/>
          </a:xfrm>
        </p:spPr>
        <p:txBody>
          <a:bodyPr vert="horz" anchor="t">
            <a:normAutofit/>
          </a:bodyPr>
          <a:lstStyle/>
          <a:p>
            <a:r>
              <a:rPr lang="tr-TR" sz="2800" dirty="0"/>
              <a:t>Kelimeleri hecelerine ayırırken kısa çizgi kullanılır.</a:t>
            </a:r>
          </a:p>
          <a:p>
            <a:endParaRPr lang="tr-TR" sz="2800" dirty="0"/>
          </a:p>
          <a:p>
            <a:r>
              <a:rPr lang="tr-TR" sz="2800" dirty="0" err="1"/>
              <a:t>Pa</a:t>
            </a:r>
            <a:r>
              <a:rPr lang="tr-TR" sz="2800" dirty="0"/>
              <a:t>-zar-te-si     </a:t>
            </a:r>
            <a:r>
              <a:rPr lang="tr-TR" sz="2800" dirty="0" err="1"/>
              <a:t>sa-lı</a:t>
            </a:r>
            <a:r>
              <a:rPr lang="tr-TR" sz="2800" dirty="0"/>
              <a:t>  çar-</a:t>
            </a:r>
            <a:r>
              <a:rPr lang="tr-TR" sz="2800" dirty="0" err="1"/>
              <a:t>şam</a:t>
            </a:r>
            <a:r>
              <a:rPr lang="tr-TR" sz="2800" dirty="0"/>
              <a:t>-</a:t>
            </a:r>
            <a:r>
              <a:rPr lang="tr-TR" sz="2800" dirty="0" err="1"/>
              <a:t>ba</a:t>
            </a:r>
            <a:r>
              <a:rPr lang="tr-TR" sz="2800" dirty="0"/>
              <a:t>     </a:t>
            </a:r>
            <a:r>
              <a:rPr lang="tr-TR" sz="2800" dirty="0" err="1"/>
              <a:t>per</a:t>
            </a:r>
            <a:r>
              <a:rPr lang="tr-TR" sz="2800" dirty="0"/>
              <a:t>-şem-be </a:t>
            </a:r>
          </a:p>
          <a:p>
            <a:endParaRPr lang="tr-TR" sz="2800" dirty="0"/>
          </a:p>
          <a:p>
            <a:r>
              <a:rPr lang="tr-TR" sz="2800" dirty="0"/>
              <a:t>Cu-</a:t>
            </a:r>
            <a:r>
              <a:rPr lang="tr-TR" sz="2800" dirty="0" err="1"/>
              <a:t>ma</a:t>
            </a:r>
            <a:r>
              <a:rPr lang="tr-TR" sz="2800" dirty="0"/>
              <a:t>     </a:t>
            </a:r>
            <a:r>
              <a:rPr lang="tr-TR" sz="2800" dirty="0" err="1"/>
              <a:t>cu</a:t>
            </a:r>
            <a:r>
              <a:rPr lang="tr-TR" sz="2800" dirty="0"/>
              <a:t>-</a:t>
            </a:r>
            <a:r>
              <a:rPr lang="tr-TR" sz="2800" dirty="0" err="1"/>
              <a:t>mar</a:t>
            </a:r>
            <a:r>
              <a:rPr lang="tr-TR" sz="2800" dirty="0"/>
              <a:t>-te-si      pa-zar</a:t>
            </a:r>
          </a:p>
        </p:txBody>
      </p:sp>
    </p:spTree>
    <p:extLst>
      <p:ext uri="{BB962C8B-B14F-4D97-AF65-F5344CB8AC3E}">
        <p14:creationId xmlns:p14="http://schemas.microsoft.com/office/powerpoint/2010/main" val="578597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16600" dirty="0"/>
              <a:t>! </a:t>
            </a:r>
            <a:r>
              <a:rPr lang="tr-TR" dirty="0"/>
              <a:t> ÜNLEM İŞARETİ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3158196"/>
          </a:xfrm>
        </p:spPr>
        <p:txBody>
          <a:bodyPr>
            <a:normAutofit/>
          </a:bodyPr>
          <a:lstStyle/>
          <a:p>
            <a:r>
              <a:rPr lang="tr-TR" sz="3600" b="1" dirty="0"/>
              <a:t>Ben  ünlem işaretiyim . Beni görünce biraz Kork! , Şaşır ! , Sevin!</a:t>
            </a:r>
          </a:p>
          <a:p>
            <a:r>
              <a:rPr lang="tr-TR" sz="3600" dirty="0"/>
              <a:t> Dur ! Araba geliyor.</a:t>
            </a:r>
          </a:p>
          <a:p>
            <a:r>
              <a:rPr lang="tr-TR" sz="3600" dirty="0"/>
              <a:t>Müjde ! Yeni yıl geldi.</a:t>
            </a:r>
          </a:p>
          <a:p>
            <a:r>
              <a:rPr lang="tr-TR" sz="3600" dirty="0"/>
              <a:t>Hey , buraya  gel 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57200" y="642918"/>
            <a:ext cx="8305800" cy="1214446"/>
          </a:xfrm>
        </p:spPr>
        <p:txBody>
          <a:bodyPr/>
          <a:lstStyle/>
          <a:p>
            <a:r>
              <a:rPr lang="tr-TR" dirty="0"/>
              <a:t>ETKİNLİK 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1857364"/>
            <a:ext cx="8305800" cy="4429156"/>
          </a:xfrm>
        </p:spPr>
        <p:txBody>
          <a:bodyPr/>
          <a:lstStyle/>
          <a:p>
            <a:pPr marL="742950" indent="-742950"/>
            <a:r>
              <a:rPr lang="tr-TR" sz="3600" dirty="0"/>
              <a:t>“ Okula  mı gidiyorsun “ </a:t>
            </a:r>
          </a:p>
          <a:p>
            <a:pPr marL="742950" indent="-742950"/>
            <a:r>
              <a:rPr lang="tr-TR" sz="3600" dirty="0"/>
              <a:t>Cümlesinin  sonunda hangi noktalama işareti konmalıdır ? </a:t>
            </a:r>
          </a:p>
          <a:p>
            <a:pPr marL="742950" indent="-742950"/>
            <a:r>
              <a:rPr lang="tr-TR" sz="3600" dirty="0"/>
              <a:t>A )  Nokta  ( .)</a:t>
            </a:r>
          </a:p>
          <a:p>
            <a:pPr marL="742950" indent="-742950"/>
            <a:r>
              <a:rPr lang="tr-TR" sz="3600" dirty="0"/>
              <a:t>        B ) Soru işareti ( ? )</a:t>
            </a:r>
          </a:p>
          <a:p>
            <a:pPr marL="742950" indent="-742950"/>
            <a:r>
              <a:rPr lang="tr-TR" sz="3600" dirty="0"/>
              <a:t>C ) Ünlem ( ! 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57200" y="785794"/>
            <a:ext cx="8305800" cy="1500198"/>
          </a:xfrm>
        </p:spPr>
        <p:txBody>
          <a:bodyPr/>
          <a:lstStyle/>
          <a:p>
            <a:r>
              <a:rPr lang="tr-TR" dirty="0"/>
              <a:t>NOKTA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43314"/>
            <a:ext cx="8305800" cy="2786082"/>
          </a:xfrm>
        </p:spPr>
        <p:txBody>
          <a:bodyPr vert="horz" anchor="t">
            <a:noAutofit/>
          </a:bodyPr>
          <a:lstStyle/>
          <a:p>
            <a:r>
              <a:rPr lang="tr-TR" sz="4400" dirty="0"/>
              <a:t>Nokta  ( . ) cümlelerin sonlarına konulur.</a:t>
            </a:r>
          </a:p>
          <a:p>
            <a:r>
              <a:rPr lang="tr-TR" sz="4400" dirty="0"/>
              <a:t>Beni görünce  dur , nefes al.</a:t>
            </a:r>
          </a:p>
        </p:txBody>
      </p:sp>
      <p:sp>
        <p:nvSpPr>
          <p:cNvPr id="4" name="3 Akış Çizelgesi: Bağlayıcı"/>
          <p:cNvSpPr/>
          <p:nvPr/>
        </p:nvSpPr>
        <p:spPr>
          <a:xfrm>
            <a:off x="1071538" y="2428868"/>
            <a:ext cx="500066" cy="4286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1142976" y="3000372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1C9CC24-B375-4226-BF2B-61FADBBA6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70A28E-4FD8-4474-A206-E15B5EBB3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1084747"/>
            <a:ext cx="9141714" cy="3294207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647E21-5366-4638-AC97-D8CD4111E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r="8214" b="45501"/>
          <a:stretch>
            <a:fillRect/>
          </a:stretch>
        </p:blipFill>
        <p:spPr>
          <a:xfrm flipV="1">
            <a:off x="0" y="0"/>
            <a:ext cx="9143999" cy="4473360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565443" y="2076450"/>
            <a:ext cx="8013114" cy="1345134"/>
          </a:xfrm>
        </p:spPr>
        <p:txBody>
          <a:bodyPr anchor="ctr">
            <a:normAutofit/>
          </a:bodyPr>
          <a:lstStyle/>
          <a:p>
            <a:r>
              <a:rPr lang="tr-TR" sz="490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</a:rPr>
              <a:t>Sıra Bildirmek İçin 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878681" y="4473360"/>
            <a:ext cx="7101908" cy="865639"/>
          </a:xfrm>
        </p:spPr>
        <p:txBody>
          <a:bodyPr vert="horz" anchor="ctr">
            <a:normAutofit/>
          </a:bodyPr>
          <a:lstStyle/>
          <a:p>
            <a:r>
              <a:rPr lang="tr-TR" sz="2400">
                <a:solidFill>
                  <a:srgbClr val="000000"/>
                </a:solidFill>
              </a:rPr>
              <a:t>Sayıların sonuna sıra bildirmek için  nokta konulur.</a:t>
            </a:r>
          </a:p>
          <a:p>
            <a:r>
              <a:rPr lang="tr-TR" sz="2400">
                <a:solidFill>
                  <a:srgbClr val="000000"/>
                </a:solidFill>
              </a:rPr>
              <a:t>Kitabımın 10. sayfasını okuyorum.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9599"/>
            <a:ext cx="9144000" cy="62484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9820"/>
          <a:stretch>
            <a:fillRect/>
          </a:stretch>
        </p:blipFill>
        <p:spPr>
          <a:xfrm flipV="1">
            <a:off x="0" y="2374533"/>
            <a:ext cx="9144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2CA431A-BC84-45C3-8430-0459E54A2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323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603363" y="940391"/>
            <a:ext cx="7516084" cy="2944457"/>
          </a:xfrm>
        </p:spPr>
        <p:txBody>
          <a:bodyPr anchor="ctr">
            <a:normAutofit/>
          </a:bodyPr>
          <a:lstStyle/>
          <a:p>
            <a:pPr algn="l"/>
            <a:r>
              <a:rPr lang="tr-TR" sz="5700">
                <a:solidFill>
                  <a:srgbClr val="000000"/>
                </a:solidFill>
              </a:rPr>
              <a:t>Saatleri Yazarken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603591" y="5318990"/>
            <a:ext cx="7062673" cy="723670"/>
          </a:xfrm>
        </p:spPr>
        <p:txBody>
          <a:bodyPr vert="horz" anchor="ctr">
            <a:normAutofit/>
          </a:bodyPr>
          <a:lstStyle/>
          <a:p>
            <a:pPr algn="l"/>
            <a:r>
              <a:rPr lang="tr-TR">
                <a:solidFill>
                  <a:srgbClr val="FFFFFF"/>
                </a:solidFill>
              </a:rPr>
              <a:t>Saatleri yazarken saat ve dakika arasında nokta konulur.</a:t>
            </a:r>
          </a:p>
          <a:p>
            <a:pPr algn="l"/>
            <a:r>
              <a:rPr lang="tr-TR">
                <a:solidFill>
                  <a:srgbClr val="FFFFFF"/>
                </a:solidFill>
              </a:rPr>
              <a:t>Saat 09.30 ‘da Hatay ‘ a geldim.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7027C52-EAEF-417D-B99C-DBFD6D13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9550" y="0"/>
            <a:ext cx="893445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977BDD-F21B-4E52-8FAE-69AA18080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 flipH="1">
            <a:off x="4171645" y="1"/>
            <a:ext cx="4972355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F39A25-DBCE-442D-A2E3-C0FE3312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2555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80059" y="1055098"/>
            <a:ext cx="4320539" cy="4747805"/>
          </a:xfrm>
        </p:spPr>
        <p:txBody>
          <a:bodyPr anchor="ctr">
            <a:normAutofit/>
          </a:bodyPr>
          <a:lstStyle/>
          <a:p>
            <a:pPr algn="l"/>
            <a:r>
              <a:rPr lang="tr-TR" sz="5700">
                <a:solidFill>
                  <a:srgbClr val="000000"/>
                </a:solidFill>
              </a:rPr>
              <a:t>,    VİRGÜL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6256767" y="1638300"/>
            <a:ext cx="2497899" cy="3581400"/>
          </a:xfrm>
        </p:spPr>
        <p:txBody>
          <a:bodyPr vert="horz" anchor="ctr">
            <a:normAutofit/>
          </a:bodyPr>
          <a:lstStyle/>
          <a:p>
            <a:pPr algn="l"/>
            <a:r>
              <a:rPr lang="tr-TR" sz="2800" dirty="0">
                <a:solidFill>
                  <a:srgbClr val="FFFFFF"/>
                </a:solidFill>
              </a:rPr>
              <a:t>Ben virgülüm eş görevli sözcükleri  ayırmada kullanılırım.</a:t>
            </a:r>
          </a:p>
          <a:p>
            <a:pPr algn="l"/>
            <a:r>
              <a:rPr lang="tr-TR" sz="2800" dirty="0">
                <a:solidFill>
                  <a:srgbClr val="FFFFFF"/>
                </a:solidFill>
                <a:ea typeface="+mn-lt"/>
                <a:cs typeface="+mn-lt"/>
              </a:rPr>
              <a:t>Pazardan fındık, fıstık , ceviz aldım.</a:t>
            </a:r>
          </a:p>
          <a:p>
            <a:pPr algn="l"/>
            <a:endParaRPr lang="tr-TR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z="4000" dirty="0">
              <a:ln w="3200">
                <a:solidFill>
                  <a:srgbClr val="B13F9A">
                    <a:shade val="75000"/>
                    <a:alpha val="25000"/>
                  </a:srgbClr>
                </a:solidFill>
                <a:prstDash val="solid"/>
                <a:round/>
              </a:ln>
            </a:endParaRP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229526"/>
          </a:xfrm>
        </p:spPr>
        <p:txBody>
          <a:bodyPr vert="horz" anchor="t">
            <a:noAutofit/>
          </a:bodyPr>
          <a:lstStyle/>
          <a:p>
            <a:r>
              <a:rPr lang="tr-TR" sz="4000" dirty="0"/>
              <a:t>Hitap sözcükleri ya da seslenmelerden sonra virgül  konulur.</a:t>
            </a:r>
          </a:p>
          <a:p>
            <a:r>
              <a:rPr lang="tr-TR" sz="4000" dirty="0"/>
              <a:t>Kıymetli  Amcacığım,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11500" dirty="0"/>
              <a:t>?</a:t>
            </a:r>
            <a:r>
              <a:rPr lang="tr-TR" dirty="0"/>
              <a:t>   SORU İŞARETİ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586716"/>
          </a:xfrm>
        </p:spPr>
        <p:txBody>
          <a:bodyPr>
            <a:normAutofit/>
          </a:bodyPr>
          <a:lstStyle/>
          <a:p>
            <a:r>
              <a:rPr lang="tr-TR" sz="3600" dirty="0"/>
              <a:t>Ben soru işaretiyim , soru anlamı taşıyan cümlelerin sonuna konulurum. Beni görünce merak et , sorgula</a:t>
            </a:r>
          </a:p>
          <a:p>
            <a:r>
              <a:rPr lang="tr-TR" sz="3600" dirty="0"/>
              <a:t>Kaç  yaşındasın 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57200" y="928670"/>
            <a:ext cx="8305800" cy="2214578"/>
          </a:xfrm>
        </p:spPr>
        <p:txBody>
          <a:bodyPr>
            <a:normAutofit fontScale="90000"/>
          </a:bodyPr>
          <a:lstStyle/>
          <a:p>
            <a:r>
              <a:rPr lang="tr-TR" sz="16600" dirty="0"/>
              <a:t>‘</a:t>
            </a:r>
            <a:r>
              <a:rPr lang="tr-TR" dirty="0"/>
              <a:t> KESME İŞARETİ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372402"/>
          </a:xfrm>
        </p:spPr>
        <p:txBody>
          <a:bodyPr/>
          <a:lstStyle/>
          <a:p>
            <a:r>
              <a:rPr lang="tr-TR" sz="4000" dirty="0"/>
              <a:t>Ben kesme işaretiyim.</a:t>
            </a:r>
          </a:p>
          <a:p>
            <a:r>
              <a:rPr lang="tr-TR" sz="4000" dirty="0"/>
              <a:t>Özel adların aldığı ekleri ayırmada kullanılırım.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Atatürk , Selanik ‘ </a:t>
            </a:r>
            <a:r>
              <a:rPr lang="tr-TR" dirty="0" err="1"/>
              <a:t>te</a:t>
            </a:r>
            <a:r>
              <a:rPr lang="tr-TR" dirty="0"/>
              <a:t>  doğdu.</a:t>
            </a:r>
          </a:p>
        </p:txBody>
      </p:sp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015212"/>
          </a:xfrm>
        </p:spPr>
        <p:txBody>
          <a:bodyPr vert="horz" anchor="t">
            <a:noAutofit/>
          </a:bodyPr>
          <a:lstStyle/>
          <a:p>
            <a:r>
              <a:rPr lang="tr-TR" sz="4000" dirty="0"/>
              <a:t>Atatürk , Anıtkabir ‘ de  yatıyor.</a:t>
            </a:r>
          </a:p>
          <a:p>
            <a:r>
              <a:rPr lang="tr-TR" sz="4000" b="1" dirty="0"/>
              <a:t>Sayılara gelen ekleri ayırmak için kesme işareti kullanılır.</a:t>
            </a:r>
            <a:endParaRPr lang="tr-TR" b="1" dirty="0"/>
          </a:p>
          <a:p>
            <a:r>
              <a:rPr lang="tr-TR" sz="4000" dirty="0"/>
              <a:t>1'den başlayıp birer saydık</a:t>
            </a:r>
          </a:p>
          <a:p>
            <a:endParaRPr lang="tr-TR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260</Words>
  <Application>Microsoft Office PowerPoint</Application>
  <PresentationFormat>Ekran Gösterisi (4:3)</PresentationFormat>
  <Paragraphs>48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Teması</vt:lpstr>
      <vt:lpstr>NOKTALAMA İŞARETLERİ</vt:lpstr>
      <vt:lpstr>NOKTA</vt:lpstr>
      <vt:lpstr>Sıra Bildirmek İçin </vt:lpstr>
      <vt:lpstr>Saatleri Yazarken</vt:lpstr>
      <vt:lpstr>,    VİRGÜL</vt:lpstr>
      <vt:lpstr>PowerPoint Sunusu</vt:lpstr>
      <vt:lpstr>?   SORU İŞARETİ</vt:lpstr>
      <vt:lpstr>‘ KESME İŞARETİ</vt:lpstr>
      <vt:lpstr>Atatürk , Selanik ‘ te  doğdu.</vt:lpstr>
      <vt:lpstr>- KISA  ÇİZGİ</vt:lpstr>
      <vt:lpstr>PowerPoint Sunusu</vt:lpstr>
      <vt:lpstr>!  ÜNLEM İŞARETİ</vt:lpstr>
      <vt:lpstr>ETKİNLİK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NOKTALAMA İŞARETLERİ</dc:title>
  <dc:creator>UGUR_OKULLARI 2019 2020</dc:creator>
  <cp:lastModifiedBy>SERKAN DEMİR</cp:lastModifiedBy>
  <cp:revision>4</cp:revision>
  <dcterms:created xsi:type="dcterms:W3CDTF">2020-04-09T06:53:15Z</dcterms:created>
  <dcterms:modified xsi:type="dcterms:W3CDTF">2022-04-06T17:39:49Z</dcterms:modified>
</cp:coreProperties>
</file>