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79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33CF12-58A1-4058-AEE9-26355975B53A}" type="datetimeFigureOut">
              <a:rPr lang="tr-TR" smtClean="0"/>
              <a:t>2.10.2022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9709B-F378-48A0-AFE3-4EF5F2922C93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893083"/>
            <a:ext cx="7772400" cy="3071833"/>
          </a:xfrm>
        </p:spPr>
        <p:txBody>
          <a:bodyPr>
            <a:noAutofit/>
          </a:bodyPr>
          <a:lstStyle/>
          <a:p>
            <a:r>
              <a:rPr lang="tr-TR" sz="22000" dirty="0">
                <a:latin typeface="TTKB Dik Temel Abece" pitchFamily="2" charset="-94"/>
              </a:rPr>
              <a:t>L  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le-mor-500x5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0"/>
            <a:ext cx="4525963" cy="5357826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50070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</a:t>
            </a:r>
          </a:p>
        </p:txBody>
      </p:sp>
      <p:pic>
        <p:nvPicPr>
          <p:cNvPr id="4" name="3 İçerik Yer Tutucusu" descr="lale-mor-500x5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0"/>
            <a:ext cx="4525963" cy="5357826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il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85728"/>
            <a:ext cx="8046156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il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85728"/>
            <a:ext cx="8046156" cy="4525963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b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428604"/>
            <a:ext cx="8046156" cy="4525963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fi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f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428604"/>
            <a:ext cx="8046156" cy="4525963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85728"/>
            <a:ext cx="4525963" cy="45259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00063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85728"/>
            <a:ext cx="4525963" cy="4525963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357166"/>
            <a:ext cx="3620770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ü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0"/>
            <a:ext cx="3451047" cy="5357826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28794" y="5429264"/>
            <a:ext cx="46577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gü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gü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3174" y="0"/>
            <a:ext cx="3451047" cy="5357826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85728"/>
            <a:ext cx="7797800" cy="43815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k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85728"/>
            <a:ext cx="7797800" cy="4381500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mb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0"/>
            <a:ext cx="5286412" cy="5286388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4643446"/>
            <a:ext cx="8229600" cy="150019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amba</a:t>
            </a:r>
          </a:p>
        </p:txBody>
      </p:sp>
      <p:pic>
        <p:nvPicPr>
          <p:cNvPr id="4" name="3 İçerik Yer Tutucusu" descr="lamb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0"/>
            <a:ext cx="5286412" cy="4714884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p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0"/>
            <a:ext cx="4786346" cy="4786346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pi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p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0"/>
            <a:ext cx="4786346" cy="4786346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yo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85728"/>
            <a:ext cx="7010400" cy="4857784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yo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yo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85728"/>
            <a:ext cx="7010400" cy="485778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43042" y="5072074"/>
            <a:ext cx="5514956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488" y="357166"/>
            <a:ext cx="3620770" cy="4525963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z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0"/>
            <a:ext cx="4143404" cy="5167373"/>
          </a:xfr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zi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zi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0"/>
            <a:ext cx="4143404" cy="5167373"/>
          </a:xfr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vab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285728"/>
            <a:ext cx="4714908" cy="4714908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avabo</a:t>
            </a:r>
          </a:p>
        </p:txBody>
      </p:sp>
      <p:pic>
        <p:nvPicPr>
          <p:cNvPr id="4" name="3 İçerik Yer Tutucusu" descr="lavab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285728"/>
            <a:ext cx="4714908" cy="4714908"/>
          </a:xfr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ş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28"/>
            <a:ext cx="4572032" cy="4929222"/>
          </a:xfr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şa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ş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285728"/>
            <a:ext cx="4572032" cy="4929222"/>
          </a:xfr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eğ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143668" cy="4857760"/>
          </a:xfr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000636"/>
            <a:ext cx="8229600" cy="1285876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eğen</a:t>
            </a:r>
          </a:p>
        </p:txBody>
      </p:sp>
      <p:pic>
        <p:nvPicPr>
          <p:cNvPr id="4" name="3 İçerik Yer Tutucusu" descr="leğe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0"/>
            <a:ext cx="6143668" cy="4857760"/>
          </a:xfr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okul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14290"/>
            <a:ext cx="8046156" cy="4929222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oku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okull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214290"/>
            <a:ext cx="8046156" cy="492922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214290"/>
            <a:ext cx="4540454" cy="4525963"/>
          </a:xfr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balı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6500858" cy="4643470"/>
          </a:xfr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ba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ık</a:t>
            </a:r>
          </a:p>
        </p:txBody>
      </p:sp>
      <p:pic>
        <p:nvPicPr>
          <p:cNvPr id="4" name="3 İçerik Yer Tutucusu" descr="balı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6500858" cy="4643470"/>
          </a:xfr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davu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0"/>
            <a:ext cx="5572164" cy="4714908"/>
          </a:xfr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471488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davu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davu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0"/>
            <a:ext cx="5572164" cy="4714908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ast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0"/>
            <a:ext cx="4071966" cy="5244595"/>
          </a:xfr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14480" y="5000636"/>
            <a:ext cx="5300642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astik</a:t>
            </a:r>
          </a:p>
        </p:txBody>
      </p:sp>
      <p:pic>
        <p:nvPicPr>
          <p:cNvPr id="4" name="3 İçerik Yer Tutucusu" descr="lasti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14290"/>
            <a:ext cx="4071966" cy="4815967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çat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85728"/>
            <a:ext cx="4500594" cy="4786346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çata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4" name="3 İçerik Yer Tutucusu" descr="çat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85728"/>
            <a:ext cx="4500594" cy="4786346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silgi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048057" cy="4525963"/>
          </a:xfr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si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gi</a:t>
            </a:r>
          </a:p>
        </p:txBody>
      </p:sp>
      <p:pic>
        <p:nvPicPr>
          <p:cNvPr id="4" name="3 İçerik Yer Tutucusu" descr="silgi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048057" cy="452596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928794" y="4714884"/>
            <a:ext cx="537208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e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ma</a:t>
            </a:r>
          </a:p>
        </p:txBody>
      </p:sp>
      <p:pic>
        <p:nvPicPr>
          <p:cNvPr id="4" name="3 İçerik Yer Tutucusu" descr="elma-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214290"/>
            <a:ext cx="4540454" cy="4525963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hal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714356"/>
            <a:ext cx="5500726" cy="4786346"/>
          </a:xfr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71670" y="5357826"/>
            <a:ext cx="537208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ha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ı</a:t>
            </a:r>
          </a:p>
        </p:txBody>
      </p:sp>
      <p:pic>
        <p:nvPicPr>
          <p:cNvPr id="4" name="3 İçerik Yer Tutucusu" descr="hal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480" y="285728"/>
            <a:ext cx="5500726" cy="5000660"/>
          </a:xfr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lemm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428604"/>
            <a:ext cx="6929486" cy="4525963"/>
          </a:xfr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42910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em</a:t>
            </a:r>
          </a:p>
        </p:txBody>
      </p:sp>
      <p:pic>
        <p:nvPicPr>
          <p:cNvPr id="4" name="3 İçerik Yer Tutucusu" descr="kalemm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428604"/>
            <a:ext cx="6929486" cy="4525963"/>
          </a:xfr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a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57166"/>
            <a:ext cx="7334250" cy="4643470"/>
          </a:xfr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57158" y="5357826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kap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an</a:t>
            </a:r>
          </a:p>
        </p:txBody>
      </p:sp>
      <p:pic>
        <p:nvPicPr>
          <p:cNvPr id="4" name="3 İçerik Yer Tutucusu" descr="kapla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357166"/>
            <a:ext cx="7334250" cy="4643470"/>
          </a:xfr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oltu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0"/>
            <a:ext cx="5429288" cy="5000636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14282" y="5214950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ko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tuk</a:t>
            </a:r>
          </a:p>
        </p:txBody>
      </p:sp>
      <p:pic>
        <p:nvPicPr>
          <p:cNvPr id="4" name="3 İçerik Yer Tutucusu" descr="koltu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0"/>
            <a:ext cx="5429288" cy="5000636"/>
          </a:xfr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oku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285728"/>
            <a:ext cx="7734300" cy="4448175"/>
          </a:xfr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143512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okum</a:t>
            </a:r>
          </a:p>
        </p:txBody>
      </p:sp>
      <p:pic>
        <p:nvPicPr>
          <p:cNvPr id="4" name="3 İçerik Yer Tutucusu" descr="loku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85786" y="285728"/>
            <a:ext cx="7734300" cy="444817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im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kula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71480"/>
            <a:ext cx="8046156" cy="4525963"/>
          </a:xfr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42926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ku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ak</a:t>
            </a:r>
          </a:p>
        </p:txBody>
      </p:sp>
      <p:pic>
        <p:nvPicPr>
          <p:cNvPr id="4" name="3 İçerik Yer Tutucusu" descr="kula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571480"/>
            <a:ext cx="8046156" cy="4525963"/>
          </a:xfrm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kivircik-marull-600x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6357982" cy="4786346"/>
          </a:xfr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5214950"/>
            <a:ext cx="8229600" cy="1214438"/>
          </a:xfrm>
        </p:spPr>
        <p:txBody>
          <a:bodyPr>
            <a:noAutofit/>
          </a:bodyPr>
          <a:lstStyle/>
          <a:p>
            <a:r>
              <a:rPr lang="tr-TR" sz="9600" dirty="0">
                <a:latin typeface="TTKB Dik Temel Abece" pitchFamily="2" charset="-94"/>
              </a:rPr>
              <a:t>maru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</a:p>
        </p:txBody>
      </p:sp>
      <p:pic>
        <p:nvPicPr>
          <p:cNvPr id="5" name="4 İçerik Yer Tutucusu" descr="kivircik-marull-600x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285728"/>
            <a:ext cx="6357982" cy="478634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4429132"/>
            <a:ext cx="8229600" cy="1285876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imon</a:t>
            </a:r>
          </a:p>
        </p:txBody>
      </p:sp>
      <p:pic>
        <p:nvPicPr>
          <p:cNvPr id="4" name="3 İçerik Yer Tutucusu" descr="Lim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14290"/>
            <a:ext cx="603461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leyl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191250" cy="435771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85720" y="5072074"/>
            <a:ext cx="8229600" cy="1143000"/>
          </a:xfrm>
        </p:spPr>
        <p:txBody>
          <a:bodyPr>
            <a:noAutofit/>
          </a:bodyPr>
          <a:lstStyle/>
          <a:p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ey</a:t>
            </a:r>
            <a:r>
              <a:rPr lang="tr-TR" sz="9600" dirty="0">
                <a:solidFill>
                  <a:srgbClr val="FF0000"/>
                </a:solidFill>
                <a:latin typeface="TTKB Dik Temel Abece" pitchFamily="2" charset="-94"/>
              </a:rPr>
              <a:t>l</a:t>
            </a:r>
            <a:r>
              <a:rPr lang="tr-TR" sz="9600" dirty="0">
                <a:latin typeface="TTKB Dik Temel Abece" pitchFamily="2" charset="-94"/>
              </a:rPr>
              <a:t>ek</a:t>
            </a:r>
          </a:p>
        </p:txBody>
      </p:sp>
      <p:pic>
        <p:nvPicPr>
          <p:cNvPr id="4" name="3 İçerik Yer Tutucusu" descr="leyle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191250" cy="4357718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33</Words>
  <Application>Microsoft Office PowerPoint</Application>
  <PresentationFormat>Ekran Gösterisi (4:3)</PresentationFormat>
  <Paragraphs>32</Paragraphs>
  <Slides>63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7" baseType="lpstr">
      <vt:lpstr>Arial</vt:lpstr>
      <vt:lpstr>Calibri</vt:lpstr>
      <vt:lpstr>TTKB Dik Temel Abece</vt:lpstr>
      <vt:lpstr>Ofis Teması</vt:lpstr>
      <vt:lpstr>L  l</vt:lpstr>
      <vt:lpstr>PowerPoint Sunusu</vt:lpstr>
      <vt:lpstr>el</vt:lpstr>
      <vt:lpstr>PowerPoint Sunusu</vt:lpstr>
      <vt:lpstr>elma</vt:lpstr>
      <vt:lpstr>PowerPoint Sunusu</vt:lpstr>
      <vt:lpstr>limon</vt:lpstr>
      <vt:lpstr>PowerPoint Sunusu</vt:lpstr>
      <vt:lpstr>leylek</vt:lpstr>
      <vt:lpstr>PowerPoint Sunusu</vt:lpstr>
      <vt:lpstr>lale</vt:lpstr>
      <vt:lpstr>PowerPoint Sunusu</vt:lpstr>
      <vt:lpstr>dil</vt:lpstr>
      <vt:lpstr>PowerPoint Sunusu</vt:lpstr>
      <vt:lpstr>bal</vt:lpstr>
      <vt:lpstr>PowerPoint Sunusu</vt:lpstr>
      <vt:lpstr>fil</vt:lpstr>
      <vt:lpstr>PowerPoint Sunusu</vt:lpstr>
      <vt:lpstr>dal</vt:lpstr>
      <vt:lpstr>PowerPoint Sunusu</vt:lpstr>
      <vt:lpstr>gül</vt:lpstr>
      <vt:lpstr>PowerPoint Sunusu</vt:lpstr>
      <vt:lpstr>kel</vt:lpstr>
      <vt:lpstr>PowerPoint Sunusu</vt:lpstr>
      <vt:lpstr>lamba</vt:lpstr>
      <vt:lpstr>PowerPoint Sunusu</vt:lpstr>
      <vt:lpstr>pil</vt:lpstr>
      <vt:lpstr>PowerPoint Sunusu</vt:lpstr>
      <vt:lpstr>yol</vt:lpstr>
      <vt:lpstr>PowerPoint Sunusu</vt:lpstr>
      <vt:lpstr>zil</vt:lpstr>
      <vt:lpstr>PowerPoint Sunusu</vt:lpstr>
      <vt:lpstr>lavabo</vt:lpstr>
      <vt:lpstr>PowerPoint Sunusu</vt:lpstr>
      <vt:lpstr>şal</vt:lpstr>
      <vt:lpstr>PowerPoint Sunusu</vt:lpstr>
      <vt:lpstr>leğen</vt:lpstr>
      <vt:lpstr>PowerPoint Sunusu</vt:lpstr>
      <vt:lpstr>okul</vt:lpstr>
      <vt:lpstr>PowerPoint Sunusu</vt:lpstr>
      <vt:lpstr>balık</vt:lpstr>
      <vt:lpstr>PowerPoint Sunusu</vt:lpstr>
      <vt:lpstr>davul</vt:lpstr>
      <vt:lpstr>PowerPoint Sunusu</vt:lpstr>
      <vt:lpstr>lastik</vt:lpstr>
      <vt:lpstr>PowerPoint Sunusu</vt:lpstr>
      <vt:lpstr>çatal</vt:lpstr>
      <vt:lpstr>PowerPoint Sunusu</vt:lpstr>
      <vt:lpstr>silgi</vt:lpstr>
      <vt:lpstr>PowerPoint Sunusu</vt:lpstr>
      <vt:lpstr>halı</vt:lpstr>
      <vt:lpstr>PowerPoint Sunusu</vt:lpstr>
      <vt:lpstr>kalem</vt:lpstr>
      <vt:lpstr>PowerPoint Sunusu</vt:lpstr>
      <vt:lpstr>kaplan</vt:lpstr>
      <vt:lpstr>PowerPoint Sunusu</vt:lpstr>
      <vt:lpstr>koltuk</vt:lpstr>
      <vt:lpstr>PowerPoint Sunusu</vt:lpstr>
      <vt:lpstr>lokum</vt:lpstr>
      <vt:lpstr>PowerPoint Sunusu</vt:lpstr>
      <vt:lpstr>kulak</vt:lpstr>
      <vt:lpstr>PowerPoint Sunusu</vt:lpstr>
      <vt:lpstr>marul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  l</dc:title>
  <dc:creator>Sony</dc:creator>
  <cp:lastModifiedBy>SERKAN DEMİR</cp:lastModifiedBy>
  <cp:revision>6</cp:revision>
  <dcterms:created xsi:type="dcterms:W3CDTF">2020-10-04T21:57:23Z</dcterms:created>
  <dcterms:modified xsi:type="dcterms:W3CDTF">2022-10-02T12:00:28Z</dcterms:modified>
</cp:coreProperties>
</file>