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3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80166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GÜVENLİ VE GÜVENSİZ ALANLAR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0166" y="3212976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376699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16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1538" y="1700808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Bir kişi orman yangınlarında Alo 177 Orman Yangın İhbar Hattı’nı araması gerekmektedir.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11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355976" y="3258732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x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547664" y="5661248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64813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2"/>
            <a:ext cx="9144000" cy="68589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660232" y="5445224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87907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" y="0"/>
            <a:ext cx="912925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292080" y="1555051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AMBULANS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292080" y="2996952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POLİS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191828" y="4370537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JANDARMA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5292080" y="5949280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İTFAİYE</a:t>
            </a:r>
          </a:p>
        </p:txBody>
      </p:sp>
    </p:spTree>
    <p:extLst>
      <p:ext uri="{BB962C8B-B14F-4D97-AF65-F5344CB8AC3E}">
        <p14:creationId xmlns:p14="http://schemas.microsoft.com/office/powerpoint/2010/main" val="36855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" y="7640"/>
            <a:ext cx="9137460" cy="685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907704" y="2786489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X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827584" y="3399431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X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907704" y="4149080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X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827584" y="4795411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X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827584" y="5441742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X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1907704" y="6192134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39332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80166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GÜVENLİ VE GÜVENSİZ ALANLAR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0166" y="3212976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292302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166"/>
            <a:ext cx="9144000" cy="1609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5552"/>
            <a:ext cx="9144000" cy="524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412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" y="0"/>
            <a:ext cx="9142753" cy="2708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24272" y="2706457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Hayır doğru değildir. İnşaat alanı tehlikeli ve yukarıdan maddeler düşebilir, ayaklarına paslı çivi batabilir.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75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762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24272" y="2706457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Süs havuzun içerisinde elektrik akımı ve boğulma tehlikesi olduğu için uyarmaktadır.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21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67" y="1635"/>
            <a:ext cx="9147867" cy="2895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24272" y="2706457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Bu bölgede bulunmamalıyız. Çünkü su dolu kuyuya düşebilir ve boğulabiliriz.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20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436"/>
            <a:ext cx="9144000" cy="68255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ol Sağ Ok 4"/>
          <p:cNvSpPr/>
          <p:nvPr/>
        </p:nvSpPr>
        <p:spPr>
          <a:xfrm>
            <a:off x="1403648" y="2564904"/>
            <a:ext cx="2232248" cy="484632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ol Sağ Ok 6"/>
          <p:cNvSpPr/>
          <p:nvPr/>
        </p:nvSpPr>
        <p:spPr>
          <a:xfrm>
            <a:off x="5508104" y="2564904"/>
            <a:ext cx="2232248" cy="484632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ol Sağ Ok 7"/>
          <p:cNvSpPr/>
          <p:nvPr/>
        </p:nvSpPr>
        <p:spPr>
          <a:xfrm>
            <a:off x="1547664" y="3717032"/>
            <a:ext cx="2232248" cy="484632"/>
          </a:xfrm>
          <a:prstGeom prst="left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ol Sağ Ok 8"/>
          <p:cNvSpPr/>
          <p:nvPr/>
        </p:nvSpPr>
        <p:spPr>
          <a:xfrm>
            <a:off x="5328084" y="3717032"/>
            <a:ext cx="2232248" cy="484632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ol Sağ Ok 9"/>
          <p:cNvSpPr/>
          <p:nvPr/>
        </p:nvSpPr>
        <p:spPr>
          <a:xfrm>
            <a:off x="1541748" y="4869160"/>
            <a:ext cx="2232248" cy="484632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ol Sağ Ok 10"/>
          <p:cNvSpPr/>
          <p:nvPr/>
        </p:nvSpPr>
        <p:spPr>
          <a:xfrm>
            <a:off x="5328084" y="4875561"/>
            <a:ext cx="2232248" cy="484632"/>
          </a:xfrm>
          <a:prstGeom prst="left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ol Sağ Ok 11"/>
          <p:cNvSpPr/>
          <p:nvPr/>
        </p:nvSpPr>
        <p:spPr>
          <a:xfrm>
            <a:off x="1583401" y="6165304"/>
            <a:ext cx="2232248" cy="484632"/>
          </a:xfrm>
          <a:prstGeom prst="left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Sağ Ok 12"/>
          <p:cNvSpPr/>
          <p:nvPr/>
        </p:nvSpPr>
        <p:spPr>
          <a:xfrm>
            <a:off x="5508104" y="6165304"/>
            <a:ext cx="2232248" cy="484632"/>
          </a:xfrm>
          <a:prstGeom prst="left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443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1724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24272" y="1741422"/>
            <a:ext cx="8928992" cy="50475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Asansör kabinin görmeden binmememiz gerekmektedir. Asansör tam olarak durmadan inmememiz gerekmektedir. Asansörlerin ağırlık taşıma kapasitesine uymamız gerekmektedir.</a:t>
            </a:r>
            <a:endParaRPr lang="tr-TR" sz="4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6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50" y="29166"/>
            <a:ext cx="9154050" cy="2103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2479" y="1988840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Bir kişinin karşıdan karşıya güvenli geçiş yapacağı yerler; alt ve üst geçitler, okul ve yaya geçitleri olarak örnek gösterilebilir.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63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9" y="48491"/>
            <a:ext cx="9117601" cy="1266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2479" y="1196752"/>
            <a:ext cx="8928992" cy="56630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Ulaşım araçlarıyla yolculuk yaparken dikkat etmemiz gereken durumlar ; araç tam durmadan inmememiz ve binmememiz gerekir, ayakta yolculuk etmememiz gerekmektedir, araç pencerelerinden uzuvlarımızı uzatmamanız gerekmektedir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45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182</Words>
  <Application>Microsoft Office PowerPoint</Application>
  <PresentationFormat>Ekran Gösterisi (4:3)</PresentationFormat>
  <Paragraphs>26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20" baseType="lpstr">
      <vt:lpstr>Aharoni</vt:lpstr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AJANSS</dc:creator>
  <cp:lastModifiedBy>serkan demir</cp:lastModifiedBy>
  <cp:revision>30</cp:revision>
  <dcterms:created xsi:type="dcterms:W3CDTF">2023-01-07T17:23:56Z</dcterms:created>
  <dcterms:modified xsi:type="dcterms:W3CDTF">2023-02-03T15:27:31Z</dcterms:modified>
</cp:coreProperties>
</file>