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8CD28-C6A9-4890-AFB2-E51B941837FF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A56EA-EA4F-4ADE-A156-789E26C725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9277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A56EA-EA4F-4ADE-A156-789E26C7254A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4880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HAMURUN ŞEKİL DEĞİŞMESİ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A56EA-EA4F-4ADE-A156-789E26C7254A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0911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A56EA-EA4F-4ADE-A156-789E26C7254A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366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Yuvarlatılmış Dikdörtgen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Yuvarlatılmış Dikdörtgen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Yuvarlatılmış Dikdörtgen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ikdörtgen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ikdörtgen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Yuvarlatılmış Dikdörtgen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>
                <a:latin typeface="Bodoni MT" pitchFamily="18" charset="0"/>
              </a:rPr>
              <a:t>KUVVETİN ETKİLERİ</a:t>
            </a:r>
          </a:p>
        </p:txBody>
      </p:sp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itchFamily="18" charset="0"/>
              </a:rPr>
              <a:t>DERS:FEN BİLİMLERİ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8640"/>
            <a:ext cx="1166242" cy="116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2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ZIT KUTUPLAR BİRBİRİNİ  ÇEKER AYNI KUTPLAR BİRBİRİNİ  İTER</a:t>
            </a:r>
          </a:p>
        </p:txBody>
      </p:sp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MIKNATISIN İKİ KUTBU VARDIR</a:t>
            </a:r>
          </a:p>
        </p:txBody>
      </p:sp>
    </p:spTree>
    <p:extLst>
      <p:ext uri="{BB962C8B-B14F-4D97-AF65-F5344CB8AC3E}">
        <p14:creationId xmlns:p14="http://schemas.microsoft.com/office/powerpoint/2010/main" val="238032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ıknatı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3"/>
            <a:ext cx="8676456" cy="655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45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HAZIRLAAYAN : MERAL DOĞRU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BENİ İZLEDİĞİNİZ İÇİN TEŞEKKÜR EDERİM.</a:t>
            </a:r>
          </a:p>
        </p:txBody>
      </p:sp>
      <p:sp>
        <p:nvSpPr>
          <p:cNvPr id="4" name="5-Nokta Yıldız 3"/>
          <p:cNvSpPr/>
          <p:nvPr/>
        </p:nvSpPr>
        <p:spPr>
          <a:xfrm>
            <a:off x="6372200" y="4221088"/>
            <a:ext cx="2160240" cy="15841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3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KUVVET NEDİR 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4400" dirty="0"/>
              <a:t>Hareket eden bir cismi durduran, duran bir cismi hareket ettiren, cisimlerin şekil, yön ve doğrultularını değiştiren etkiye </a:t>
            </a:r>
            <a:r>
              <a:rPr lang="tr-TR" sz="4400" dirty="0">
                <a:solidFill>
                  <a:srgbClr val="FF0000"/>
                </a:solidFill>
              </a:rPr>
              <a:t>kuvvet</a:t>
            </a:r>
            <a:r>
              <a:rPr lang="tr-TR" sz="4400" dirty="0"/>
              <a:t> denir.</a:t>
            </a:r>
          </a:p>
        </p:txBody>
      </p:sp>
    </p:spTree>
    <p:extLst>
      <p:ext uri="{BB962C8B-B14F-4D97-AF65-F5344CB8AC3E}">
        <p14:creationId xmlns:p14="http://schemas.microsoft.com/office/powerpoint/2010/main" val="34298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>
                <a:latin typeface="Bodoni MT" pitchFamily="18" charset="0"/>
              </a:rPr>
              <a:t>KUVVETİN CİSİMLER ÜZERİNDEKİ ETKİLERİ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Duran bir cismi hareket ettirebilir.</a:t>
            </a:r>
          </a:p>
          <a:p>
            <a:r>
              <a:rPr lang="tr-TR" sz="3200" dirty="0"/>
              <a:t>Hareketli cisimleri hızlandırabilir.</a:t>
            </a:r>
          </a:p>
          <a:p>
            <a:r>
              <a:rPr lang="tr-TR" sz="3200" dirty="0"/>
              <a:t>Hareketli cisimlerin yönünü değiştirebilir.</a:t>
            </a:r>
          </a:p>
          <a:p>
            <a:r>
              <a:rPr lang="tr-TR" sz="3200" dirty="0"/>
              <a:t>Hareketli cisimleri yavaşlatabilir.</a:t>
            </a:r>
          </a:p>
          <a:p>
            <a:r>
              <a:rPr lang="tr-TR" sz="3200" dirty="0"/>
              <a:t>Hareketli cisimleri durdurabilir.</a:t>
            </a:r>
          </a:p>
        </p:txBody>
      </p:sp>
    </p:spTree>
    <p:extLst>
      <p:ext uri="{BB962C8B-B14F-4D97-AF65-F5344CB8AC3E}">
        <p14:creationId xmlns:p14="http://schemas.microsoft.com/office/powerpoint/2010/main" val="171825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2993"/>
            <a:ext cx="8352928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10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2132856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dirty="0"/>
              <a:t>KUVVETİN ŞEKİL DEĞİŞTİRİCİ ETKİSİ</a:t>
            </a:r>
          </a:p>
        </p:txBody>
      </p:sp>
    </p:spTree>
    <p:extLst>
      <p:ext uri="{BB962C8B-B14F-4D97-AF65-F5344CB8AC3E}">
        <p14:creationId xmlns:p14="http://schemas.microsoft.com/office/powerpoint/2010/main" val="35612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ŞEKİL DEĞİŞTİRME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Cisimlerin şekillerini değiştirmek için kuvvet uygularız. Örneğin; oyun hamuru ,poğaça ,kurabiye ,börek ve seramik  hamuruna kuvvet uyguladığımız zaman hamura istediğimiz şekli verebiliriz.</a:t>
            </a:r>
          </a:p>
          <a:p>
            <a:pPr marL="0" indent="0">
              <a:buNone/>
            </a:pPr>
            <a:r>
              <a:rPr lang="tr-TR" dirty="0"/>
              <a:t>Bazı cisimler esnektir. Esnek cisimlere kuvvet uygulandığı zaman şekli değişmez. Çünkü kuvvet uyguladığımız zaman şekli eski haline döner.</a:t>
            </a:r>
          </a:p>
        </p:txBody>
      </p:sp>
    </p:spTree>
    <p:extLst>
      <p:ext uri="{BB962C8B-B14F-4D97-AF65-F5344CB8AC3E}">
        <p14:creationId xmlns:p14="http://schemas.microsoft.com/office/powerpoint/2010/main" val="37755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72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2420888"/>
            <a:ext cx="7772400" cy="1080120"/>
          </a:xfrm>
        </p:spPr>
        <p:txBody>
          <a:bodyPr/>
          <a:lstStyle/>
          <a:p>
            <a:pPr algn="ctr"/>
            <a:r>
              <a:rPr lang="tr-TR" dirty="0"/>
              <a:t>MIKNATISIN KUVVETİ</a:t>
            </a:r>
          </a:p>
        </p:txBody>
      </p:sp>
    </p:spTree>
    <p:extLst>
      <p:ext uri="{BB962C8B-B14F-4D97-AF65-F5344CB8AC3E}">
        <p14:creationId xmlns:p14="http://schemas.microsoft.com/office/powerpoint/2010/main" val="425413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MIKNATISIN ÖZELLİKLERİ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Mıknatıslar demir, nikel ve kobalt gibi maddelere uyguladıkları kuvvet gibi birbirlerine de kuvvet uygularlar. Mıknatıslar bazen birbirini iterken bazen de çekerler.</a:t>
            </a:r>
          </a:p>
          <a:p>
            <a:pPr algn="ctr"/>
            <a:r>
              <a:rPr lang="tr-TR" dirty="0"/>
              <a:t>MIKNATISIN ÇEŞİTLERİ</a:t>
            </a:r>
          </a:p>
          <a:p>
            <a:pPr marL="0" indent="0">
              <a:buNone/>
            </a:pPr>
            <a:r>
              <a:rPr lang="tr-TR" dirty="0"/>
              <a:t> Çubuk mıknatıs,</a:t>
            </a:r>
          </a:p>
          <a:p>
            <a:pPr marL="0" indent="0">
              <a:buNone/>
            </a:pPr>
            <a:r>
              <a:rPr lang="tr-TR" dirty="0"/>
              <a:t>U mıknatıs,</a:t>
            </a:r>
          </a:p>
          <a:p>
            <a:pPr marL="0" indent="0">
              <a:buNone/>
            </a:pPr>
            <a:r>
              <a:rPr lang="tr-TR" dirty="0"/>
              <a:t>Halka ve.</a:t>
            </a:r>
          </a:p>
          <a:p>
            <a:pPr marL="0" indent="0">
              <a:buNone/>
            </a:pPr>
            <a:r>
              <a:rPr lang="tr-TR" dirty="0"/>
              <a:t>Yuvarlak gibi farklı şekilleri vardır.</a:t>
            </a:r>
          </a:p>
        </p:txBody>
      </p:sp>
    </p:spTree>
    <p:extLst>
      <p:ext uri="{BB962C8B-B14F-4D97-AF65-F5344CB8AC3E}">
        <p14:creationId xmlns:p14="http://schemas.microsoft.com/office/powerpoint/2010/main" val="312040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</TotalTime>
  <Words>198</Words>
  <Application>Microsoft Office PowerPoint</Application>
  <PresentationFormat>Ekran Gösterisi (4:3)</PresentationFormat>
  <Paragraphs>32</Paragraphs>
  <Slides>12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9" baseType="lpstr">
      <vt:lpstr>Arial</vt:lpstr>
      <vt:lpstr>Bodoni MT</vt:lpstr>
      <vt:lpstr>Calibri</vt:lpstr>
      <vt:lpstr>Franklin Gothic Book</vt:lpstr>
      <vt:lpstr>Perpetua</vt:lpstr>
      <vt:lpstr>Wingdings 2</vt:lpstr>
      <vt:lpstr>Hisse Senedi</vt:lpstr>
      <vt:lpstr>DERS:FEN BİLİMLERİ</vt:lpstr>
      <vt:lpstr>KUVVET NEDİR ?</vt:lpstr>
      <vt:lpstr>KUVVETİN CİSİMLER ÜZERİNDEKİ ETKİLERİ</vt:lpstr>
      <vt:lpstr>PowerPoint Sunusu</vt:lpstr>
      <vt:lpstr>KUVVETİN ŞEKİL DEĞİŞTİRİCİ ETKİSİ</vt:lpstr>
      <vt:lpstr>ŞEKİL DEĞİŞTİRME</vt:lpstr>
      <vt:lpstr>PowerPoint Sunusu</vt:lpstr>
      <vt:lpstr>MIKNATISIN KUVVETİ</vt:lpstr>
      <vt:lpstr>MIKNATISIN ÖZELLİKLERİ</vt:lpstr>
      <vt:lpstr>MIKNATISIN İKİ KUTBU VARDIR</vt:lpstr>
      <vt:lpstr>PowerPoint Sunusu</vt:lpstr>
      <vt:lpstr>HAZIRLAAYAN : MERAL DOĞRU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DERS:FEN BİLİMLERİ</dc:title>
  <dc:creator>Lenovo</dc:creator>
  <cp:lastModifiedBy>SERKAN DEMİR</cp:lastModifiedBy>
  <cp:revision>8</cp:revision>
  <dcterms:created xsi:type="dcterms:W3CDTF">2020-03-21T08:36:02Z</dcterms:created>
  <dcterms:modified xsi:type="dcterms:W3CDTF">2022-04-14T06:17:43Z</dcterms:modified>
</cp:coreProperties>
</file>