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65" r:id="rId5"/>
    <p:sldId id="259" r:id="rId6"/>
    <p:sldId id="260" r:id="rId7"/>
    <p:sldId id="261" r:id="rId8"/>
    <p:sldId id="262" r:id="rId9"/>
    <p:sldId id="264" r:id="rId10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4EF465-FD22-48D8-9884-C16043C3FD2E}" type="datetimeFigureOut">
              <a:rPr lang="tr-TR" smtClean="0"/>
              <a:pPr/>
              <a:t>7.04.2022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6CB40D-D4BD-4E27-A46D-443604E7B5F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03551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380F0-6A7D-43B4-ACF9-39E65D360D9B}" type="datetimeFigureOut">
              <a:rPr lang="tr-TR" smtClean="0"/>
              <a:pPr/>
              <a:t>7.04.2022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74519-C340-4836-AF99-EC6652A6876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35041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380F0-6A7D-43B4-ACF9-39E65D360D9B}" type="datetimeFigureOut">
              <a:rPr lang="tr-TR" smtClean="0"/>
              <a:pPr/>
              <a:t>7.04.2022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74519-C340-4836-AF99-EC6652A6876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39178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380F0-6A7D-43B4-ACF9-39E65D360D9B}" type="datetimeFigureOut">
              <a:rPr lang="tr-TR" smtClean="0"/>
              <a:pPr/>
              <a:t>7.04.2022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74519-C340-4836-AF99-EC6652A6876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28373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380F0-6A7D-43B4-ACF9-39E65D360D9B}" type="datetimeFigureOut">
              <a:rPr lang="tr-TR" smtClean="0"/>
              <a:pPr/>
              <a:t>7.04.2022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74519-C340-4836-AF99-EC6652A6876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45539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380F0-6A7D-43B4-ACF9-39E65D360D9B}" type="datetimeFigureOut">
              <a:rPr lang="tr-TR" smtClean="0"/>
              <a:pPr/>
              <a:t>7.04.2022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74519-C340-4836-AF99-EC6652A6876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7607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380F0-6A7D-43B4-ACF9-39E65D360D9B}" type="datetimeFigureOut">
              <a:rPr lang="tr-TR" smtClean="0"/>
              <a:pPr/>
              <a:t>7.04.2022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74519-C340-4836-AF99-EC6652A6876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15736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380F0-6A7D-43B4-ACF9-39E65D360D9B}" type="datetimeFigureOut">
              <a:rPr lang="tr-TR" smtClean="0"/>
              <a:pPr/>
              <a:t>7.04.2022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74519-C340-4836-AF99-EC6652A6876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616824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380F0-6A7D-43B4-ACF9-39E65D360D9B}" type="datetimeFigureOut">
              <a:rPr lang="tr-TR" smtClean="0"/>
              <a:pPr/>
              <a:t>7.04.2022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74519-C340-4836-AF99-EC6652A6876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375805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380F0-6A7D-43B4-ACF9-39E65D360D9B}" type="datetimeFigureOut">
              <a:rPr lang="tr-TR" smtClean="0"/>
              <a:pPr/>
              <a:t>7.04.2022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74519-C340-4836-AF99-EC6652A6876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27059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380F0-6A7D-43B4-ACF9-39E65D360D9B}" type="datetimeFigureOut">
              <a:rPr lang="tr-TR" smtClean="0"/>
              <a:pPr/>
              <a:t>7.04.2022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74519-C340-4836-AF99-EC6652A6876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67027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380F0-6A7D-43B4-ACF9-39E65D360D9B}" type="datetimeFigureOut">
              <a:rPr lang="tr-TR" smtClean="0"/>
              <a:pPr/>
              <a:t>7.04.2022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74519-C340-4836-AF99-EC6652A6876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32473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3380F0-6A7D-43B4-ACF9-39E65D360D9B}" type="datetimeFigureOut">
              <a:rPr lang="tr-TR" smtClean="0"/>
              <a:pPr/>
              <a:t>7.04.2022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274519-C340-4836-AF99-EC6652A6876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63500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ihsan koleji amblemi ile ilgili gÃ¶rsel sonucu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Dikdörtgen 1"/>
          <p:cNvSpPr/>
          <p:nvPr/>
        </p:nvSpPr>
        <p:spPr>
          <a:xfrm>
            <a:off x="151290" y="0"/>
            <a:ext cx="501836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0" cap="none" spc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Ders:</a:t>
            </a:r>
            <a:r>
              <a:rPr lang="tr-TR" sz="54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Matematik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tr-TR" sz="54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Konu:</a:t>
            </a:r>
            <a:r>
              <a:rPr lang="tr-TR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Kesirler</a:t>
            </a:r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9323092" y="239877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3786824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 descr="ihsan koleji amblemi ile ilgili gÃ¶rsel sonucu"/>
          <p:cNvPicPr/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7999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50075" y="1320028"/>
            <a:ext cx="2363363" cy="2429012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752113" y="1193527"/>
            <a:ext cx="2490652" cy="2555513"/>
          </a:xfrm>
          <a:prstGeom prst="rect">
            <a:avLst/>
          </a:prstGeom>
        </p:spPr>
      </p:pic>
      <p:sp>
        <p:nvSpPr>
          <p:cNvPr id="7" name="Dikdörtgen 6"/>
          <p:cNvSpPr/>
          <p:nvPr/>
        </p:nvSpPr>
        <p:spPr>
          <a:xfrm>
            <a:off x="439980" y="3622449"/>
            <a:ext cx="43626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Bütün portakal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8289279" y="3622449"/>
            <a:ext cx="34163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Bütün simit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5040193" y="0"/>
            <a:ext cx="19287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Bütün</a:t>
            </a:r>
          </a:p>
        </p:txBody>
      </p:sp>
    </p:spTree>
    <p:extLst>
      <p:ext uri="{BB962C8B-B14F-4D97-AF65-F5344CB8AC3E}">
        <p14:creationId xmlns:p14="http://schemas.microsoft.com/office/powerpoint/2010/main" val="422422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ihsan koleji amblemi ile ilgili gÃ¶rsel sonucu"/>
          <p:cNvPicPr/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7999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</p:pic>
      <p:sp>
        <p:nvSpPr>
          <p:cNvPr id="7" name="Dikdörtgen 6"/>
          <p:cNvSpPr/>
          <p:nvPr/>
        </p:nvSpPr>
        <p:spPr>
          <a:xfrm>
            <a:off x="4952222" y="-23980"/>
            <a:ext cx="18172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Yarım</a:t>
            </a: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59607" y="821380"/>
            <a:ext cx="2133600" cy="2552700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8664" y="840567"/>
            <a:ext cx="1695450" cy="1762125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74114" y="3801291"/>
            <a:ext cx="1563964" cy="1670412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5075" y="3855134"/>
            <a:ext cx="1563964" cy="1670412"/>
          </a:xfrm>
          <a:prstGeom prst="rect">
            <a:avLst/>
          </a:prstGeom>
        </p:spPr>
      </p:pic>
      <p:cxnSp>
        <p:nvCxnSpPr>
          <p:cNvPr id="14" name="Düz Ok Bağlayıcısı 13"/>
          <p:cNvCxnSpPr/>
          <p:nvPr/>
        </p:nvCxnSpPr>
        <p:spPr>
          <a:xfrm flipH="1">
            <a:off x="1123406" y="2602692"/>
            <a:ext cx="548640" cy="119859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Düz Ok Bağlayıcısı 15"/>
          <p:cNvCxnSpPr/>
          <p:nvPr/>
        </p:nvCxnSpPr>
        <p:spPr>
          <a:xfrm>
            <a:off x="2338251" y="2429691"/>
            <a:ext cx="890938" cy="137160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Dikdörtgen 16"/>
          <p:cNvSpPr/>
          <p:nvPr/>
        </p:nvSpPr>
        <p:spPr>
          <a:xfrm>
            <a:off x="342484" y="5268443"/>
            <a:ext cx="42842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Yarım      Yarım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8" name="Resim 1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960467" y="776844"/>
            <a:ext cx="2490652" cy="2555513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695933" y="3667648"/>
            <a:ext cx="1228725" cy="2571750"/>
          </a:xfrm>
          <a:prstGeom prst="rect">
            <a:avLst/>
          </a:prstGeom>
        </p:spPr>
      </p:pic>
      <p:pic>
        <p:nvPicPr>
          <p:cNvPr id="20" name="Resim 1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601921" y="3667648"/>
            <a:ext cx="1181100" cy="2524125"/>
          </a:xfrm>
          <a:prstGeom prst="rect">
            <a:avLst/>
          </a:prstGeom>
        </p:spPr>
      </p:pic>
      <p:cxnSp>
        <p:nvCxnSpPr>
          <p:cNvPr id="22" name="Düz Ok Bağlayıcısı 21"/>
          <p:cNvCxnSpPr/>
          <p:nvPr/>
        </p:nvCxnSpPr>
        <p:spPr>
          <a:xfrm flipH="1">
            <a:off x="9310295" y="3201991"/>
            <a:ext cx="303968" cy="59930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10906345" y="3200353"/>
            <a:ext cx="256061" cy="60093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8299309" y="5806119"/>
            <a:ext cx="38129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Yarım   Yarım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8436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8664" y="840567"/>
            <a:ext cx="1101663" cy="1144987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329" y="2431975"/>
            <a:ext cx="1012468" cy="108138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73380" y="2327472"/>
            <a:ext cx="1013893" cy="1082902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00406" y="3368088"/>
            <a:ext cx="1204019" cy="1285968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82162" y="3410751"/>
            <a:ext cx="1172973" cy="1252809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89396" y="2028585"/>
            <a:ext cx="1123708" cy="1200191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34206" y="2028585"/>
            <a:ext cx="1123709" cy="1200191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41561" y="2056188"/>
            <a:ext cx="1101663" cy="1144987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05286" y="703500"/>
            <a:ext cx="1101663" cy="1144987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192685" y="2223101"/>
            <a:ext cx="1101663" cy="1144987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36137" y="4011072"/>
            <a:ext cx="1123709" cy="1200191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32493" y="4089549"/>
            <a:ext cx="1123709" cy="1200191"/>
          </a:xfrm>
          <a:prstGeom prst="rect">
            <a:avLst/>
          </a:prstGeom>
        </p:spPr>
      </p:pic>
      <p:cxnSp>
        <p:nvCxnSpPr>
          <p:cNvPr id="15" name="Düz Ok Bağlayıcısı 14"/>
          <p:cNvCxnSpPr/>
          <p:nvPr/>
        </p:nvCxnSpPr>
        <p:spPr>
          <a:xfrm flipH="1">
            <a:off x="978664" y="1985554"/>
            <a:ext cx="369133" cy="4464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Düz Ok Bağlayıcısı 16"/>
          <p:cNvCxnSpPr/>
          <p:nvPr/>
        </p:nvCxnSpPr>
        <p:spPr>
          <a:xfrm>
            <a:off x="1776549" y="1985554"/>
            <a:ext cx="303777" cy="4464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Düz Ok Bağlayıcısı 18"/>
          <p:cNvCxnSpPr/>
          <p:nvPr/>
        </p:nvCxnSpPr>
        <p:spPr>
          <a:xfrm flipH="1">
            <a:off x="4336869" y="3228776"/>
            <a:ext cx="117565" cy="2845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>
            <a:off x="4882162" y="3142342"/>
            <a:ext cx="261062" cy="3710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 flipH="1">
            <a:off x="7405286" y="1765894"/>
            <a:ext cx="272900" cy="4428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Düz Ok Bağlayıcısı 24"/>
          <p:cNvCxnSpPr/>
          <p:nvPr/>
        </p:nvCxnSpPr>
        <p:spPr>
          <a:xfrm>
            <a:off x="8321040" y="1717101"/>
            <a:ext cx="375020" cy="3390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 flipH="1">
            <a:off x="10192685" y="3327848"/>
            <a:ext cx="275498" cy="6832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Düz Ok Bağlayıcısı 28"/>
          <p:cNvCxnSpPr>
            <a:endCxn id="13" idx="0"/>
          </p:cNvCxnSpPr>
          <p:nvPr/>
        </p:nvCxnSpPr>
        <p:spPr>
          <a:xfrm>
            <a:off x="10920549" y="3368088"/>
            <a:ext cx="373799" cy="7214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Dikdörtgen 29"/>
          <p:cNvSpPr/>
          <p:nvPr/>
        </p:nvSpPr>
        <p:spPr>
          <a:xfrm>
            <a:off x="1620662" y="5475404"/>
            <a:ext cx="65230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 bütün , </a:t>
            </a:r>
            <a:r>
              <a:rPr lang="tr-TR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 yarım </a:t>
            </a:r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eder.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3130488" y="28612"/>
            <a:ext cx="42939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Yarımı bulmak</a:t>
            </a:r>
            <a:endParaRPr lang="tr-TR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753091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ihsan koleji amblemi ile ilgili gÃ¶rsel sonucu"/>
          <p:cNvPicPr/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311"/>
            <a:ext cx="12192000" cy="6857999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7428" y="172400"/>
            <a:ext cx="2056584" cy="256051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65633" y="3221354"/>
            <a:ext cx="3114675" cy="3038475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17245" y="3423688"/>
            <a:ext cx="2876550" cy="2943225"/>
          </a:xfrm>
          <a:prstGeom prst="rect">
            <a:avLst/>
          </a:prstGeom>
        </p:spPr>
      </p:pic>
      <p:cxnSp>
        <p:nvCxnSpPr>
          <p:cNvPr id="12" name="Düz Ok Bağlayıcısı 11"/>
          <p:cNvCxnSpPr/>
          <p:nvPr/>
        </p:nvCxnSpPr>
        <p:spPr>
          <a:xfrm>
            <a:off x="1397726" y="2860766"/>
            <a:ext cx="52251" cy="155448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Düz Ok Bağlayıcısı 13"/>
          <p:cNvCxnSpPr/>
          <p:nvPr/>
        </p:nvCxnSpPr>
        <p:spPr>
          <a:xfrm>
            <a:off x="2416629" y="2732915"/>
            <a:ext cx="5760720" cy="185214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2416629" y="440472"/>
            <a:ext cx="34307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Bütün elma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45100" y="5993284"/>
            <a:ext cx="41430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Yarısı </a:t>
            </a:r>
            <a:r>
              <a:rPr lang="tr-TR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Tanem’e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417999" y="5928128"/>
            <a:ext cx="40192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Yarısı Melek’e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4711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ihsan koleji amblemi ile ilgili gÃ¶rsel sonucu"/>
          <p:cNvPicPr/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954" y="411539"/>
            <a:ext cx="12192000" cy="6857999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5457" y="222011"/>
            <a:ext cx="1542815" cy="2509398"/>
          </a:xfrm>
          <a:prstGeom prst="rect">
            <a:avLst/>
          </a:prstGeom>
        </p:spPr>
      </p:pic>
      <p:sp>
        <p:nvSpPr>
          <p:cNvPr id="8" name="Oval Belirtme Çizgisi 7"/>
          <p:cNvSpPr/>
          <p:nvPr/>
        </p:nvSpPr>
        <p:spPr>
          <a:xfrm>
            <a:off x="3827418" y="314781"/>
            <a:ext cx="5734594" cy="2416628"/>
          </a:xfrm>
          <a:prstGeom prst="wedgeEllipseCallout">
            <a:avLst>
              <a:gd name="adj1" fmla="val -87803"/>
              <a:gd name="adj2" fmla="val -1750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dirty="0"/>
              <a:t>Haydi bakalım: Şekilleri yarısı ile eşleştirelim.</a:t>
            </a:r>
          </a:p>
        </p:txBody>
      </p:sp>
      <p:sp>
        <p:nvSpPr>
          <p:cNvPr id="9" name="Dikdörtgen 8"/>
          <p:cNvSpPr/>
          <p:nvPr/>
        </p:nvSpPr>
        <p:spPr>
          <a:xfrm>
            <a:off x="1424723" y="2980269"/>
            <a:ext cx="1267097" cy="10032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İkizkenar Üçgen 9"/>
          <p:cNvSpPr/>
          <p:nvPr/>
        </p:nvSpPr>
        <p:spPr>
          <a:xfrm>
            <a:off x="3566160" y="2874435"/>
            <a:ext cx="1345475" cy="110913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Oval 10"/>
          <p:cNvSpPr/>
          <p:nvPr/>
        </p:nvSpPr>
        <p:spPr>
          <a:xfrm>
            <a:off x="5795555" y="2920244"/>
            <a:ext cx="1219200" cy="1193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7898675" y="2962654"/>
            <a:ext cx="2991394" cy="11515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3" name="Resim 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52805" y="4713376"/>
            <a:ext cx="723900" cy="1114425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046709" y="4608602"/>
            <a:ext cx="695325" cy="1257300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10608" y="4608602"/>
            <a:ext cx="695325" cy="1323975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754986" y="4675277"/>
            <a:ext cx="1590675" cy="1257300"/>
          </a:xfrm>
          <a:prstGeom prst="rect">
            <a:avLst/>
          </a:prstGeom>
        </p:spPr>
      </p:pic>
      <p:cxnSp>
        <p:nvCxnSpPr>
          <p:cNvPr id="18" name="Düz Ok Bağlayıcısı 17"/>
          <p:cNvCxnSpPr/>
          <p:nvPr/>
        </p:nvCxnSpPr>
        <p:spPr>
          <a:xfrm>
            <a:off x="2534194" y="3983565"/>
            <a:ext cx="4010297" cy="84969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>
            <a:off x="5058525" y="4021430"/>
            <a:ext cx="3903344" cy="90919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Düz Ok Bağlayıcısı 21"/>
          <p:cNvCxnSpPr/>
          <p:nvPr/>
        </p:nvCxnSpPr>
        <p:spPr>
          <a:xfrm flipH="1">
            <a:off x="2425880" y="3840539"/>
            <a:ext cx="3369675" cy="96536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 flipH="1">
            <a:off x="4902074" y="4050541"/>
            <a:ext cx="2911761" cy="58687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Dikdörtgen 2"/>
          <p:cNvSpPr/>
          <p:nvPr/>
        </p:nvSpPr>
        <p:spPr>
          <a:xfrm>
            <a:off x="4357931" y="5714905"/>
            <a:ext cx="550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ö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604484" y="5677727"/>
            <a:ext cx="516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735923" y="5570143"/>
            <a:ext cx="5485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u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185625" y="5593765"/>
            <a:ext cx="3433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43198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Resim 8" descr="ihsan koleji amblemi ile ilgili gÃ¶rsel sonucu"/>
          <p:cNvPicPr/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7999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36398" y="209006"/>
            <a:ext cx="5755021" cy="6543988"/>
          </a:xfrm>
          <a:prstGeom prst="rect">
            <a:avLst/>
          </a:prstGeom>
        </p:spPr>
      </p:pic>
      <p:sp>
        <p:nvSpPr>
          <p:cNvPr id="7" name="Oval Belirtme Çizgisi 6"/>
          <p:cNvSpPr/>
          <p:nvPr/>
        </p:nvSpPr>
        <p:spPr>
          <a:xfrm>
            <a:off x="2416629" y="360887"/>
            <a:ext cx="5329646" cy="1463040"/>
          </a:xfrm>
          <a:prstGeom prst="wedgeEllipseCallout">
            <a:avLst>
              <a:gd name="adj1" fmla="val 82598"/>
              <a:gd name="adj2" fmla="val 5892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dirty="0"/>
              <a:t>İfadeleri tamamlayalım.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1045004" y="2246812"/>
            <a:ext cx="5091394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 bütün …….yarım eder.</a:t>
            </a:r>
          </a:p>
          <a:p>
            <a:pPr algn="ctr"/>
            <a:r>
              <a:rPr lang="tr-TR" sz="4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 </a:t>
            </a:r>
            <a:r>
              <a:rPr lang="tr-TR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bütün</a:t>
            </a:r>
            <a:r>
              <a:rPr lang="tr-TR" sz="4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…….yarım eder.</a:t>
            </a:r>
          </a:p>
          <a:p>
            <a:pPr algn="ctr"/>
            <a:r>
              <a:rPr lang="tr-TR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 bütün……yarım eder.</a:t>
            </a:r>
          </a:p>
          <a:p>
            <a:pPr algn="ctr"/>
            <a:r>
              <a:rPr lang="tr-TR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</a:t>
            </a:r>
            <a:r>
              <a:rPr lang="tr-TR" sz="4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yarım …….bütün eder.</a:t>
            </a:r>
          </a:p>
          <a:p>
            <a:pPr algn="ctr"/>
            <a:r>
              <a:rPr lang="tr-TR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 yarım …….bütün eder.</a:t>
            </a:r>
            <a:endParaRPr lang="tr-TR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6744843" y="6020667"/>
            <a:ext cx="246868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Esma öğretmen</a:t>
            </a:r>
            <a:endParaRPr lang="tr-TR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054977" y="200034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</a:t>
            </a:r>
            <a:endParaRPr lang="tr-TR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73455" y="2708477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4</a:t>
            </a:r>
            <a:endParaRPr lang="tr-TR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973455" y="3342342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6</a:t>
            </a:r>
            <a:endParaRPr lang="tr-TR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054977" y="3937867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</a:t>
            </a:r>
            <a:endParaRPr lang="tr-TR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054977" y="4534492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4</a:t>
            </a:r>
            <a:endParaRPr lang="tr-TR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07464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/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ihsan koleji amblemi ile ilgili gÃ¶rsel sonucu"/>
          <p:cNvPicPr/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311"/>
            <a:ext cx="12192000" cy="6857999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</p:pic>
      <p:sp>
        <p:nvSpPr>
          <p:cNvPr id="8" name="Dikdörtgen 7"/>
          <p:cNvSpPr/>
          <p:nvPr/>
        </p:nvSpPr>
        <p:spPr>
          <a:xfrm>
            <a:off x="1129599" y="315575"/>
            <a:ext cx="9488687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0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Soru: </a:t>
            </a:r>
            <a:r>
              <a:rPr lang="tr-TR" sz="4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Sınıfımızda 6 öğrenci </a:t>
            </a:r>
            <a:r>
              <a:rPr lang="tr-TR" sz="40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var.Öğretmenimiz</a:t>
            </a:r>
            <a:endParaRPr lang="tr-TR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tr-TR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Her birimize yarım simit </a:t>
            </a:r>
            <a:r>
              <a:rPr lang="tr-TR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verdi.Öğretmenimiz</a:t>
            </a:r>
            <a:r>
              <a:rPr lang="tr-TR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  <a:p>
            <a:pPr algn="ctr"/>
            <a:r>
              <a:rPr lang="tr-TR" sz="4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Sınıfa kaç bütün simit getirmiştir? </a:t>
            </a:r>
          </a:p>
        </p:txBody>
      </p:sp>
      <p:sp>
        <p:nvSpPr>
          <p:cNvPr id="9" name="Dikdörtgen 8"/>
          <p:cNvSpPr/>
          <p:nvPr/>
        </p:nvSpPr>
        <p:spPr>
          <a:xfrm>
            <a:off x="1736914" y="2810580"/>
            <a:ext cx="12723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A. 2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5145763" y="2750950"/>
            <a:ext cx="12442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B. 3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8526527" y="2750950"/>
            <a:ext cx="10791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C.4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2" name="Resim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67713" y="4251573"/>
            <a:ext cx="2800350" cy="1857375"/>
          </a:xfrm>
          <a:prstGeom prst="rect">
            <a:avLst/>
          </a:prstGeom>
        </p:spPr>
      </p:pic>
      <p:sp>
        <p:nvSpPr>
          <p:cNvPr id="3" name="Sağ Ok 2"/>
          <p:cNvSpPr/>
          <p:nvPr/>
        </p:nvSpPr>
        <p:spPr>
          <a:xfrm>
            <a:off x="3735977" y="3082834"/>
            <a:ext cx="1409786" cy="591446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12068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ihsan koleji amblemi ile ilgili gÃ¶rsel sonucu"/>
          <p:cNvPicPr/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" y="0"/>
            <a:ext cx="12192000" cy="6857999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</p:pic>
      <p:sp>
        <p:nvSpPr>
          <p:cNvPr id="6" name="Dikdörtgen 5"/>
          <p:cNvSpPr/>
          <p:nvPr/>
        </p:nvSpPr>
        <p:spPr>
          <a:xfrm>
            <a:off x="1676157" y="3428999"/>
            <a:ext cx="832999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Sağlıklı günler dilerim.</a:t>
            </a:r>
          </a:p>
        </p:txBody>
      </p:sp>
    </p:spTree>
    <p:extLst>
      <p:ext uri="{BB962C8B-B14F-4D97-AF65-F5344CB8AC3E}">
        <p14:creationId xmlns:p14="http://schemas.microsoft.com/office/powerpoint/2010/main" val="3718415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118</Words>
  <Application>Microsoft Office PowerPoint</Application>
  <PresentationFormat>Geniş ekran</PresentationFormat>
  <Paragraphs>37</Paragraphs>
  <Slides>9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Windows Kullanıcısı</dc:creator>
  <cp:lastModifiedBy>SERKAN DEMİR</cp:lastModifiedBy>
  <cp:revision>37</cp:revision>
  <dcterms:created xsi:type="dcterms:W3CDTF">2019-10-28T17:53:49Z</dcterms:created>
  <dcterms:modified xsi:type="dcterms:W3CDTF">2022-04-07T12:04:26Z</dcterms:modified>
</cp:coreProperties>
</file>