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8" r:id="rId33"/>
    <p:sldId id="290" r:id="rId34"/>
    <p:sldId id="299" r:id="rId35"/>
    <p:sldId id="300" r:id="rId36"/>
    <p:sldId id="301" r:id="rId37"/>
    <p:sldId id="302" r:id="rId38"/>
    <p:sldId id="304" r:id="rId39"/>
    <p:sldId id="305" r:id="rId40"/>
    <p:sldId id="307" r:id="rId41"/>
    <p:sldId id="291" r:id="rId42"/>
    <p:sldId id="306" r:id="rId43"/>
    <p:sldId id="292" r:id="rId44"/>
    <p:sldId id="293" r:id="rId45"/>
    <p:sldId id="294" r:id="rId46"/>
    <p:sldId id="295" r:id="rId47"/>
    <p:sldId id="296" r:id="rId48"/>
    <p:sldId id="298" r:id="rId49"/>
    <p:sldId id="309" r:id="rId50"/>
    <p:sldId id="310" r:id="rId51"/>
    <p:sldId id="311" r:id="rId52"/>
    <p:sldId id="312" r:id="rId53"/>
    <p:sldId id="320" r:id="rId54"/>
    <p:sldId id="322" r:id="rId55"/>
    <p:sldId id="321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41" r:id="rId75"/>
    <p:sldId id="342" r:id="rId76"/>
    <p:sldId id="343" r:id="rId77"/>
    <p:sldId id="345" r:id="rId78"/>
    <p:sldId id="346" r:id="rId79"/>
    <p:sldId id="347" r:id="rId80"/>
    <p:sldId id="348" r:id="rId81"/>
    <p:sldId id="349" r:id="rId82"/>
    <p:sldId id="350" r:id="rId83"/>
    <p:sldId id="351" r:id="rId84"/>
    <p:sldId id="352" r:id="rId85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1B23D-0EC8-4539-90E3-34103F539950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85C1A-C6E8-4D1E-A4F6-65F14133550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A6564-60CF-4D71-A1BA-6CC071E44C67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18CC12-88F3-421D-A240-F2F2A8BE9DF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5B2CD-E01C-4250-A58A-8468BD10E734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6F256-AB77-4BCA-B7AD-39AB6A25F81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30AB-61AF-40DE-9DD5-78A6A4481340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C27B7-BA1C-4DDA-95F9-BC62E88CBCD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6A794-56B5-48ED-BD4A-3588640C27DE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C3A96-4B7E-4051-8CEF-C19C2FB6B65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5B9B3-FC50-499A-9071-FEE4B3061264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3432-D768-4950-86D2-E556F92AE8E1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FD5E6-972C-4731-85AA-B07C299E35C8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AB1508-BD74-456E-8B0B-E86478E9409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E4F69-4165-4E13-9B01-40BBCE2F7B26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03696-BAC2-47B1-B64B-23872FA8539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C495D-C9DC-4B9E-98C9-393AE2405835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4C8A2-9127-44B9-BA15-F3A610DBD36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6240B-A7F0-466D-AAE4-0ABCF197E114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72A28-2722-421D-92D6-E0233938609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/>
              <a:t>Resim eklemek için simgeyi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1A3AA-0FE3-4996-A9D3-943D9C1E978B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3FB1E-66D5-47B8-A394-281CDC4AF17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1F7990-F833-4507-A8A1-26CD60ECE461}" type="datetimeFigureOut">
              <a:rPr lang="tr-TR"/>
              <a:pPr>
                <a:defRPr/>
              </a:pPr>
              <a:t>13.10.2022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</a:defRPr>
            </a:lvl1pPr>
          </a:lstStyle>
          <a:p>
            <a:fld id="{0561ED5A-04F8-40E4-878A-5111AECBAD70}" type="slidenum">
              <a:rPr lang="tr-TR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title"/>
          </p:nvPr>
        </p:nvSpPr>
        <p:spPr>
          <a:xfrm>
            <a:off x="1614488" y="2097088"/>
            <a:ext cx="3970337" cy="2376487"/>
          </a:xfrm>
        </p:spPr>
        <p:txBody>
          <a:bodyPr/>
          <a:lstStyle/>
          <a:p>
            <a:r>
              <a:rPr lang="tr-TR" sz="8800">
                <a:solidFill>
                  <a:srgbClr val="FFC000"/>
                </a:solidFill>
                <a:latin typeface="TTKB Dik Temel Abece" pitchFamily="2" charset="-94"/>
              </a:rPr>
              <a:t>Cabbar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4859338" y="2667000"/>
            <a:ext cx="1441450" cy="1296988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8800" dirty="0">
                <a:latin typeface="TTKB Dik Temel Abece" pitchFamily="2" charset="-94"/>
              </a:rPr>
              <a:t>-</a:t>
            </a: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5724525" y="2636838"/>
            <a:ext cx="1439863" cy="1296987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8800" dirty="0">
                <a:solidFill>
                  <a:srgbClr val="0070C0"/>
                </a:solidFill>
                <a:latin typeface="TTKB Dik Temel Abece" pitchFamily="2" charset="-94"/>
              </a:rPr>
              <a:t>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563938" y="1984375"/>
            <a:ext cx="14398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18002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563938" y="1984375"/>
            <a:ext cx="14398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ka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563938" y="1984375"/>
            <a:ext cx="14398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ke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563938" y="1984375"/>
            <a:ext cx="14398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779838" y="2017713"/>
            <a:ext cx="1439862" cy="28400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211638" y="200818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132138" y="1989138"/>
            <a:ext cx="14398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A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916238" y="1989138"/>
            <a:ext cx="16557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el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627313" y="1989138"/>
            <a:ext cx="1944687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ke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627313" y="1989138"/>
            <a:ext cx="1944687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ek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771775" y="2000250"/>
            <a:ext cx="2160588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ak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716463" y="2000250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3851275" y="2205038"/>
            <a:ext cx="576263" cy="2117725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284663" y="1916113"/>
            <a:ext cx="574675" cy="3097212"/>
          </a:xfrm>
        </p:spPr>
        <p:txBody>
          <a:bodyPr/>
          <a:lstStyle/>
          <a:p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268538" y="1989138"/>
            <a:ext cx="29511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kek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787900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484438" y="1989138"/>
            <a:ext cx="29511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kel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787900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2952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le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219700" y="1976438"/>
            <a:ext cx="2232025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563938" y="201453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ke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2952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la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038725" y="2019300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563938" y="201453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2952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ka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241925" y="2019300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779838" y="202088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2952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364163" y="2062163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2987675" y="2060575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lek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2952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981575" y="2071688"/>
            <a:ext cx="2232025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059113" y="198913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i</a:t>
            </a:r>
          </a:p>
        </p:txBody>
      </p:sp>
      <p:sp>
        <p:nvSpPr>
          <p:cNvPr id="6" name="İçerik Yer Tutucusu 2"/>
          <p:cNvSpPr txBox="1">
            <a:spLocks noChangeArrowheads="1"/>
          </p:cNvSpPr>
          <p:nvPr/>
        </p:nvSpPr>
        <p:spPr bwMode="auto">
          <a:xfrm>
            <a:off x="3527425" y="2068513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92D050"/>
                </a:solidFill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563938" y="1984375"/>
            <a:ext cx="1439862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18002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816350" y="1916113"/>
            <a:ext cx="1439863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i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4211638" y="1989138"/>
            <a:ext cx="2089150" cy="284162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 err="1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  <a:t>lik</a:t>
            </a:r>
            <a:endParaRPr lang="tr-TR" sz="17500" dirty="0">
              <a:solidFill>
                <a:schemeClr val="accent6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700338" y="1993900"/>
            <a:ext cx="2700337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el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4211638" y="1989138"/>
            <a:ext cx="2089150" cy="284162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 err="1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  <a:t>lik</a:t>
            </a:r>
            <a:endParaRPr lang="tr-TR" sz="17500" dirty="0">
              <a:solidFill>
                <a:schemeClr val="accent6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title"/>
          </p:nvPr>
        </p:nvSpPr>
        <p:spPr>
          <a:xfrm>
            <a:off x="2916238" y="1700213"/>
            <a:ext cx="1522412" cy="3241675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il</a:t>
            </a:r>
          </a:p>
        </p:txBody>
      </p:sp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4067175" y="1916113"/>
            <a:ext cx="2665413" cy="39179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268538" y="1989138"/>
            <a:ext cx="2698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kek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4859338" y="1989138"/>
            <a:ext cx="2089150" cy="284162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 err="1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  <a:t>lik</a:t>
            </a:r>
            <a:endParaRPr lang="tr-TR" sz="17500" dirty="0">
              <a:solidFill>
                <a:schemeClr val="accent6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627313" y="1989138"/>
            <a:ext cx="2700337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kel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4859338" y="1989138"/>
            <a:ext cx="2089150" cy="284162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 err="1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  <a:t>lik</a:t>
            </a:r>
            <a:endParaRPr lang="tr-TR" sz="17500" dirty="0">
              <a:solidFill>
                <a:schemeClr val="accent6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2952750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el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500563" y="198913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lik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540125" y="198913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3132138" y="1844675"/>
            <a:ext cx="1800225" cy="2952750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k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140200" y="1916113"/>
            <a:ext cx="1152525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3132138" y="1844675"/>
            <a:ext cx="1800225" cy="2952750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a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140200" y="1916113"/>
            <a:ext cx="1871663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3132138" y="1844675"/>
            <a:ext cx="1800225" cy="2952750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e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140200" y="1916113"/>
            <a:ext cx="1871663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3635375" y="1844675"/>
            <a:ext cx="1296988" cy="2952750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140200" y="1916113"/>
            <a:ext cx="1871663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2843213" y="1844675"/>
            <a:ext cx="2089150" cy="2952750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ke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427538" y="1916113"/>
            <a:ext cx="1873250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59113" y="2020888"/>
            <a:ext cx="2952750" cy="28416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643438" y="2049463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le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527425" y="202088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59113" y="2020888"/>
            <a:ext cx="2952750" cy="28416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643438" y="2049463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527425" y="202088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title"/>
          </p:nvPr>
        </p:nvSpPr>
        <p:spPr>
          <a:xfrm>
            <a:off x="2916238" y="1773238"/>
            <a:ext cx="2087562" cy="2808287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il</a:t>
            </a:r>
          </a:p>
        </p:txBody>
      </p:sp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4284663" y="1773238"/>
            <a:ext cx="1954212" cy="23034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59113" y="2020888"/>
            <a:ext cx="2952750" cy="28416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108575" y="2060575"/>
            <a:ext cx="2232025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995738" y="2016125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2916238" y="1844675"/>
            <a:ext cx="1800225" cy="2952750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84663" y="1989138"/>
            <a:ext cx="1727200" cy="3095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60000"/>
                    <a:lumOff val="40000"/>
                  </a:schemeClr>
                </a:solidFill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3635375" y="1773238"/>
            <a:ext cx="1800225" cy="295116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932363" y="1906588"/>
            <a:ext cx="1727200" cy="3095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60000"/>
                    <a:lumOff val="40000"/>
                  </a:schemeClr>
                </a:solidFill>
                <a:latin typeface="TTKB Dik Temel Abece" pitchFamily="2" charset="-94"/>
              </a:rPr>
              <a:t>le</a:t>
            </a:r>
          </a:p>
        </p:txBody>
      </p:sp>
      <p:sp>
        <p:nvSpPr>
          <p:cNvPr id="4" name="Başlık 1"/>
          <p:cNvSpPr txBox="1">
            <a:spLocks noChangeArrowheads="1"/>
          </p:cNvSpPr>
          <p:nvPr/>
        </p:nvSpPr>
        <p:spPr bwMode="auto">
          <a:xfrm>
            <a:off x="2600325" y="1773238"/>
            <a:ext cx="180022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tr-TR" sz="17500">
                <a:solidFill>
                  <a:srgbClr val="FF3300"/>
                </a:solidFill>
                <a:latin typeface="TTKB Dik Temel Abece" pitchFamily="2" charset="-94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2916238" y="1844675"/>
            <a:ext cx="1800225" cy="2952750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84663" y="1989138"/>
            <a:ext cx="1223962" cy="3095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TKB Dik Temel Abece" pitchFamily="2" charset="-94"/>
              </a:rPr>
              <a:t>li</a:t>
            </a:r>
            <a:endParaRPr lang="tr-TR" sz="17500" dirty="0">
              <a:solidFill>
                <a:schemeClr val="accent6">
                  <a:lumMod val="60000"/>
                  <a:lumOff val="40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2916238" y="1844675"/>
            <a:ext cx="1800225" cy="2952750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84663" y="1989138"/>
            <a:ext cx="719137" cy="3095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60000"/>
                    <a:lumOff val="40000"/>
                  </a:schemeClr>
                </a:solidFill>
                <a:latin typeface="TTKB Dik Temel Abece" pitchFamily="2" charset="-94"/>
              </a:rPr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2771775" y="1844675"/>
            <a:ext cx="2087563" cy="2952750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kil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00563" y="1916113"/>
            <a:ext cx="1150937" cy="30972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TKB Dik Temel Abece" pitchFamily="2" charset="-94"/>
              </a:rPr>
              <a:t>li</a:t>
            </a:r>
            <a:endParaRPr lang="tr-TR" sz="17500" dirty="0">
              <a:solidFill>
                <a:schemeClr val="accent6">
                  <a:lumMod val="60000"/>
                  <a:lumOff val="40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771775" y="1844675"/>
            <a:ext cx="2087563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60000"/>
                    <a:lumOff val="40000"/>
                  </a:schemeClr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067175" y="1916113"/>
            <a:ext cx="2160588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771775" y="1844675"/>
            <a:ext cx="2087563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e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067175" y="1916113"/>
            <a:ext cx="2160588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771775" y="2019300"/>
            <a:ext cx="2952750" cy="28416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003800" y="2020888"/>
            <a:ext cx="22320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5" name="İçerik Yer Tutucusu 2"/>
          <p:cNvSpPr txBox="1">
            <a:spLocks noChangeArrowheads="1"/>
          </p:cNvSpPr>
          <p:nvPr/>
        </p:nvSpPr>
        <p:spPr bwMode="auto">
          <a:xfrm>
            <a:off x="3779838" y="2020888"/>
            <a:ext cx="29527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843213" y="1916113"/>
            <a:ext cx="2089150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ki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3708400" y="1989138"/>
            <a:ext cx="2159000" cy="3095625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203575" y="1844675"/>
            <a:ext cx="2447925" cy="25923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il</a:t>
            </a:r>
            <a:endParaRPr lang="tr-TR" sz="1750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067175" y="1844675"/>
            <a:ext cx="244951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843213" y="1916113"/>
            <a:ext cx="2089150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ke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1989138"/>
            <a:ext cx="2160588" cy="3095625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339975" y="1916113"/>
            <a:ext cx="2087563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ke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4140200" y="1989138"/>
            <a:ext cx="2160588" cy="3095625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kik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651500" y="1922463"/>
            <a:ext cx="2089150" cy="29527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175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li</a:t>
            </a:r>
            <a:endParaRPr lang="tr-TR" sz="17500" dirty="0">
              <a:solidFill>
                <a:schemeClr val="accent6">
                  <a:lumMod val="40000"/>
                  <a:lumOff val="60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339975" y="1916113"/>
            <a:ext cx="2087563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1989138"/>
            <a:ext cx="2160587" cy="3095625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ki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4500563" y="1922463"/>
            <a:ext cx="2087562" cy="29527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175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lik</a:t>
            </a:r>
            <a:endParaRPr lang="tr-TR" sz="17500" dirty="0">
              <a:solidFill>
                <a:schemeClr val="accent6">
                  <a:lumMod val="40000"/>
                  <a:lumOff val="60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059113" y="1773238"/>
            <a:ext cx="1368425" cy="2951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3348038" y="1916113"/>
            <a:ext cx="2808287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419475" y="1773238"/>
            <a:ext cx="1368425" cy="2951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3348038" y="1916113"/>
            <a:ext cx="2808287" cy="3097212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700338" y="1908175"/>
            <a:ext cx="2087562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17500" dirty="0">
                <a:solidFill>
                  <a:schemeClr val="accent6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3" name="Alt Başlık 2"/>
          <p:cNvSpPr>
            <a:spLocks noGrp="1" noChangeArrowheads="1"/>
          </p:cNvSpPr>
          <p:nvPr>
            <p:ph type="subTitle" idx="1"/>
          </p:nvPr>
        </p:nvSpPr>
        <p:spPr>
          <a:xfrm>
            <a:off x="3095625" y="1989138"/>
            <a:ext cx="2808288" cy="3095625"/>
          </a:xfrm>
        </p:spPr>
        <p:txBody>
          <a:bodyPr/>
          <a:lstStyle/>
          <a:p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4" name="Alt Başlık 2"/>
          <p:cNvSpPr txBox="1">
            <a:spLocks noChangeArrowheads="1"/>
          </p:cNvSpPr>
          <p:nvPr/>
        </p:nvSpPr>
        <p:spPr bwMode="auto">
          <a:xfrm>
            <a:off x="3851275" y="2060575"/>
            <a:ext cx="324167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3300"/>
                </a:solidFill>
                <a:latin typeface="TTKB Dik Temel Abece" pitchFamily="2" charset="-94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8313" y="1908175"/>
            <a:ext cx="8424862" cy="29527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9600" dirty="0">
                <a:solidFill>
                  <a:srgbClr val="E36C0A"/>
                </a:solidFill>
                <a:latin typeface="TTKB Dik Temel Abece"/>
                <a:ea typeface="Calibri"/>
                <a:cs typeface="Times New Roman"/>
              </a:rPr>
              <a:t>E</a:t>
            </a:r>
            <a:r>
              <a:rPr lang="tr-TR" sz="9600" dirty="0">
                <a:latin typeface="TTKB Dik Temel Abece"/>
                <a:ea typeface="Calibri"/>
                <a:cs typeface="Times New Roman"/>
              </a:rPr>
              <a:t>la </a:t>
            </a:r>
            <a:r>
              <a:rPr lang="tr-TR" sz="9600" dirty="0">
                <a:solidFill>
                  <a:srgbClr val="E36C0A"/>
                </a:solidFill>
                <a:latin typeface="TTKB Dik Temel Abece"/>
                <a:ea typeface="Calibri"/>
                <a:cs typeface="Times New Roman"/>
              </a:rPr>
              <a:t>i</a:t>
            </a:r>
            <a:r>
              <a:rPr lang="tr-TR" sz="9600" dirty="0">
                <a:latin typeface="TTKB Dik Temel Abece"/>
                <a:ea typeface="Calibri"/>
                <a:cs typeface="Times New Roman"/>
              </a:rPr>
              <a:t>ki kek al.</a:t>
            </a:r>
            <a:endParaRPr lang="tr-TR" sz="17500" dirty="0">
              <a:solidFill>
                <a:schemeClr val="accent6">
                  <a:lumMod val="40000"/>
                  <a:lumOff val="60000"/>
                </a:schemeClr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7938" y="1916113"/>
            <a:ext cx="8885237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la,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kek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179388" y="1916113"/>
            <a:ext cx="8713787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al.</a:t>
            </a:r>
            <a:br>
              <a:rPr lang="tr-TR" sz="3200">
                <a:ea typeface="Calibri" pitchFamily="34" charset="0"/>
                <a:cs typeface="Times New Roman" pitchFamily="18" charset="0"/>
              </a:rPr>
            </a:b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179388" y="1916113"/>
            <a:ext cx="8713787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el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br>
              <a:rPr lang="tr-TR" sz="3200">
                <a:ea typeface="Calibri" pitchFamily="34" charset="0"/>
                <a:cs typeface="Times New Roman" pitchFamily="18" charset="0"/>
              </a:rPr>
            </a:b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title"/>
          </p:nvPr>
        </p:nvSpPr>
        <p:spPr>
          <a:xfrm>
            <a:off x="2627313" y="1198563"/>
            <a:ext cx="2881312" cy="4176712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il</a:t>
            </a:r>
            <a:endParaRPr lang="tr-TR" sz="1750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4" name="Başlık 1"/>
          <p:cNvSpPr txBox="1">
            <a:spLocks noChangeArrowheads="1"/>
          </p:cNvSpPr>
          <p:nvPr/>
        </p:nvSpPr>
        <p:spPr bwMode="auto">
          <a:xfrm>
            <a:off x="3492500" y="1196975"/>
            <a:ext cx="38163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ke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179388" y="1916113"/>
            <a:ext cx="8713787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i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el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br>
              <a:rPr lang="tr-TR" sz="3200">
                <a:ea typeface="Calibri" pitchFamily="34" charset="0"/>
                <a:cs typeface="Times New Roman" pitchFamily="18" charset="0"/>
              </a:rPr>
            </a:b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, A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i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i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el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li,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kek,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li,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al,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ak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title"/>
          </p:nvPr>
        </p:nvSpPr>
        <p:spPr>
          <a:xfrm>
            <a:off x="2195513" y="1628775"/>
            <a:ext cx="3251200" cy="3370263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il</a:t>
            </a:r>
          </a:p>
        </p:txBody>
      </p:sp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4211638" y="1916113"/>
            <a:ext cx="3179762" cy="29527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kel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2707" name="Resim 2" descr="C:\Users\HAŞMET\Desktop\2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213100"/>
            <a:ext cx="5032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kik al.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al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kik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ek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1916113"/>
            <a:ext cx="9144000" cy="2952750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 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tr-TR" sz="8000">
                <a:solidFill>
                  <a:srgbClr val="E36C0A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endParaRPr lang="tr-TR" sz="8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kik al.</a:t>
            </a:r>
            <a:b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kalk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kik al.</a:t>
            </a:r>
            <a:b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kalk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kik al,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b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</a:t>
            </a:r>
            <a:r>
              <a:rPr lang="tr-TR" sz="80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br>
              <a:rPr lang="tr-TR" sz="80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77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77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77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77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77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</a:t>
            </a:r>
            <a:r>
              <a:rPr lang="tr-TR" sz="77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br>
              <a:rPr lang="tr-TR" sz="77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73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73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73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73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73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73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73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73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le, </a:t>
            </a:r>
            <a:r>
              <a:rPr lang="tr-TR" sz="73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73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</a:t>
            </a:r>
            <a:r>
              <a:rPr lang="tr-TR" sz="73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73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le,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b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ek,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lek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title"/>
          </p:nvPr>
        </p:nvSpPr>
        <p:spPr>
          <a:xfrm>
            <a:off x="1692275" y="1628775"/>
            <a:ext cx="3249613" cy="3370263"/>
          </a:xfrm>
        </p:spPr>
        <p:txBody>
          <a:bodyPr/>
          <a:lstStyle/>
          <a:p>
            <a:r>
              <a:rPr lang="tr-TR" sz="17500">
                <a:latin typeface="TTKB Dik Temel Abece" pitchFamily="2" charset="-94"/>
              </a:rPr>
              <a:t>il</a:t>
            </a:r>
          </a:p>
        </p:txBody>
      </p:sp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779838" y="1974850"/>
            <a:ext cx="3178175" cy="29527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solidFill>
                  <a:srgbClr val="FF0000"/>
                </a:solidFill>
                <a:latin typeface="TTKB Dik Temel Abece" pitchFamily="2" charset="-94"/>
              </a:rPr>
              <a:t>ke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5508625" y="1974850"/>
            <a:ext cx="31781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00B0F0"/>
                </a:solidFill>
                <a:latin typeface="TTKB Dik Temel Abece" pitchFamily="2" charset="-94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ilk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al.</a:t>
            </a:r>
            <a:b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b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li, 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 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al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b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la,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le.</a:t>
            </a:r>
            <a:b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la,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kek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b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il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</a:t>
            </a:r>
            <a:r>
              <a:rPr lang="it-IT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it-IT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endParaRPr lang="tr-TR" sz="8800">
              <a:solidFill>
                <a:srgbClr val="FFC000"/>
              </a:solidFill>
              <a:latin typeface="TTKB Dik Temel Abece" pitchFamily="2" charset="-94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b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 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b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b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ilk 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  <a:endParaRPr lang="tr-TR" sz="8800">
              <a:solidFill>
                <a:srgbClr val="FFC000"/>
              </a:solidFill>
              <a:latin typeface="TTKB Dik Temel Abece" pitchFamily="2" charset="-94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6048375"/>
          </a:xfrm>
        </p:spPr>
        <p:txBody>
          <a:bodyPr/>
          <a:lstStyle/>
          <a:p>
            <a:pPr indent="449263">
              <a:lnSpc>
                <a:spcPct val="115000"/>
              </a:lnSpc>
            </a:pP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İl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ke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al.</a:t>
            </a:r>
            <a:b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ki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 al.</a:t>
            </a:r>
            <a:b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Kalk,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la kalk.</a:t>
            </a:r>
            <a:b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</a:b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 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</a:t>
            </a:r>
            <a:r>
              <a:rPr lang="pt-B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pt-B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ri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i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lik</a:t>
            </a:r>
            <a:r>
              <a:rPr lang="tr-TR" sz="8800">
                <a:solidFill>
                  <a:srgbClr val="00B0F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le</a:t>
            </a:r>
            <a:r>
              <a:rPr lang="tr-TR" sz="8800">
                <a:solidFill>
                  <a:srgbClr val="FFC000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 noChangeArrowheads="1"/>
          </p:cNvSpPr>
          <p:nvPr>
            <p:ph idx="1"/>
          </p:nvPr>
        </p:nvSpPr>
        <p:spPr>
          <a:xfrm>
            <a:off x="3851275" y="1992313"/>
            <a:ext cx="1008063" cy="2841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z="17500">
                <a:latin typeface="TTKB Dik Temel Abece" pitchFamily="2" charset="-94"/>
              </a:rPr>
              <a:t>l</a:t>
            </a:r>
          </a:p>
        </p:txBody>
      </p:sp>
      <p:sp>
        <p:nvSpPr>
          <p:cNvPr id="4" name="İçerik Yer Tutucusu 2"/>
          <p:cNvSpPr txBox="1">
            <a:spLocks noChangeArrowheads="1"/>
          </p:cNvSpPr>
          <p:nvPr/>
        </p:nvSpPr>
        <p:spPr bwMode="auto">
          <a:xfrm>
            <a:off x="4356100" y="1989138"/>
            <a:ext cx="1008063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17500">
                <a:solidFill>
                  <a:srgbClr val="FFC000"/>
                </a:solidFill>
                <a:latin typeface="TTKB Dik Temel Abece" pitchFamily="2" charset="-94"/>
              </a:rPr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isesihecekelimevecmlesunusu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isesihecekelimevecmlesunusu</Template>
  <TotalTime>0</TotalTime>
  <Words>400</Words>
  <Application>Microsoft Office PowerPoint</Application>
  <PresentationFormat>Ekran Gösterisi (4:3)</PresentationFormat>
  <Paragraphs>155</Paragraphs>
  <Slides>84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84</vt:i4>
      </vt:variant>
    </vt:vector>
  </HeadingPairs>
  <TitlesOfParts>
    <vt:vector size="88" baseType="lpstr">
      <vt:lpstr>Arial</vt:lpstr>
      <vt:lpstr>Calibri</vt:lpstr>
      <vt:lpstr>TTKB Dik Temel Abece</vt:lpstr>
      <vt:lpstr>isesihecekelimevecmlesunusu</vt:lpstr>
      <vt:lpstr>Cabbar</vt:lpstr>
      <vt:lpstr>i</vt:lpstr>
      <vt:lpstr>il</vt:lpstr>
      <vt:lpstr>il</vt:lpstr>
      <vt:lpstr>PowerPoint Sunusu</vt:lpstr>
      <vt:lpstr>il</vt:lpstr>
      <vt:lpstr>il</vt:lpstr>
      <vt:lpstr>il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</vt:lpstr>
      <vt:lpstr>a</vt:lpstr>
      <vt:lpstr>e</vt:lpstr>
      <vt:lpstr>i</vt:lpstr>
      <vt:lpstr>ke</vt:lpstr>
      <vt:lpstr>PowerPoint Sunusu</vt:lpstr>
      <vt:lpstr>PowerPoint Sunusu</vt:lpstr>
      <vt:lpstr>PowerPoint Sunusu</vt:lpstr>
      <vt:lpstr>ki</vt:lpstr>
      <vt:lpstr>ki</vt:lpstr>
      <vt:lpstr>ki</vt:lpstr>
      <vt:lpstr>ki</vt:lpstr>
      <vt:lpstr>kil</vt:lpstr>
      <vt:lpstr>a</vt:lpstr>
      <vt:lpstr>e</vt:lpstr>
      <vt:lpstr>PowerPoint Sunusu</vt:lpstr>
      <vt:lpstr>ki</vt:lpstr>
      <vt:lpstr>ke</vt:lpstr>
      <vt:lpstr>ke</vt:lpstr>
      <vt:lpstr>i</vt:lpstr>
      <vt:lpstr>i</vt:lpstr>
      <vt:lpstr>i</vt:lpstr>
      <vt:lpstr>a</vt:lpstr>
      <vt:lpstr>Ela iki kek al.</vt:lpstr>
      <vt:lpstr>Ela, Lale iki kek al.</vt:lpstr>
      <vt:lpstr>İlke al. </vt:lpstr>
      <vt:lpstr>İlke ellilik al. </vt:lpstr>
      <vt:lpstr>İlke iki ellilik al. </vt:lpstr>
      <vt:lpstr>İlke, Ali ile iki ellik al.</vt:lpstr>
      <vt:lpstr>Ali, iki kek, iki lale al.</vt:lpstr>
      <vt:lpstr>Ali, elek al, keklik al.</vt:lpstr>
      <vt:lpstr>Ali iki ala keklik elle.</vt:lpstr>
      <vt:lpstr>İlke keklik al.</vt:lpstr>
      <vt:lpstr>İlke elli ak keklik al.</vt:lpstr>
      <vt:lpstr>İki iki elli iki.</vt:lpstr>
      <vt:lpstr>Elli iki killi.</vt:lpstr>
      <vt:lpstr>İki iki elli iki.</vt:lpstr>
      <vt:lpstr>Elli iki  ilikli.</vt:lpstr>
      <vt:lpstr>İki iki elli iki.</vt:lpstr>
      <vt:lpstr>Lekeli elli iki keklik.</vt:lpstr>
      <vt:lpstr>Ali iki kekik al.</vt:lpstr>
      <vt:lpstr>Ali iki elek al ele.</vt:lpstr>
      <vt:lpstr>Ali iki kekik ekle.</vt:lpstr>
      <vt:lpstr>Ali ile Ela ikili.</vt:lpstr>
      <vt:lpstr>İlke kekik al. İlke kalk kekik al. İlke kalk kekik al, elle.</vt:lpstr>
      <vt:lpstr>İlke ile Ali lale elle. İlke ile Ali kelek elle. İlke ile Ali iki kelek elle. İlke ile Ali lale, kelek elle</vt:lpstr>
      <vt:lpstr>İlke ile Ali elli lale, iki kelek elle. İlke ile Ali elli lale ek, iki kelek elle.</vt:lpstr>
      <vt:lpstr>İlke ilk keki al. Elle Ali iki keklik elle Ali ile İlke ikili.</vt:lpstr>
      <vt:lpstr>Ali, iki lila lale al. Ela, keklik elle. Ela, illaki keklik elle Lale ile Ali ilkeli.</vt:lpstr>
      <vt:lpstr>Ali ilik al. İlke Ela ile aile. İki ilik ilikle. Ali ile Lale ilk ikili.</vt:lpstr>
      <vt:lpstr>İlke ikili lale al. Lale elli iki ilik al. Kalk, Ela kalk. Ali ilikleri ilikle.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Cabbar</dc:title>
  <dc:creator>USER</dc:creator>
  <cp:lastModifiedBy>SERKAN DEMİR</cp:lastModifiedBy>
  <cp:revision>2</cp:revision>
  <dcterms:created xsi:type="dcterms:W3CDTF">2022-10-12T19:12:14Z</dcterms:created>
  <dcterms:modified xsi:type="dcterms:W3CDTF">2022-10-13T12:16:22Z</dcterms:modified>
</cp:coreProperties>
</file>