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6395" autoAdjust="0"/>
  </p:normalViewPr>
  <p:slideViewPr>
    <p:cSldViewPr snapToGrid="0">
      <p:cViewPr varScale="1">
        <p:scale>
          <a:sx n="85" d="100"/>
          <a:sy n="85" d="100"/>
        </p:scale>
        <p:origin x="18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2B9AE8-917D-4176-AB6B-A6188E421ECA}" type="datetimeFigureOut">
              <a:rPr lang="tr-TR" smtClean="0"/>
              <a:t>24.04.2023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682F3F-672D-45B2-AF66-D9AD0382D87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95672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682F3F-672D-45B2-AF66-D9AD0382D87F}" type="slidenum">
              <a:rPr lang="tr-TR" smtClean="0"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337446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682F3F-672D-45B2-AF66-D9AD0382D87F}" type="slidenum">
              <a:rPr lang="tr-TR" smtClean="0"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056235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682F3F-672D-45B2-AF66-D9AD0382D87F}" type="slidenum">
              <a:rPr lang="tr-TR" smtClean="0"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955525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682F3F-672D-45B2-AF66-D9AD0382D87F}" type="slidenum">
              <a:rPr lang="tr-TR" smtClean="0"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998905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60C6987D-83CC-C9C3-A108-7F38EB5FE8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DEF9B039-F88D-83EC-72D7-B2127DBCEC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F9A2193B-6509-87CA-9472-B63D30A0AD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F4C17-CFB3-4128-8365-4687052F4B6C}" type="datetimeFigureOut">
              <a:rPr lang="tr-TR" smtClean="0"/>
              <a:t>24.04.2023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631F69F3-E1A4-47A7-9779-1F50EC4907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CD4B6835-EEC6-2991-5487-7C01513C61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70FF1-5E4B-43F8-829C-3B25F3DB6D7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763499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C22D5F4A-8C09-BF99-1D99-3660AE2E2D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D7F2A4C5-0BD8-1D84-45FF-789C6D71E69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A9D2102C-17E4-CCFB-739F-0D226F0A97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F4C17-CFB3-4128-8365-4687052F4B6C}" type="datetimeFigureOut">
              <a:rPr lang="tr-TR" smtClean="0"/>
              <a:t>24.04.2023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D0486B50-2D34-EAE3-A1BC-D776409063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7205CA31-9524-4973-C72D-EFD48CC0EE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70FF1-5E4B-43F8-829C-3B25F3DB6D7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55902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:a16="http://schemas.microsoft.com/office/drawing/2014/main" id="{ED7316D5-CC57-0607-C286-A4677EE0A06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BDA1AF97-5BD9-CF55-C66C-A0AAA489D27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6E40A84B-21B7-1101-C835-16158200A6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F4C17-CFB3-4128-8365-4687052F4B6C}" type="datetimeFigureOut">
              <a:rPr lang="tr-TR" smtClean="0"/>
              <a:t>24.04.2023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4EFA813A-4A57-3539-DE3C-C8AD64B52E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20298DCD-B3A4-EF99-F3B3-3173D32E08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70FF1-5E4B-43F8-829C-3B25F3DB6D7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321422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871C60FF-9E97-9B3F-72F7-F00A3EC232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FF8396B6-3D24-7F04-A760-BB7914A2E8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43048729-EBF2-D9B1-E9C5-8389955D8B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F4C17-CFB3-4128-8365-4687052F4B6C}" type="datetimeFigureOut">
              <a:rPr lang="tr-TR" smtClean="0"/>
              <a:t>24.04.2023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82DBE315-14AB-20AF-8CF6-5403401A8F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64ECEEE2-83F2-718B-9982-8185022C7E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70FF1-5E4B-43F8-829C-3B25F3DB6D7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462954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16B5FE76-3063-06AE-CEDF-2BE5DD502B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007FA717-D162-33C8-5963-EF47C08CFD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73D85909-7A21-8D3D-31CF-F74BEE69D3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F4C17-CFB3-4128-8365-4687052F4B6C}" type="datetimeFigureOut">
              <a:rPr lang="tr-TR" smtClean="0"/>
              <a:t>24.04.2023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04D840DE-6E73-C630-AB71-C6242117E9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D4FB075F-99D4-CDAB-B0C2-2600E7125D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70FF1-5E4B-43F8-829C-3B25F3DB6D7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210263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A4181F7C-367F-B97A-295F-6CE0EFC546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991F4584-BA03-7EE2-EA36-1C36F23D941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D9BB857B-7D51-FC8F-EB15-26B51AD37EE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CF9D5362-E5C7-700C-71EC-B4F4B91141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F4C17-CFB3-4128-8365-4687052F4B6C}" type="datetimeFigureOut">
              <a:rPr lang="tr-TR" smtClean="0"/>
              <a:t>24.04.2023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896757D2-ABF7-A744-2BB7-3AF012623C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8F054D1C-E50D-BA75-71A8-C70CDB1847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70FF1-5E4B-43F8-829C-3B25F3DB6D7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42729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73574C79-6654-72CA-B1D9-487274122B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9DADC67B-CA77-57FA-33F5-9AF06E69A6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AABBDEFE-B2B5-2E9D-F30C-E573B4C8FD8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53BAA3D9-0619-596C-C890-C4C3F41830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id="{35EF3575-108F-BFA8-45FA-4128B806DAF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:a16="http://schemas.microsoft.com/office/drawing/2014/main" id="{18129490-4F08-0E3F-B33C-4B724ACF66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F4C17-CFB3-4128-8365-4687052F4B6C}" type="datetimeFigureOut">
              <a:rPr lang="tr-TR" smtClean="0"/>
              <a:t>24.04.2023</a:t>
            </a:fld>
            <a:endParaRPr lang="tr-TR"/>
          </a:p>
        </p:txBody>
      </p:sp>
      <p:sp>
        <p:nvSpPr>
          <p:cNvPr id="8" name="Alt Bilgi Yer Tutucusu 7">
            <a:extLst>
              <a:ext uri="{FF2B5EF4-FFF2-40B4-BE49-F238E27FC236}">
                <a16:creationId xmlns:a16="http://schemas.microsoft.com/office/drawing/2014/main" id="{3864D6FF-CEAA-C3B2-2DBF-1F1A3AF72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>
            <a:extLst>
              <a:ext uri="{FF2B5EF4-FFF2-40B4-BE49-F238E27FC236}">
                <a16:creationId xmlns:a16="http://schemas.microsoft.com/office/drawing/2014/main" id="{09606831-D93F-B831-13E8-E1796E4331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70FF1-5E4B-43F8-829C-3B25F3DB6D7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731548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041694CE-CCA6-5554-E3E2-35DB914252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id="{302CBAC1-092B-6FDC-12FE-5B1D97D376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F4C17-CFB3-4128-8365-4687052F4B6C}" type="datetimeFigureOut">
              <a:rPr lang="tr-TR" smtClean="0"/>
              <a:t>24.04.2023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430618E9-279B-FF2B-CC92-498EABE57B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4FFC25EE-F104-7FCD-D318-029F77E2CE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70FF1-5E4B-43F8-829C-3B25F3DB6D7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545269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:a16="http://schemas.microsoft.com/office/drawing/2014/main" id="{52C78E7C-3205-71D0-2AEF-826086EE57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F4C17-CFB3-4128-8365-4687052F4B6C}" type="datetimeFigureOut">
              <a:rPr lang="tr-TR" smtClean="0"/>
              <a:t>24.04.2023</a:t>
            </a:fld>
            <a:endParaRPr lang="tr-TR"/>
          </a:p>
        </p:txBody>
      </p:sp>
      <p:sp>
        <p:nvSpPr>
          <p:cNvPr id="3" name="Alt Bilgi Yer Tutucusu 2">
            <a:extLst>
              <a:ext uri="{FF2B5EF4-FFF2-40B4-BE49-F238E27FC236}">
                <a16:creationId xmlns:a16="http://schemas.microsoft.com/office/drawing/2014/main" id="{B160154C-7367-DF4D-AAFB-AEAA263A78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07B0FDB5-66E4-8F2E-F12E-2496619740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70FF1-5E4B-43F8-829C-3B25F3DB6D7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156314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64D0B87A-A792-7140-A904-8176CAFB67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D3646981-9E56-8B52-F264-937E83483C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FC4C0FC6-44D8-1FDC-8ED6-A390421E9C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7DB9CA61-F11E-1CB9-7688-567E223781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F4C17-CFB3-4128-8365-4687052F4B6C}" type="datetimeFigureOut">
              <a:rPr lang="tr-TR" smtClean="0"/>
              <a:t>24.04.2023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B77319DF-1B05-8914-42DE-B0D7DF4F70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6B89ED5C-9D03-05DC-4687-D285CD9FB8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70FF1-5E4B-43F8-829C-3B25F3DB6D7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952989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C7921EE1-3644-0CE9-0179-19A638088F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693FBE6D-EF71-0BAB-31E5-2AE2A0E79A7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7B3D106F-1418-C86A-A995-603E81BFC3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6998EAA9-5C29-DCFA-E383-DF34E7C141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F4C17-CFB3-4128-8365-4687052F4B6C}" type="datetimeFigureOut">
              <a:rPr lang="tr-TR" smtClean="0"/>
              <a:t>24.04.2023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5CC23CCC-A648-038C-71E1-1AC8DF25AB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F1CEE523-4866-9888-3001-F62EE63666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70FF1-5E4B-43F8-829C-3B25F3DB6D7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935959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:a16="http://schemas.microsoft.com/office/drawing/2014/main" id="{2C65C282-A21F-E2C4-2B64-39D5152921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192C3133-5B5D-86DE-7355-668ADDA251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C9207D96-ACF7-240D-3173-603B09C36F6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0F4C17-CFB3-4128-8365-4687052F4B6C}" type="datetimeFigureOut">
              <a:rPr lang="tr-TR" smtClean="0"/>
              <a:t>24.04.2023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25557FD7-1CE3-F9B2-4653-1B4ECC6EBF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AD8C6DB1-5849-80EE-0CAA-0AF51CA2D9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D70FF1-5E4B-43F8-829C-3B25F3DB6D7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243796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://www.egitimhane.com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hyperlink" Target="http://www.egitimhane.com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egitimhane.com/" TargetMode="Externa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egitimhane.com/" TargetMode="External"/><Relationship Id="rId4" Type="http://schemas.openxmlformats.org/officeDocument/2006/relationships/image" Target="../media/image12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D22EE8F4-A993-72E7-231B-EBDC05BA7DA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4594395E-D346-395B-3117-21DC48925D4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3E4262F2-0FA3-0840-F49E-5FB6855874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054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İçerik Yer Tutucusu 5">
            <a:extLst>
              <a:ext uri="{FF2B5EF4-FFF2-40B4-BE49-F238E27FC236}">
                <a16:creationId xmlns:a16="http://schemas.microsoft.com/office/drawing/2014/main" id="{FB338A1B-69D7-2F26-791B-E79A043B4EF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42899" y="805152"/>
            <a:ext cx="11484429" cy="5617028"/>
          </a:xfrm>
        </p:spPr>
      </p:pic>
      <p:pic>
        <p:nvPicPr>
          <p:cNvPr id="4" name="İçerik Yer Tutucusu 4">
            <a:hlinkClick r:id="rId4"/>
            <a:extLst>
              <a:ext uri="{FF2B5EF4-FFF2-40B4-BE49-F238E27FC236}">
                <a16:creationId xmlns:a16="http://schemas.microsoft.com/office/drawing/2014/main" id="{C330C794-19F5-DE39-65BE-53F94F0118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55122" y="76199"/>
            <a:ext cx="4410075" cy="640080"/>
          </a:xfrm>
          <a:prstGeom prst="rect">
            <a:avLst/>
          </a:prstGeom>
        </p:spPr>
      </p:pic>
      <p:sp>
        <p:nvSpPr>
          <p:cNvPr id="8" name="Metin kutusu 7">
            <a:extLst>
              <a:ext uri="{FF2B5EF4-FFF2-40B4-BE49-F238E27FC236}">
                <a16:creationId xmlns:a16="http://schemas.microsoft.com/office/drawing/2014/main" id="{CA3EBB9E-C577-A21D-80DA-8527A81A3ABC}"/>
              </a:ext>
            </a:extLst>
          </p:cNvPr>
          <p:cNvSpPr txBox="1"/>
          <p:nvPr/>
        </p:nvSpPr>
        <p:spPr>
          <a:xfrm>
            <a:off x="2160812" y="2395243"/>
            <a:ext cx="90895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400" b="0" i="0" dirty="0">
                <a:solidFill>
                  <a:srgbClr val="FF0000"/>
                </a:solidFill>
                <a:effectLst/>
                <a:latin typeface="ALFABET98" panose="00000400000000000000" pitchFamily="2" charset="0"/>
              </a:rPr>
              <a:t>Veri</a:t>
            </a:r>
            <a:endParaRPr lang="tr-TR" sz="2400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E74F1F90-A7A5-97B1-6EE8-BB7E855B3473}"/>
              </a:ext>
            </a:extLst>
          </p:cNvPr>
          <p:cNvSpPr txBox="1"/>
          <p:nvPr/>
        </p:nvSpPr>
        <p:spPr>
          <a:xfrm>
            <a:off x="2443842" y="2765359"/>
            <a:ext cx="220435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  <a:latin typeface="ALFABET98" panose="00000400000000000000" pitchFamily="2" charset="0"/>
              </a:rPr>
              <a:t>Oyun kolu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id="{C7A26E71-7EE4-A023-3395-063FF8944998}"/>
              </a:ext>
            </a:extLst>
          </p:cNvPr>
          <p:cNvSpPr txBox="1"/>
          <p:nvPr/>
        </p:nvSpPr>
        <p:spPr>
          <a:xfrm>
            <a:off x="2498271" y="3135471"/>
            <a:ext cx="165685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  <a:latin typeface="ALFABET98" panose="00000400000000000000" pitchFamily="2" charset="0"/>
              </a:rPr>
              <a:t>Karlanmaz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id="{C1B1361E-750D-C10B-2771-F5BDC357A5D9}"/>
              </a:ext>
            </a:extLst>
          </p:cNvPr>
          <p:cNvSpPr txBox="1"/>
          <p:nvPr/>
        </p:nvSpPr>
        <p:spPr>
          <a:xfrm>
            <a:off x="2193470" y="3516473"/>
            <a:ext cx="165685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  <a:latin typeface="ALFABET98" panose="00000400000000000000" pitchFamily="2" charset="0"/>
              </a:rPr>
              <a:t>Sayısal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D344630D-A073-6689-2A35-1322EC5A7213}"/>
              </a:ext>
            </a:extLst>
          </p:cNvPr>
          <p:cNvSpPr txBox="1"/>
          <p:nvPr/>
        </p:nvSpPr>
        <p:spPr>
          <a:xfrm>
            <a:off x="2378528" y="3875696"/>
            <a:ext cx="26397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  <a:latin typeface="ALFABET98" panose="00000400000000000000" pitchFamily="2" charset="0"/>
              </a:rPr>
              <a:t>Elektronik posta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10238C6F-7C9A-A10A-EB67-4FD1410276E6}"/>
              </a:ext>
            </a:extLst>
          </p:cNvPr>
          <p:cNvSpPr txBox="1"/>
          <p:nvPr/>
        </p:nvSpPr>
        <p:spPr>
          <a:xfrm>
            <a:off x="7777838" y="2406128"/>
            <a:ext cx="313730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  <a:latin typeface="ALFABET98" panose="00000400000000000000" pitchFamily="2" charset="0"/>
              </a:rPr>
              <a:t>Kendine hizmet etme</a:t>
            </a:r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id="{4BE949E2-E402-CA67-32BF-29E3E56D89CF}"/>
              </a:ext>
            </a:extLst>
          </p:cNvPr>
          <p:cNvSpPr txBox="1"/>
          <p:nvPr/>
        </p:nvSpPr>
        <p:spPr>
          <a:xfrm>
            <a:off x="7048493" y="2765360"/>
            <a:ext cx="90895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  <a:latin typeface="ALFABET98" panose="00000400000000000000" pitchFamily="2" charset="0"/>
              </a:rPr>
              <a:t>Yıldız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:a16="http://schemas.microsoft.com/office/drawing/2014/main" id="{80FD9049-6FB1-C31B-4E6D-ADB3411A14BF}"/>
              </a:ext>
            </a:extLst>
          </p:cNvPr>
          <p:cNvSpPr txBox="1"/>
          <p:nvPr/>
        </p:nvSpPr>
        <p:spPr>
          <a:xfrm>
            <a:off x="7124690" y="3146358"/>
            <a:ext cx="207373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  <a:latin typeface="ALFABET98" panose="00000400000000000000" pitchFamily="2" charset="0"/>
              </a:rPr>
              <a:t>Başlama</a:t>
            </a:r>
          </a:p>
        </p:txBody>
      </p:sp>
      <p:sp>
        <p:nvSpPr>
          <p:cNvPr id="16" name="Metin kutusu 15">
            <a:extLst>
              <a:ext uri="{FF2B5EF4-FFF2-40B4-BE49-F238E27FC236}">
                <a16:creationId xmlns:a16="http://schemas.microsoft.com/office/drawing/2014/main" id="{83B1B961-C6BD-DF61-F702-E13A5803E2B4}"/>
              </a:ext>
            </a:extLst>
          </p:cNvPr>
          <p:cNvSpPr txBox="1"/>
          <p:nvPr/>
        </p:nvSpPr>
        <p:spPr>
          <a:xfrm>
            <a:off x="7429493" y="3505584"/>
            <a:ext cx="165685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  <a:latin typeface="ALFABET98" panose="00000400000000000000" pitchFamily="2" charset="0"/>
              </a:rPr>
              <a:t>Tasarım</a:t>
            </a:r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id="{8B80B16B-5A15-8865-0338-C2283346143C}"/>
              </a:ext>
            </a:extLst>
          </p:cNvPr>
          <p:cNvSpPr txBox="1"/>
          <p:nvPr/>
        </p:nvSpPr>
        <p:spPr>
          <a:xfrm>
            <a:off x="7407721" y="3875702"/>
            <a:ext cx="179070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  <a:latin typeface="ALFABET98" panose="00000400000000000000" pitchFamily="2" charset="0"/>
              </a:rPr>
              <a:t>Tanıtma adı</a:t>
            </a:r>
          </a:p>
        </p:txBody>
      </p:sp>
    </p:spTree>
    <p:extLst>
      <p:ext uri="{BB962C8B-B14F-4D97-AF65-F5344CB8AC3E}">
        <p14:creationId xmlns:p14="http://schemas.microsoft.com/office/powerpoint/2010/main" val="3206706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İçerik Yer Tutucusu 4">
            <a:extLst>
              <a:ext uri="{FF2B5EF4-FFF2-40B4-BE49-F238E27FC236}">
                <a16:creationId xmlns:a16="http://schemas.microsoft.com/office/drawing/2014/main" id="{663656EE-0547-C05A-CE0B-31F4EA2E964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002722" y="1"/>
            <a:ext cx="4410075" cy="640080"/>
          </a:xfrm>
        </p:spPr>
      </p:pic>
      <p:pic>
        <p:nvPicPr>
          <p:cNvPr id="7" name="Resim 6">
            <a:hlinkClick r:id="rId4"/>
            <a:extLst>
              <a:ext uri="{FF2B5EF4-FFF2-40B4-BE49-F238E27FC236}">
                <a16:creationId xmlns:a16="http://schemas.microsoft.com/office/drawing/2014/main" id="{AD1B1E11-344F-87C2-44FF-E6551F2701E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9160" y="1767840"/>
            <a:ext cx="10393680" cy="3322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8188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5BF92305-35F7-7EF5-7BFB-FE489B7446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İçerik Yer Tutucusu 4">
            <a:extLst>
              <a:ext uri="{FF2B5EF4-FFF2-40B4-BE49-F238E27FC236}">
                <a16:creationId xmlns:a16="http://schemas.microsoft.com/office/drawing/2014/main" id="{DA97804B-21DB-3E43-D3DA-DF65637A36A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1999" cy="6858000"/>
          </a:xfrm>
        </p:spPr>
      </p:pic>
    </p:spTree>
    <p:extLst>
      <p:ext uri="{BB962C8B-B14F-4D97-AF65-F5344CB8AC3E}">
        <p14:creationId xmlns:p14="http://schemas.microsoft.com/office/powerpoint/2010/main" val="37367736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İçerik Yer Tutucusu 6">
            <a:extLst>
              <a:ext uri="{FF2B5EF4-FFF2-40B4-BE49-F238E27FC236}">
                <a16:creationId xmlns:a16="http://schemas.microsoft.com/office/drawing/2014/main" id="{9F7210E6-0973-A3E4-CCED-822E6FBBF2F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95966" y="4001275"/>
            <a:ext cx="67" cy="37"/>
          </a:xfrm>
        </p:spPr>
      </p:pic>
      <p:pic>
        <p:nvPicPr>
          <p:cNvPr id="5" name="İçerik Yer Tutucusu 4">
            <a:extLst>
              <a:ext uri="{FF2B5EF4-FFF2-40B4-BE49-F238E27FC236}">
                <a16:creationId xmlns:a16="http://schemas.microsoft.com/office/drawing/2014/main" id="{04E07EA9-5355-B288-1A6E-E2C8D821CF4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944302" y="0"/>
            <a:ext cx="4410075" cy="640080"/>
          </a:xfrm>
        </p:spPr>
      </p:pic>
      <p:pic>
        <p:nvPicPr>
          <p:cNvPr id="9" name="Resim 8">
            <a:extLst>
              <a:ext uri="{FF2B5EF4-FFF2-40B4-BE49-F238E27FC236}">
                <a16:creationId xmlns:a16="http://schemas.microsoft.com/office/drawing/2014/main" id="{AA9A66EB-B8E6-3CC7-D382-F1E260CB5D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1197429"/>
            <a:ext cx="10622280" cy="5415189"/>
          </a:xfrm>
          <a:prstGeom prst="rect">
            <a:avLst/>
          </a:prstGeom>
        </p:spPr>
      </p:pic>
      <p:sp>
        <p:nvSpPr>
          <p:cNvPr id="11" name="Metin kutusu 10">
            <a:extLst>
              <a:ext uri="{FF2B5EF4-FFF2-40B4-BE49-F238E27FC236}">
                <a16:creationId xmlns:a16="http://schemas.microsoft.com/office/drawing/2014/main" id="{92BFAC36-B69A-1602-F754-2FDAA0C123E6}"/>
              </a:ext>
            </a:extLst>
          </p:cNvPr>
          <p:cNvSpPr txBox="1"/>
          <p:nvPr/>
        </p:nvSpPr>
        <p:spPr>
          <a:xfrm>
            <a:off x="2580640" y="2909054"/>
            <a:ext cx="609600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200" b="0" i="0" dirty="0">
                <a:solidFill>
                  <a:srgbClr val="FF0000"/>
                </a:solidFill>
                <a:effectLst/>
                <a:latin typeface="ALFABET98" panose="00000400000000000000" pitchFamily="2" charset="0"/>
              </a:rPr>
              <a:t>Buluş, yeni bir şey keşfetmek.</a:t>
            </a:r>
            <a:endParaRPr lang="tr-TR" sz="2200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5553C320-40B3-EA19-F23C-5023490929DE}"/>
              </a:ext>
            </a:extLst>
          </p:cNvPr>
          <p:cNvSpPr txBox="1"/>
          <p:nvPr/>
        </p:nvSpPr>
        <p:spPr>
          <a:xfrm>
            <a:off x="3169920" y="3599934"/>
            <a:ext cx="735584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200" dirty="0">
                <a:solidFill>
                  <a:srgbClr val="FF0000"/>
                </a:solidFill>
                <a:latin typeface="ALFABET98" panose="00000400000000000000" pitchFamily="2" charset="0"/>
              </a:rPr>
              <a:t>Gökbilimle ilgili gözlemlerde kullanılan optik aygıt ırakgörür.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1AB14F7D-6DE3-52B1-D9FD-36531C4220F1}"/>
              </a:ext>
            </a:extLst>
          </p:cNvPr>
          <p:cNvSpPr txBox="1"/>
          <p:nvPr/>
        </p:nvSpPr>
        <p:spPr>
          <a:xfrm>
            <a:off x="3037840" y="4311134"/>
            <a:ext cx="609600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200" dirty="0">
                <a:solidFill>
                  <a:srgbClr val="FF0000"/>
                </a:solidFill>
                <a:latin typeface="ALFABET98" panose="00000400000000000000" pitchFamily="2" charset="0"/>
              </a:rPr>
              <a:t>Sayı boncuğu.</a:t>
            </a:r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id="{659EACB8-BABE-24A7-43F2-E15E73D5E445}"/>
              </a:ext>
            </a:extLst>
          </p:cNvPr>
          <p:cNvSpPr txBox="1"/>
          <p:nvPr/>
        </p:nvSpPr>
        <p:spPr>
          <a:xfrm>
            <a:off x="3200400" y="5012174"/>
            <a:ext cx="753872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200" dirty="0">
                <a:solidFill>
                  <a:srgbClr val="FF0000"/>
                </a:solidFill>
                <a:latin typeface="ALFABET98" panose="00000400000000000000" pitchFamily="2" charset="0"/>
              </a:rPr>
              <a:t>Denge veya hareket kurallarıyla ilgili. Makine ile yapılan.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:a16="http://schemas.microsoft.com/office/drawing/2014/main" id="{06056625-EA9C-FDC7-6C34-C573DECAA60B}"/>
              </a:ext>
            </a:extLst>
          </p:cNvPr>
          <p:cNvSpPr txBox="1"/>
          <p:nvPr/>
        </p:nvSpPr>
        <p:spPr>
          <a:xfrm>
            <a:off x="2753360" y="5703054"/>
            <a:ext cx="609600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200" dirty="0">
                <a:solidFill>
                  <a:srgbClr val="FF0000"/>
                </a:solidFill>
                <a:latin typeface="ALFABET98" panose="00000400000000000000" pitchFamily="2" charset="0"/>
              </a:rPr>
              <a:t>Aygıt, alet, takım.</a:t>
            </a:r>
          </a:p>
        </p:txBody>
      </p:sp>
      <p:pic>
        <p:nvPicPr>
          <p:cNvPr id="16" name="İçerik Yer Tutucusu 4">
            <a:extLst>
              <a:ext uri="{FF2B5EF4-FFF2-40B4-BE49-F238E27FC236}">
                <a16:creationId xmlns:a16="http://schemas.microsoft.com/office/drawing/2014/main" id="{5791FA6C-E4C4-53E3-A114-EF5528A765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2722" y="1"/>
            <a:ext cx="4410075" cy="64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6606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4">
            <a:extLst>
              <a:ext uri="{FF2B5EF4-FFF2-40B4-BE49-F238E27FC236}">
                <a16:creationId xmlns:a16="http://schemas.microsoft.com/office/drawing/2014/main" id="{41E50C1E-DB0D-D391-CC6F-8EAFA1F6E5E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002722" y="1"/>
            <a:ext cx="4410075" cy="640080"/>
          </a:xfrm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id="{61A40486-C726-AE67-A72F-CEA101DC9B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73680" y="1437790"/>
            <a:ext cx="9001759" cy="4404210"/>
          </a:xfrm>
          <a:prstGeom prst="rect">
            <a:avLst/>
          </a:prstGeom>
        </p:spPr>
      </p:pic>
      <p:pic>
        <p:nvPicPr>
          <p:cNvPr id="8" name="Resim 7">
            <a:extLst>
              <a:ext uri="{FF2B5EF4-FFF2-40B4-BE49-F238E27FC236}">
                <a16:creationId xmlns:a16="http://schemas.microsoft.com/office/drawing/2014/main" id="{70D4AEF3-EE04-14E9-6DDF-9D154BE6F31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87563" y="2422207"/>
            <a:ext cx="1214438" cy="3262313"/>
          </a:xfrm>
          <a:prstGeom prst="rect">
            <a:avLst/>
          </a:prstGeom>
        </p:spPr>
      </p:pic>
      <p:sp>
        <p:nvSpPr>
          <p:cNvPr id="10" name="Metin kutusu 9">
            <a:extLst>
              <a:ext uri="{FF2B5EF4-FFF2-40B4-BE49-F238E27FC236}">
                <a16:creationId xmlns:a16="http://schemas.microsoft.com/office/drawing/2014/main" id="{2E95A9E8-433B-4BF4-0FDE-2E9C3FC3EC6F}"/>
              </a:ext>
            </a:extLst>
          </p:cNvPr>
          <p:cNvSpPr txBox="1"/>
          <p:nvPr/>
        </p:nvSpPr>
        <p:spPr>
          <a:xfrm>
            <a:off x="3312160" y="2522974"/>
            <a:ext cx="609600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200" b="0" i="0" dirty="0">
                <a:solidFill>
                  <a:srgbClr val="FF0000"/>
                </a:solidFill>
                <a:effectLst/>
                <a:latin typeface="ALFABET98" panose="00000400000000000000" pitchFamily="2" charset="0"/>
              </a:rPr>
              <a:t>Edison ampulü icat etti.</a:t>
            </a:r>
            <a:endParaRPr lang="tr-TR" sz="2200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id="{3A2C923F-F5B5-5D80-BD64-8FE9C9E22862}"/>
              </a:ext>
            </a:extLst>
          </p:cNvPr>
          <p:cNvSpPr txBox="1"/>
          <p:nvPr/>
        </p:nvSpPr>
        <p:spPr>
          <a:xfrm>
            <a:off x="3322320" y="3183374"/>
            <a:ext cx="609600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200" dirty="0">
                <a:solidFill>
                  <a:srgbClr val="FF0000"/>
                </a:solidFill>
                <a:latin typeface="ALFABET98" panose="00000400000000000000" pitchFamily="2" charset="0"/>
              </a:rPr>
              <a:t>Teleskobunu elinden düşürmüyordu.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12BC82C5-1025-CAFF-302C-228838DD32ED}"/>
              </a:ext>
            </a:extLst>
          </p:cNvPr>
          <p:cNvSpPr txBox="1"/>
          <p:nvPr/>
        </p:nvSpPr>
        <p:spPr>
          <a:xfrm>
            <a:off x="3322320" y="3833614"/>
            <a:ext cx="609600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200" dirty="0">
                <a:solidFill>
                  <a:srgbClr val="FF0000"/>
                </a:solidFill>
                <a:latin typeface="ALFABET98" panose="00000400000000000000" pitchFamily="2" charset="0"/>
              </a:rPr>
              <a:t>Abaküsle saymayı çok seviyor.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20ED6637-FF87-5EED-759D-84C395855990}"/>
              </a:ext>
            </a:extLst>
          </p:cNvPr>
          <p:cNvSpPr txBox="1"/>
          <p:nvPr/>
        </p:nvSpPr>
        <p:spPr>
          <a:xfrm>
            <a:off x="3322320" y="4483854"/>
            <a:ext cx="609600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200" dirty="0">
                <a:solidFill>
                  <a:srgbClr val="FF0000"/>
                </a:solidFill>
                <a:latin typeface="ALFABET98" panose="00000400000000000000" pitchFamily="2" charset="0"/>
              </a:rPr>
              <a:t>Mekanik aletlerin yapım hızı arttı.</a:t>
            </a:r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id="{A7EF1B84-EBFC-3ED0-1F6C-9EDB9B289F97}"/>
              </a:ext>
            </a:extLst>
          </p:cNvPr>
          <p:cNvSpPr txBox="1"/>
          <p:nvPr/>
        </p:nvSpPr>
        <p:spPr>
          <a:xfrm>
            <a:off x="3322320" y="5144254"/>
            <a:ext cx="609600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200" dirty="0">
                <a:solidFill>
                  <a:srgbClr val="FF0000"/>
                </a:solidFill>
                <a:latin typeface="ALFABET98" panose="00000400000000000000" pitchFamily="2" charset="0"/>
              </a:rPr>
              <a:t>Ofise yeni cihazlar aldık.</a:t>
            </a:r>
          </a:p>
        </p:txBody>
      </p:sp>
      <p:pic>
        <p:nvPicPr>
          <p:cNvPr id="15" name="İçerik Yer Tutucusu 4">
            <a:hlinkClick r:id="rId6"/>
            <a:extLst>
              <a:ext uri="{FF2B5EF4-FFF2-40B4-BE49-F238E27FC236}">
                <a16:creationId xmlns:a16="http://schemas.microsoft.com/office/drawing/2014/main" id="{FA092FFC-6B6A-3750-53BB-7F3188C5AD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5122" y="54427"/>
            <a:ext cx="4410075" cy="64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0566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İçerik Yer Tutucusu 5">
            <a:extLst>
              <a:ext uri="{FF2B5EF4-FFF2-40B4-BE49-F238E27FC236}">
                <a16:creationId xmlns:a16="http://schemas.microsoft.com/office/drawing/2014/main" id="{247139E7-9C75-EC6B-6117-AFABE0D61F2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863600"/>
            <a:ext cx="10515600" cy="5130800"/>
          </a:xfrm>
        </p:spPr>
      </p:pic>
      <p:pic>
        <p:nvPicPr>
          <p:cNvPr id="4" name="İçerik Yer Tutucusu 4">
            <a:extLst>
              <a:ext uri="{FF2B5EF4-FFF2-40B4-BE49-F238E27FC236}">
                <a16:creationId xmlns:a16="http://schemas.microsoft.com/office/drawing/2014/main" id="{86351444-4C6B-88E5-FDDA-7AD82EE3737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002722" y="1"/>
            <a:ext cx="4410075" cy="640080"/>
          </a:xfrm>
        </p:spPr>
      </p:pic>
      <p:sp>
        <p:nvSpPr>
          <p:cNvPr id="8" name="Metin kutusu 7">
            <a:extLst>
              <a:ext uri="{FF2B5EF4-FFF2-40B4-BE49-F238E27FC236}">
                <a16:creationId xmlns:a16="http://schemas.microsoft.com/office/drawing/2014/main" id="{96F8BE44-D531-0BDA-8599-75BD8CD5110B}"/>
              </a:ext>
            </a:extLst>
          </p:cNvPr>
          <p:cNvSpPr txBox="1"/>
          <p:nvPr/>
        </p:nvSpPr>
        <p:spPr>
          <a:xfrm>
            <a:off x="1645920" y="2869476"/>
            <a:ext cx="8371840" cy="21698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700" b="0" i="0" dirty="0">
                <a:solidFill>
                  <a:srgbClr val="FF0000"/>
                </a:solidFill>
                <a:effectLst/>
                <a:latin typeface="ALFABET98" panose="00000400000000000000" pitchFamily="2" charset="0"/>
              </a:rPr>
              <a:t>     İlk bilgisayarlar abaküs gibi kullanılmaktaymış ve bunlar sayma, hesaplama araçlarıymış. 1600 yılından sonra büyük gelişmeler göstererek oda büyüklüğündeki bilgisayarların yerine daha küçük ve hızlı bilgisayarlar üretilmiştir.</a:t>
            </a:r>
            <a:endParaRPr lang="tr-TR" sz="2700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  <p:pic>
        <p:nvPicPr>
          <p:cNvPr id="9" name="İçerik Yer Tutucusu 4">
            <a:extLst>
              <a:ext uri="{FF2B5EF4-FFF2-40B4-BE49-F238E27FC236}">
                <a16:creationId xmlns:a16="http://schemas.microsoft.com/office/drawing/2014/main" id="{8105670B-C173-97F8-3557-CDACDDEE5C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5122" y="32655"/>
            <a:ext cx="4410075" cy="64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862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İçerik Yer Tutucusu 7">
            <a:extLst>
              <a:ext uri="{FF2B5EF4-FFF2-40B4-BE49-F238E27FC236}">
                <a16:creationId xmlns:a16="http://schemas.microsoft.com/office/drawing/2014/main" id="{C244BDCE-293E-CED0-D15A-A64C8F7BBCD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54594" y="4306074"/>
            <a:ext cx="69" cy="40"/>
          </a:xfrm>
        </p:spPr>
      </p:pic>
      <p:pic>
        <p:nvPicPr>
          <p:cNvPr id="6" name="İçerik Yer Tutucusu 4">
            <a:extLst>
              <a:ext uri="{FF2B5EF4-FFF2-40B4-BE49-F238E27FC236}">
                <a16:creationId xmlns:a16="http://schemas.microsoft.com/office/drawing/2014/main" id="{2FE6ECE5-AED7-DA11-4CFC-DF02DB66323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002722" y="1"/>
            <a:ext cx="4410075" cy="640080"/>
          </a:xfrm>
        </p:spPr>
      </p:pic>
      <p:pic>
        <p:nvPicPr>
          <p:cNvPr id="10" name="Resim 9">
            <a:extLst>
              <a:ext uri="{FF2B5EF4-FFF2-40B4-BE49-F238E27FC236}">
                <a16:creationId xmlns:a16="http://schemas.microsoft.com/office/drawing/2014/main" id="{C9853E94-AC6A-A0D7-2310-B129A1CEBE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6971" y="885452"/>
            <a:ext cx="10421258" cy="5696345"/>
          </a:xfrm>
          <a:prstGeom prst="rect">
            <a:avLst/>
          </a:prstGeom>
        </p:spPr>
      </p:pic>
      <p:pic>
        <p:nvPicPr>
          <p:cNvPr id="11" name="İçerik Yer Tutucusu 4">
            <a:hlinkClick r:id="rId5"/>
            <a:extLst>
              <a:ext uri="{FF2B5EF4-FFF2-40B4-BE49-F238E27FC236}">
                <a16:creationId xmlns:a16="http://schemas.microsoft.com/office/drawing/2014/main" id="{131B7783-4DA9-8F9C-3D3B-77B2EF3801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5122" y="76199"/>
            <a:ext cx="4410075" cy="640080"/>
          </a:xfrm>
          <a:prstGeom prst="rect">
            <a:avLst/>
          </a:prstGeom>
        </p:spPr>
      </p:pic>
      <p:sp>
        <p:nvSpPr>
          <p:cNvPr id="12" name="Metin kutusu 11">
            <a:extLst>
              <a:ext uri="{FF2B5EF4-FFF2-40B4-BE49-F238E27FC236}">
                <a16:creationId xmlns:a16="http://schemas.microsoft.com/office/drawing/2014/main" id="{A98ACB56-7ABB-9A72-FDBB-42EED7079CF9}"/>
              </a:ext>
            </a:extLst>
          </p:cNvPr>
          <p:cNvSpPr txBox="1"/>
          <p:nvPr/>
        </p:nvSpPr>
        <p:spPr>
          <a:xfrm>
            <a:off x="2362200" y="2590799"/>
            <a:ext cx="3978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ALFABET98" panose="00000400000000000000" pitchFamily="2" charset="0"/>
              </a:rPr>
              <a:t>D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E29D6D02-287E-360E-C49C-9576B0DADC7F}"/>
              </a:ext>
            </a:extLst>
          </p:cNvPr>
          <p:cNvSpPr txBox="1"/>
          <p:nvPr/>
        </p:nvSpPr>
        <p:spPr>
          <a:xfrm>
            <a:off x="2373083" y="3483425"/>
            <a:ext cx="3850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ALFABET98" panose="00000400000000000000" pitchFamily="2" charset="0"/>
              </a:rPr>
              <a:t>Y</a:t>
            </a:r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id="{9B3FF9A6-9006-C651-7F91-00497AB7A7D2}"/>
              </a:ext>
            </a:extLst>
          </p:cNvPr>
          <p:cNvSpPr txBox="1"/>
          <p:nvPr/>
        </p:nvSpPr>
        <p:spPr>
          <a:xfrm>
            <a:off x="2362197" y="4386943"/>
            <a:ext cx="3850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ALFABET98" panose="00000400000000000000" pitchFamily="2" charset="0"/>
              </a:rPr>
              <a:t>Y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:a16="http://schemas.microsoft.com/office/drawing/2014/main" id="{89E388C5-520A-9069-BCFC-97B2A33770F8}"/>
              </a:ext>
            </a:extLst>
          </p:cNvPr>
          <p:cNvSpPr txBox="1"/>
          <p:nvPr/>
        </p:nvSpPr>
        <p:spPr>
          <a:xfrm>
            <a:off x="2351313" y="4974772"/>
            <a:ext cx="3978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ALFABET98" panose="00000400000000000000" pitchFamily="2" charset="0"/>
              </a:rPr>
              <a:t>D</a:t>
            </a:r>
          </a:p>
        </p:txBody>
      </p:sp>
      <p:sp>
        <p:nvSpPr>
          <p:cNvPr id="16" name="Metin kutusu 15">
            <a:extLst>
              <a:ext uri="{FF2B5EF4-FFF2-40B4-BE49-F238E27FC236}">
                <a16:creationId xmlns:a16="http://schemas.microsoft.com/office/drawing/2014/main" id="{E48BE877-C664-524F-6EA3-80250E350AE1}"/>
              </a:ext>
            </a:extLst>
          </p:cNvPr>
          <p:cNvSpPr txBox="1"/>
          <p:nvPr/>
        </p:nvSpPr>
        <p:spPr>
          <a:xfrm>
            <a:off x="2362198" y="5562602"/>
            <a:ext cx="3850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ALFABET98" panose="00000400000000000000" pitchFamily="2" charset="0"/>
              </a:rPr>
              <a:t>Y</a:t>
            </a:r>
          </a:p>
        </p:txBody>
      </p:sp>
    </p:spTree>
    <p:extLst>
      <p:ext uri="{BB962C8B-B14F-4D97-AF65-F5344CB8AC3E}">
        <p14:creationId xmlns:p14="http://schemas.microsoft.com/office/powerpoint/2010/main" val="1458174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İçerik Yer Tutucusu 8">
            <a:extLst>
              <a:ext uri="{FF2B5EF4-FFF2-40B4-BE49-F238E27FC236}">
                <a16:creationId xmlns:a16="http://schemas.microsoft.com/office/drawing/2014/main" id="{DE7F08D1-4BF9-D2F9-F73D-A8058F8B227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44284" y="827314"/>
            <a:ext cx="11114315" cy="5812972"/>
          </a:xfrm>
        </p:spPr>
      </p:pic>
      <p:pic>
        <p:nvPicPr>
          <p:cNvPr id="10" name="İçerik Yer Tutucusu 4">
            <a:hlinkClick r:id="rId3"/>
            <a:extLst>
              <a:ext uri="{FF2B5EF4-FFF2-40B4-BE49-F238E27FC236}">
                <a16:creationId xmlns:a16="http://schemas.microsoft.com/office/drawing/2014/main" id="{BD150481-8DEC-5386-DA6E-AD27572B7F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55122" y="76199"/>
            <a:ext cx="4410075" cy="640080"/>
          </a:xfrm>
          <a:prstGeom prst="rect">
            <a:avLst/>
          </a:prstGeom>
        </p:spPr>
      </p:pic>
      <p:sp>
        <p:nvSpPr>
          <p:cNvPr id="12" name="Metin kutusu 11">
            <a:extLst>
              <a:ext uri="{FF2B5EF4-FFF2-40B4-BE49-F238E27FC236}">
                <a16:creationId xmlns:a16="http://schemas.microsoft.com/office/drawing/2014/main" id="{4CC9E1CC-DB22-60B0-9C89-4E3F5C660798}"/>
              </a:ext>
            </a:extLst>
          </p:cNvPr>
          <p:cNvSpPr txBox="1"/>
          <p:nvPr/>
        </p:nvSpPr>
        <p:spPr>
          <a:xfrm>
            <a:off x="1110343" y="1936208"/>
            <a:ext cx="1012371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1600" b="0" i="0" dirty="0">
                <a:solidFill>
                  <a:srgbClr val="FF0000"/>
                </a:solidFill>
                <a:effectLst/>
                <a:latin typeface="ALFABET98" panose="00000400000000000000" pitchFamily="2" charset="0"/>
              </a:rPr>
              <a:t>       Metne göre insanoğlunu  en büyük icadı dijital bilgisayarlarmış. Bu görüşe katılıyorum. Çünkü bilgisayarlar sayesinde istediğimiz her bilgiye çabucak ulaşıyor, iletişimimizi sağlayabiliyor ve istenilen yere götürebiliyoruz.</a:t>
            </a:r>
            <a:endParaRPr lang="tr-TR" sz="1600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id="{4142F41C-BA2F-FA83-005A-66C14DCCB87A}"/>
              </a:ext>
            </a:extLst>
          </p:cNvPr>
          <p:cNvSpPr txBox="1"/>
          <p:nvPr/>
        </p:nvSpPr>
        <p:spPr>
          <a:xfrm>
            <a:off x="1023257" y="2959465"/>
            <a:ext cx="1003662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b="0" i="0" dirty="0">
                <a:solidFill>
                  <a:srgbClr val="FF0000"/>
                </a:solidFill>
                <a:effectLst/>
                <a:latin typeface="ALFABET98" panose="00000400000000000000" pitchFamily="2" charset="0"/>
              </a:rPr>
              <a:t>       Metne göre bilgisayarlar 1600’lü yıllarda ortaya çıkmıştır. 10 yıl içinde büyük gelişmeler göstermiştir. Gelişme gösteren bilgisayarlar ilk bilgisayarlardan daha gelişmiş olsa da günümüz bilgisayarları daha donanımlıdırlar.</a:t>
            </a:r>
            <a:endParaRPr lang="tr-TR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  <p:sp>
        <p:nvSpPr>
          <p:cNvPr id="15" name="Metin kutusu 14">
            <a:extLst>
              <a:ext uri="{FF2B5EF4-FFF2-40B4-BE49-F238E27FC236}">
                <a16:creationId xmlns:a16="http://schemas.microsoft.com/office/drawing/2014/main" id="{63FD44E8-C49C-58D3-FED5-AAFAE2D607B1}"/>
              </a:ext>
            </a:extLst>
          </p:cNvPr>
          <p:cNvSpPr txBox="1"/>
          <p:nvPr/>
        </p:nvSpPr>
        <p:spPr>
          <a:xfrm>
            <a:off x="1088570" y="4352838"/>
            <a:ext cx="1012371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dirty="0">
                <a:solidFill>
                  <a:srgbClr val="FF0000"/>
                </a:solidFill>
                <a:latin typeface="ALFABET98" panose="00000400000000000000" pitchFamily="2" charset="0"/>
              </a:rPr>
              <a:t>      Günümüzde bilgisayarlar iş yerlerinde, eğlence mekanlarında, evlerde, okullarda, karakollarda, hastanelerde ve adli kurumlarda kullanılmaktadır.</a:t>
            </a:r>
            <a:endParaRPr lang="tr-TR" sz="1600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8461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İçerik Yer Tutucusu 5">
            <a:extLst>
              <a:ext uri="{FF2B5EF4-FFF2-40B4-BE49-F238E27FC236}">
                <a16:creationId xmlns:a16="http://schemas.microsoft.com/office/drawing/2014/main" id="{979A9359-C8D5-44DC-82E9-A78278A6009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6571" y="925286"/>
            <a:ext cx="11604172" cy="5769428"/>
          </a:xfrm>
        </p:spPr>
      </p:pic>
      <p:pic>
        <p:nvPicPr>
          <p:cNvPr id="4" name="İçerik Yer Tutucusu 4">
            <a:extLst>
              <a:ext uri="{FF2B5EF4-FFF2-40B4-BE49-F238E27FC236}">
                <a16:creationId xmlns:a16="http://schemas.microsoft.com/office/drawing/2014/main" id="{5B3CF383-E358-56FC-05FE-92EE2BCD48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5122" y="76199"/>
            <a:ext cx="4410075" cy="640080"/>
          </a:xfrm>
          <a:prstGeom prst="rect">
            <a:avLst/>
          </a:prstGeom>
        </p:spPr>
      </p:pic>
      <p:sp>
        <p:nvSpPr>
          <p:cNvPr id="7" name="Metin kutusu 6">
            <a:extLst>
              <a:ext uri="{FF2B5EF4-FFF2-40B4-BE49-F238E27FC236}">
                <a16:creationId xmlns:a16="http://schemas.microsoft.com/office/drawing/2014/main" id="{55CD6CFF-053E-690B-0A95-7C6097B53AA7}"/>
              </a:ext>
            </a:extLst>
          </p:cNvPr>
          <p:cNvSpPr txBox="1"/>
          <p:nvPr/>
        </p:nvSpPr>
        <p:spPr>
          <a:xfrm>
            <a:off x="1839684" y="4898565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ALFABET98" panose="00000400000000000000" pitchFamily="2" charset="0"/>
              </a:rPr>
              <a:t>1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id="{71FF098F-37F1-D57F-D867-73B442CD271B}"/>
              </a:ext>
            </a:extLst>
          </p:cNvPr>
          <p:cNvSpPr txBox="1"/>
          <p:nvPr/>
        </p:nvSpPr>
        <p:spPr>
          <a:xfrm>
            <a:off x="1817911" y="4125677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ALFABET98" panose="00000400000000000000" pitchFamily="2" charset="0"/>
              </a:rPr>
              <a:t>2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0F5D8AC5-AB0A-4929-7957-27E6614EB583}"/>
              </a:ext>
            </a:extLst>
          </p:cNvPr>
          <p:cNvSpPr txBox="1"/>
          <p:nvPr/>
        </p:nvSpPr>
        <p:spPr>
          <a:xfrm>
            <a:off x="1828799" y="2416622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ALFABET98" panose="00000400000000000000" pitchFamily="2" charset="0"/>
              </a:rPr>
              <a:t>3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id="{727D78FA-5044-E0DA-7551-74894C42D8F2}"/>
              </a:ext>
            </a:extLst>
          </p:cNvPr>
          <p:cNvSpPr txBox="1"/>
          <p:nvPr/>
        </p:nvSpPr>
        <p:spPr>
          <a:xfrm>
            <a:off x="1839685" y="5464625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ALFABET98" panose="00000400000000000000" pitchFamily="2" charset="0"/>
              </a:rPr>
              <a:t>4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id="{9A747275-6EBE-299D-BA8F-13CBBE1E9C46}"/>
              </a:ext>
            </a:extLst>
          </p:cNvPr>
          <p:cNvSpPr txBox="1"/>
          <p:nvPr/>
        </p:nvSpPr>
        <p:spPr>
          <a:xfrm>
            <a:off x="1839682" y="3276592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ALFABET98" panose="00000400000000000000" pitchFamily="2" charset="0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3110244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219</Words>
  <Application>Microsoft Office PowerPoint</Application>
  <PresentationFormat>Geniş ekran</PresentationFormat>
  <Paragraphs>42</Paragraphs>
  <Slides>10</Slides>
  <Notes>4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5" baseType="lpstr">
      <vt:lpstr>ALFABET98</vt:lpstr>
      <vt:lpstr>Arial</vt:lpstr>
      <vt:lpstr>Calibri</vt:lpstr>
      <vt:lpstr>Calibri Light</vt:lpstr>
      <vt:lpstr>Office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20ismailcura20@gmail.com</dc:creator>
  <cp:lastModifiedBy>serkan demir</cp:lastModifiedBy>
  <cp:revision>4</cp:revision>
  <dcterms:created xsi:type="dcterms:W3CDTF">2023-04-23T21:15:42Z</dcterms:created>
  <dcterms:modified xsi:type="dcterms:W3CDTF">2023-04-24T13:04:41Z</dcterms:modified>
</cp:coreProperties>
</file>