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4730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3297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9840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744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658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3707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6204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6477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0096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702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50145-A7AD-4D97-B8AF-BD3B3B71DAD0}" type="datetimeFigureOut">
              <a:rPr lang="tr-TR" smtClean="0"/>
              <a:pPr/>
              <a:t>15.09.2022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6D758-C16A-482C-9295-0065CFC7309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8036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Herkesin Bir Öyküsü Var</a:t>
            </a:r>
          </a:p>
        </p:txBody>
      </p:sp>
    </p:spTree>
    <p:extLst>
      <p:ext uri="{BB962C8B-B14F-4D97-AF65-F5344CB8AC3E}">
        <p14:creationId xmlns:p14="http://schemas.microsoft.com/office/powerpoint/2010/main" val="80845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0418" y="1724026"/>
            <a:ext cx="10515600" cy="4351338"/>
          </a:xfrm>
        </p:spPr>
        <p:txBody>
          <a:bodyPr/>
          <a:lstStyle/>
          <a:p>
            <a:r>
              <a:rPr lang="tr-TR" dirty="0">
                <a:latin typeface="Comic Sans MS" panose="030F0702030302020204" pitchFamily="66" charset="0"/>
              </a:rPr>
              <a:t>Yaşadığımız olayları zaman sırasına göre sıralamaya </a:t>
            </a:r>
            <a:r>
              <a:rPr lang="tr-TR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kronoloji </a:t>
            </a:r>
            <a:r>
              <a:rPr lang="tr-TR" dirty="0">
                <a:latin typeface="Comic Sans MS" panose="030F0702030302020204" pitchFamily="66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val="216356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9582" y="1530062"/>
            <a:ext cx="10515600" cy="4351338"/>
          </a:xfrm>
        </p:spPr>
        <p:txBody>
          <a:bodyPr/>
          <a:lstStyle/>
          <a:p>
            <a:r>
              <a:rPr lang="tr-TR" dirty="0">
                <a:latin typeface="Comic Sans MS" panose="030F0702030302020204" pitchFamily="66" charset="0"/>
              </a:rPr>
              <a:t>Farklı birçok şeyin kronolojisini yapabiliriz : hayatımızın, savaşların, ülke geçmişlerinin…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Yaşadığımız önemli olayların kronolojisini yaparken fotoğraflardan, anı defterimizden, günlüğümüzden faydalanabiliriz.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06724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Atatürk’ün  Kronolojisi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>
                <a:latin typeface="Comic Sans MS" panose="030F0702030302020204" pitchFamily="66" charset="0"/>
              </a:rPr>
              <a:t>1881 Selanik ‘te doğdu.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1919 Samsun’a çıktı.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1920 TBMM açıldı.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1923 Cumhuriyet ilan edildi.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>
                <a:latin typeface="Comic Sans MS" panose="030F0702030302020204" pitchFamily="66" charset="0"/>
              </a:rPr>
              <a:t>1938 Hayata gözlerini kapadı.</a:t>
            </a:r>
          </a:p>
          <a:p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328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40" y="1597890"/>
            <a:ext cx="11151967" cy="230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1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490" y="677766"/>
            <a:ext cx="2909748" cy="163673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56539" y="641295"/>
            <a:ext cx="2389544" cy="1673204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8034" y="661325"/>
            <a:ext cx="2226155" cy="166961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56267" y="2852864"/>
            <a:ext cx="2492667" cy="166177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112009" y="677766"/>
            <a:ext cx="2892748" cy="167320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0828" y="2725367"/>
            <a:ext cx="2504498" cy="1880300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81763" y="2725367"/>
            <a:ext cx="2914329" cy="163931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00490" y="4936600"/>
            <a:ext cx="3076946" cy="1702810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63336" y="4996380"/>
            <a:ext cx="2785861" cy="1542938"/>
          </a:xfrm>
          <a:prstGeom prst="rect">
            <a:avLst/>
          </a:prstGeom>
        </p:spPr>
      </p:pic>
      <p:sp>
        <p:nvSpPr>
          <p:cNvPr id="12" name="Çember Ok 11"/>
          <p:cNvSpPr/>
          <p:nvPr/>
        </p:nvSpPr>
        <p:spPr>
          <a:xfrm rot="6630528">
            <a:off x="10167731" y="2196548"/>
            <a:ext cx="1232453" cy="184867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0345258"/>
              <a:gd name="adj5" fmla="val 12500"/>
            </a:avLst>
          </a:prstGeom>
          <a:solidFill>
            <a:srgbClr val="FF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0527646" flipH="1">
            <a:off x="1017967" y="4440308"/>
            <a:ext cx="1025481" cy="1383036"/>
          </a:xfrm>
          <a:prstGeom prst="rect">
            <a:avLst/>
          </a:prstGeom>
        </p:spPr>
      </p:pic>
      <p:sp>
        <p:nvSpPr>
          <p:cNvPr id="14" name="Sağ Ok 13"/>
          <p:cNvSpPr/>
          <p:nvPr/>
        </p:nvSpPr>
        <p:spPr>
          <a:xfrm>
            <a:off x="2230932" y="1350372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Sağ Ok 14"/>
          <p:cNvSpPr/>
          <p:nvPr/>
        </p:nvSpPr>
        <p:spPr>
          <a:xfrm>
            <a:off x="5685983" y="5466946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ağ Ok 15"/>
          <p:cNvSpPr/>
          <p:nvPr/>
        </p:nvSpPr>
        <p:spPr>
          <a:xfrm>
            <a:off x="7769090" y="1250643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ağ Ok 16"/>
          <p:cNvSpPr/>
          <p:nvPr/>
        </p:nvSpPr>
        <p:spPr>
          <a:xfrm>
            <a:off x="5292993" y="1250643"/>
            <a:ext cx="468806" cy="32799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>
            <a:off x="4092289" y="3310305"/>
            <a:ext cx="755083" cy="469433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092812" y="3354011"/>
            <a:ext cx="755970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65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blob:https://web.whatsapp.com/de60972d-4e8f-49e0-8fa8-8788dde9ceb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blob:https://web.whatsapp.com/de60972d-4e8f-49e0-8fa8-8788dde9ceb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903" y="465138"/>
            <a:ext cx="10816068" cy="579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1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7455" y="1123826"/>
            <a:ext cx="10055138" cy="461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8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65</Words>
  <Application>Microsoft Office PowerPoint</Application>
  <PresentationFormat>Geniş ekran</PresentationFormat>
  <Paragraphs>15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Teması</vt:lpstr>
      <vt:lpstr>Herkesin Bir Öyküsü Var</vt:lpstr>
      <vt:lpstr>PowerPoint Sunusu</vt:lpstr>
      <vt:lpstr>PowerPoint Sunusu</vt:lpstr>
      <vt:lpstr>Atatürk’ün  Kronolojisi</vt:lpstr>
      <vt:lpstr>PowerPoint Sunusu</vt:lpstr>
      <vt:lpstr>PowerPoint Sunusu</vt:lpstr>
      <vt:lpstr>PowerPoint Sunusu</vt:lpstr>
      <vt:lpstr>PowerPoint Sunusu</vt:lpstr>
    </vt:vector>
  </TitlesOfParts>
  <Company>SilentAll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Herkesin Bir Öyküsü Var</dc:title>
  <dc:creator>Lenovo</dc:creator>
  <cp:lastModifiedBy>SERKAN DEMİR</cp:lastModifiedBy>
  <cp:revision>7</cp:revision>
  <dcterms:created xsi:type="dcterms:W3CDTF">2020-09-29T20:54:05Z</dcterms:created>
  <dcterms:modified xsi:type="dcterms:W3CDTF">2022-09-15T15:02:30Z</dcterms:modified>
</cp:coreProperties>
</file>