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6" r:id="rId11"/>
    <p:sldId id="267" r:id="rId12"/>
    <p:sldId id="279" r:id="rId13"/>
    <p:sldId id="280" r:id="rId14"/>
    <p:sldId id="282" r:id="rId15"/>
    <p:sldId id="283" r:id="rId16"/>
    <p:sldId id="284" r:id="rId17"/>
    <p:sldId id="268" r:id="rId18"/>
    <p:sldId id="278" r:id="rId19"/>
    <p:sldId id="277" r:id="rId20"/>
    <p:sldId id="269" r:id="rId21"/>
    <p:sldId id="270" r:id="rId22"/>
    <p:sldId id="271" r:id="rId23"/>
    <p:sldId id="272" r:id="rId24"/>
    <p:sldId id="273" r:id="rId25"/>
    <p:sldId id="274" r:id="rId26"/>
    <p:sldId id="275" r:id="rId27"/>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KANCAN" initials="O" lastIdx="1" clrIdx="0">
    <p:extLst>
      <p:ext uri="{19B8F6BF-5375-455C-9EA6-DF929625EA0E}">
        <p15:presenceInfo xmlns:p15="http://schemas.microsoft.com/office/powerpoint/2012/main" userId="OKANC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9" d="100"/>
          <a:sy n="69" d="100"/>
        </p:scale>
        <p:origin x="780"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a:t>Asıl başlık stili için tıklatın</a:t>
            </a: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p:cNvSpPr>
            <a:spLocks noGrp="1"/>
          </p:cNvSpPr>
          <p:nvPr>
            <p:ph type="dt" sz="half" idx="10"/>
          </p:nvPr>
        </p:nvSpPr>
        <p:spPr/>
        <p:txBody>
          <a:bodyPr/>
          <a:lstStyle/>
          <a:p>
            <a:fld id="{20334B9F-70AA-40EC-B0EB-134543E9625A}" type="datetimeFigureOut">
              <a:rPr lang="tr-TR" smtClean="0"/>
              <a:pPr/>
              <a:t>19.04.2022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A5FE389-888A-4F52-BC40-8A78DDE9828A}" type="slidenum">
              <a:rPr lang="tr-TR" smtClean="0"/>
              <a:pPr/>
              <a:t>‹#›</a:t>
            </a:fld>
            <a:endParaRPr lang="tr-TR"/>
          </a:p>
        </p:txBody>
      </p:sp>
    </p:spTree>
    <p:extLst>
      <p:ext uri="{BB962C8B-B14F-4D97-AF65-F5344CB8AC3E}">
        <p14:creationId xmlns:p14="http://schemas.microsoft.com/office/powerpoint/2010/main" val="21066537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20334B9F-70AA-40EC-B0EB-134543E9625A}" type="datetimeFigureOut">
              <a:rPr lang="tr-TR" smtClean="0"/>
              <a:pPr/>
              <a:t>19.04.2022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A5FE389-888A-4F52-BC40-8A78DDE9828A}" type="slidenum">
              <a:rPr lang="tr-TR" smtClean="0"/>
              <a:pPr/>
              <a:t>‹#›</a:t>
            </a:fld>
            <a:endParaRPr lang="tr-TR"/>
          </a:p>
        </p:txBody>
      </p:sp>
    </p:spTree>
    <p:extLst>
      <p:ext uri="{BB962C8B-B14F-4D97-AF65-F5344CB8AC3E}">
        <p14:creationId xmlns:p14="http://schemas.microsoft.com/office/powerpoint/2010/main" val="25633616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20334B9F-70AA-40EC-B0EB-134543E9625A}" type="datetimeFigureOut">
              <a:rPr lang="tr-TR" smtClean="0"/>
              <a:pPr/>
              <a:t>19.04.2022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A5FE389-888A-4F52-BC40-8A78DDE9828A}" type="slidenum">
              <a:rPr lang="tr-TR" smtClean="0"/>
              <a:pPr/>
              <a:t>‹#›</a:t>
            </a:fld>
            <a:endParaRPr lang="tr-TR"/>
          </a:p>
        </p:txBody>
      </p:sp>
    </p:spTree>
    <p:extLst>
      <p:ext uri="{BB962C8B-B14F-4D97-AF65-F5344CB8AC3E}">
        <p14:creationId xmlns:p14="http://schemas.microsoft.com/office/powerpoint/2010/main" val="16148050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20334B9F-70AA-40EC-B0EB-134543E9625A}" type="datetimeFigureOut">
              <a:rPr lang="tr-TR" smtClean="0"/>
              <a:pPr/>
              <a:t>19.04.2022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A5FE389-888A-4F52-BC40-8A78DDE9828A}" type="slidenum">
              <a:rPr lang="tr-TR" smtClean="0"/>
              <a:pPr/>
              <a:t>‹#›</a:t>
            </a:fld>
            <a:endParaRPr lang="tr-TR"/>
          </a:p>
        </p:txBody>
      </p:sp>
    </p:spTree>
    <p:extLst>
      <p:ext uri="{BB962C8B-B14F-4D97-AF65-F5344CB8AC3E}">
        <p14:creationId xmlns:p14="http://schemas.microsoft.com/office/powerpoint/2010/main" val="41036037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a:t>Asıl başlık stili için tıklatın</a:t>
            </a: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p:txBody>
          <a:bodyPr/>
          <a:lstStyle/>
          <a:p>
            <a:fld id="{20334B9F-70AA-40EC-B0EB-134543E9625A}" type="datetimeFigureOut">
              <a:rPr lang="tr-TR" smtClean="0"/>
              <a:pPr/>
              <a:t>19.04.2022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A5FE389-888A-4F52-BC40-8A78DDE9828A}" type="slidenum">
              <a:rPr lang="tr-TR" smtClean="0"/>
              <a:pPr/>
              <a:t>‹#›</a:t>
            </a:fld>
            <a:endParaRPr lang="tr-TR"/>
          </a:p>
        </p:txBody>
      </p:sp>
    </p:spTree>
    <p:extLst>
      <p:ext uri="{BB962C8B-B14F-4D97-AF65-F5344CB8AC3E}">
        <p14:creationId xmlns:p14="http://schemas.microsoft.com/office/powerpoint/2010/main" val="27887658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fld id="{20334B9F-70AA-40EC-B0EB-134543E9625A}" type="datetimeFigureOut">
              <a:rPr lang="tr-TR" smtClean="0"/>
              <a:pPr/>
              <a:t>19.04.2022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DA5FE389-888A-4F52-BC40-8A78DDE9828A}" type="slidenum">
              <a:rPr lang="tr-TR" smtClean="0"/>
              <a:pPr/>
              <a:t>‹#›</a:t>
            </a:fld>
            <a:endParaRPr lang="tr-TR"/>
          </a:p>
        </p:txBody>
      </p:sp>
    </p:spTree>
    <p:extLst>
      <p:ext uri="{BB962C8B-B14F-4D97-AF65-F5344CB8AC3E}">
        <p14:creationId xmlns:p14="http://schemas.microsoft.com/office/powerpoint/2010/main" val="24379092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a:t>Asıl başlık stili için tıklatın</a:t>
            </a: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fld id="{20334B9F-70AA-40EC-B0EB-134543E9625A}" type="datetimeFigureOut">
              <a:rPr lang="tr-TR" smtClean="0"/>
              <a:pPr/>
              <a:t>19.04.2022</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DA5FE389-888A-4F52-BC40-8A78DDE9828A}" type="slidenum">
              <a:rPr lang="tr-TR" smtClean="0"/>
              <a:pPr/>
              <a:t>‹#›</a:t>
            </a:fld>
            <a:endParaRPr lang="tr-TR"/>
          </a:p>
        </p:txBody>
      </p:sp>
    </p:spTree>
    <p:extLst>
      <p:ext uri="{BB962C8B-B14F-4D97-AF65-F5344CB8AC3E}">
        <p14:creationId xmlns:p14="http://schemas.microsoft.com/office/powerpoint/2010/main" val="34868080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fld id="{20334B9F-70AA-40EC-B0EB-134543E9625A}" type="datetimeFigureOut">
              <a:rPr lang="tr-TR" smtClean="0"/>
              <a:pPr/>
              <a:t>19.04.2022</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DA5FE389-888A-4F52-BC40-8A78DDE9828A}" type="slidenum">
              <a:rPr lang="tr-TR" smtClean="0"/>
              <a:pPr/>
              <a:t>‹#›</a:t>
            </a:fld>
            <a:endParaRPr lang="tr-TR"/>
          </a:p>
        </p:txBody>
      </p:sp>
    </p:spTree>
    <p:extLst>
      <p:ext uri="{BB962C8B-B14F-4D97-AF65-F5344CB8AC3E}">
        <p14:creationId xmlns:p14="http://schemas.microsoft.com/office/powerpoint/2010/main" val="2769202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20334B9F-70AA-40EC-B0EB-134543E9625A}" type="datetimeFigureOut">
              <a:rPr lang="tr-TR" smtClean="0"/>
              <a:pPr/>
              <a:t>19.04.2022</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DA5FE389-888A-4F52-BC40-8A78DDE9828A}" type="slidenum">
              <a:rPr lang="tr-TR" smtClean="0"/>
              <a:pPr/>
              <a:t>‹#›</a:t>
            </a:fld>
            <a:endParaRPr lang="tr-TR"/>
          </a:p>
        </p:txBody>
      </p:sp>
    </p:spTree>
    <p:extLst>
      <p:ext uri="{BB962C8B-B14F-4D97-AF65-F5344CB8AC3E}">
        <p14:creationId xmlns:p14="http://schemas.microsoft.com/office/powerpoint/2010/main" val="40360914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20334B9F-70AA-40EC-B0EB-134543E9625A}" type="datetimeFigureOut">
              <a:rPr lang="tr-TR" smtClean="0"/>
              <a:pPr/>
              <a:t>19.04.2022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DA5FE389-888A-4F52-BC40-8A78DDE9828A}" type="slidenum">
              <a:rPr lang="tr-TR" smtClean="0"/>
              <a:pPr/>
              <a:t>‹#›</a:t>
            </a:fld>
            <a:endParaRPr lang="tr-TR"/>
          </a:p>
        </p:txBody>
      </p:sp>
    </p:spTree>
    <p:extLst>
      <p:ext uri="{BB962C8B-B14F-4D97-AF65-F5344CB8AC3E}">
        <p14:creationId xmlns:p14="http://schemas.microsoft.com/office/powerpoint/2010/main" val="15862074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a:t>Asıl başlık stili için tıklatın</a:t>
            </a: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p:cNvSpPr>
            <a:spLocks noGrp="1"/>
          </p:cNvSpPr>
          <p:nvPr>
            <p:ph type="dt" sz="half" idx="10"/>
          </p:nvPr>
        </p:nvSpPr>
        <p:spPr/>
        <p:txBody>
          <a:bodyPr/>
          <a:lstStyle/>
          <a:p>
            <a:fld id="{20334B9F-70AA-40EC-B0EB-134543E9625A}" type="datetimeFigureOut">
              <a:rPr lang="tr-TR" smtClean="0"/>
              <a:pPr/>
              <a:t>19.04.2022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DA5FE389-888A-4F52-BC40-8A78DDE9828A}" type="slidenum">
              <a:rPr lang="tr-TR" smtClean="0"/>
              <a:pPr/>
              <a:t>‹#›</a:t>
            </a:fld>
            <a:endParaRPr lang="tr-TR"/>
          </a:p>
        </p:txBody>
      </p:sp>
    </p:spTree>
    <p:extLst>
      <p:ext uri="{BB962C8B-B14F-4D97-AF65-F5344CB8AC3E}">
        <p14:creationId xmlns:p14="http://schemas.microsoft.com/office/powerpoint/2010/main" val="18360614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334B9F-70AA-40EC-B0EB-134543E9625A}" type="datetimeFigureOut">
              <a:rPr lang="tr-TR" smtClean="0"/>
              <a:pPr/>
              <a:t>19.04.2022</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5FE389-888A-4F52-BC40-8A78DDE9828A}" type="slidenum">
              <a:rPr lang="tr-TR" smtClean="0"/>
              <a:pPr/>
              <a:t>‹#›</a:t>
            </a:fld>
            <a:endParaRPr lang="tr-TR"/>
          </a:p>
        </p:txBody>
      </p:sp>
    </p:spTree>
    <p:extLst>
      <p:ext uri="{BB962C8B-B14F-4D97-AF65-F5344CB8AC3E}">
        <p14:creationId xmlns:p14="http://schemas.microsoft.com/office/powerpoint/2010/main" val="34850983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27" y="0"/>
            <a:ext cx="12201927" cy="6858000"/>
          </a:xfrm>
          <a:prstGeom prst="rect">
            <a:avLst/>
          </a:prstGeom>
        </p:spPr>
      </p:pic>
      <p:sp>
        <p:nvSpPr>
          <p:cNvPr id="26625" name="Rectangle 1"/>
          <p:cNvSpPr>
            <a:spLocks noChangeArrowheads="1"/>
          </p:cNvSpPr>
          <p:nvPr/>
        </p:nvSpPr>
        <p:spPr bwMode="auto">
          <a:xfrm>
            <a:off x="0" y="439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0169267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44182" y="72700"/>
            <a:ext cx="9584926" cy="6785300"/>
          </a:xfrm>
          <a:prstGeom prst="rect">
            <a:avLst/>
          </a:prstGeom>
        </p:spPr>
      </p:pic>
    </p:spTree>
    <p:extLst>
      <p:ext uri="{BB962C8B-B14F-4D97-AF65-F5344CB8AC3E}">
        <p14:creationId xmlns:p14="http://schemas.microsoft.com/office/powerpoint/2010/main" val="32865446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2270" y="0"/>
            <a:ext cx="9653776" cy="6909484"/>
          </a:xfrm>
          <a:prstGeom prst="rect">
            <a:avLst/>
          </a:prstGeom>
        </p:spPr>
      </p:pic>
    </p:spTree>
    <p:extLst>
      <p:ext uri="{BB962C8B-B14F-4D97-AF65-F5344CB8AC3E}">
        <p14:creationId xmlns:p14="http://schemas.microsoft.com/office/powerpoint/2010/main" val="41649792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0893" y="0"/>
            <a:ext cx="9125564" cy="6858000"/>
          </a:xfrm>
          <a:prstGeom prst="rect">
            <a:avLst/>
          </a:prstGeom>
        </p:spPr>
      </p:pic>
    </p:spTree>
    <p:extLst>
      <p:ext uri="{BB962C8B-B14F-4D97-AF65-F5344CB8AC3E}">
        <p14:creationId xmlns:p14="http://schemas.microsoft.com/office/powerpoint/2010/main" val="20010979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2594" y="0"/>
            <a:ext cx="9181096" cy="6858000"/>
          </a:xfrm>
          <a:prstGeom prst="rect">
            <a:avLst/>
          </a:prstGeom>
        </p:spPr>
      </p:pic>
    </p:spTree>
    <p:extLst>
      <p:ext uri="{BB962C8B-B14F-4D97-AF65-F5344CB8AC3E}">
        <p14:creationId xmlns:p14="http://schemas.microsoft.com/office/powerpoint/2010/main" val="29611205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stretch>
            <a:fillRect/>
          </a:stretch>
        </p:blipFill>
        <p:spPr>
          <a:xfrm>
            <a:off x="823095" y="427263"/>
            <a:ext cx="10522864" cy="2890703"/>
          </a:xfrm>
          <a:prstGeom prst="rect">
            <a:avLst/>
          </a:prstGeom>
        </p:spPr>
      </p:pic>
      <p:sp>
        <p:nvSpPr>
          <p:cNvPr id="5" name="Metin kutusu 4"/>
          <p:cNvSpPr txBox="1"/>
          <p:nvPr/>
        </p:nvSpPr>
        <p:spPr>
          <a:xfrm>
            <a:off x="404949" y="3657601"/>
            <a:ext cx="11351623" cy="1815882"/>
          </a:xfrm>
          <a:prstGeom prst="rect">
            <a:avLst/>
          </a:prstGeom>
          <a:noFill/>
        </p:spPr>
        <p:txBody>
          <a:bodyPr wrap="square" rtlCol="0">
            <a:spAutoFit/>
          </a:bodyPr>
          <a:lstStyle/>
          <a:p>
            <a:pPr algn="just"/>
            <a:r>
              <a:rPr lang="tr-TR" sz="2800" b="1" dirty="0"/>
              <a:t>Bir liman veya deniz kenarında duran bir kişi uzaktan gelen bir geminin önce direklerini ve duman tüten bacasını, ardından burnunu ve üst kısmını, sonra da geminin gövdesini görür. Bu durumun sebebi Dünya’nın şeklinin küreye (yuvarlak) benzemesidir.</a:t>
            </a:r>
          </a:p>
        </p:txBody>
      </p:sp>
    </p:spTree>
    <p:extLst>
      <p:ext uri="{BB962C8B-B14F-4D97-AF65-F5344CB8AC3E}">
        <p14:creationId xmlns:p14="http://schemas.microsoft.com/office/powerpoint/2010/main" val="475758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4499" y="0"/>
            <a:ext cx="9054703" cy="6858000"/>
          </a:xfrm>
          <a:prstGeom prst="rect">
            <a:avLst/>
          </a:prstGeom>
        </p:spPr>
      </p:pic>
    </p:spTree>
    <p:extLst>
      <p:ext uri="{BB962C8B-B14F-4D97-AF65-F5344CB8AC3E}">
        <p14:creationId xmlns:p14="http://schemas.microsoft.com/office/powerpoint/2010/main" val="18593774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şte dünyanın en net görüntüsü"/>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6202" y="1346427"/>
            <a:ext cx="4860563" cy="462077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Dünyanın Uzaydan Çekilmiş Muhteşem 22 Gece Fotoğrafı - YouTub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37472" y="1893806"/>
            <a:ext cx="6268476" cy="3526018"/>
          </a:xfrm>
          <a:prstGeom prst="rect">
            <a:avLst/>
          </a:prstGeom>
          <a:noFill/>
          <a:extLst>
            <a:ext uri="{909E8E84-426E-40DD-AFC4-6F175D3DCCD1}">
              <a14:hiddenFill xmlns:a14="http://schemas.microsoft.com/office/drawing/2010/main">
                <a:solidFill>
                  <a:srgbClr val="FFFFFF"/>
                </a:solidFill>
              </a14:hiddenFill>
            </a:ext>
          </a:extLst>
        </p:spPr>
      </p:pic>
      <p:sp>
        <p:nvSpPr>
          <p:cNvPr id="4" name="Metin kutusu 3"/>
          <p:cNvSpPr txBox="1"/>
          <p:nvPr/>
        </p:nvSpPr>
        <p:spPr>
          <a:xfrm>
            <a:off x="783772" y="287383"/>
            <a:ext cx="11022176" cy="584775"/>
          </a:xfrm>
          <a:prstGeom prst="rect">
            <a:avLst/>
          </a:prstGeom>
          <a:noFill/>
        </p:spPr>
        <p:txBody>
          <a:bodyPr wrap="square" rtlCol="0">
            <a:spAutoFit/>
          </a:bodyPr>
          <a:lstStyle/>
          <a:p>
            <a:r>
              <a:rPr lang="tr-TR" sz="3200" b="1" dirty="0">
                <a:solidFill>
                  <a:srgbClr val="FF0000"/>
                </a:solidFill>
                <a:latin typeface="Comic Sans MS" panose="030F0702030302020204" pitchFamily="66" charset="0"/>
              </a:rPr>
              <a:t>4)</a:t>
            </a:r>
            <a:r>
              <a:rPr lang="tr-TR" sz="3200" b="1" dirty="0">
                <a:latin typeface="Comic Sans MS" panose="030F0702030302020204" pitchFamily="66" charset="0"/>
              </a:rPr>
              <a:t> </a:t>
            </a:r>
            <a:r>
              <a:rPr lang="tr-TR" sz="2800" b="1" dirty="0">
                <a:latin typeface="Comic Sans MS" panose="030F0702030302020204" pitchFamily="66" charset="0"/>
              </a:rPr>
              <a:t>DÜNYA’NIN UZAYDAN ÇEKİLMİŞ FOTOĞRAFLARI</a:t>
            </a:r>
          </a:p>
        </p:txBody>
      </p:sp>
    </p:spTree>
    <p:extLst>
      <p:ext uri="{BB962C8B-B14F-4D97-AF65-F5344CB8AC3E}">
        <p14:creationId xmlns:p14="http://schemas.microsoft.com/office/powerpoint/2010/main" val="33085774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8896" y="0"/>
            <a:ext cx="9646703" cy="6688183"/>
          </a:xfrm>
          <a:prstGeom prst="rect">
            <a:avLst/>
          </a:prstGeom>
        </p:spPr>
      </p:pic>
    </p:spTree>
    <p:extLst>
      <p:ext uri="{BB962C8B-B14F-4D97-AF65-F5344CB8AC3E}">
        <p14:creationId xmlns:p14="http://schemas.microsoft.com/office/powerpoint/2010/main" val="36801585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0"/>
            <a:ext cx="6061166" cy="45458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descr="Dünyanın Katmanlarını Gösteren Şemalar – Nkfu"/>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48401" y="-91440"/>
            <a:ext cx="5817326" cy="436299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7" name="Dikdörtgen 6"/>
          <p:cNvSpPr/>
          <p:nvPr/>
        </p:nvSpPr>
        <p:spPr>
          <a:xfrm>
            <a:off x="2090930" y="4962009"/>
            <a:ext cx="7471081" cy="1446550"/>
          </a:xfrm>
          <a:prstGeom prst="rect">
            <a:avLst/>
          </a:prstGeom>
        </p:spPr>
        <p:txBody>
          <a:bodyPr wrap="square">
            <a:spAutoFit/>
          </a:bodyPr>
          <a:lstStyle/>
          <a:p>
            <a:pPr algn="ctr"/>
            <a:r>
              <a:rPr lang="tr-TR" sz="4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DÜNYA’NIN KATMAN MODELLERİ</a:t>
            </a:r>
          </a:p>
        </p:txBody>
      </p:sp>
    </p:spTree>
    <p:extLst>
      <p:ext uri="{BB962C8B-B14F-4D97-AF65-F5344CB8AC3E}">
        <p14:creationId xmlns:p14="http://schemas.microsoft.com/office/powerpoint/2010/main" val="2058106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8272" y="0"/>
            <a:ext cx="6821488" cy="4558937"/>
          </a:xfrm>
          <a:prstGeom prst="rect">
            <a:avLst/>
          </a:prstGeom>
        </p:spPr>
      </p:pic>
      <p:pic>
        <p:nvPicPr>
          <p:cNvPr id="5" name="Picture 2" descr="Dünyanın Katmanlarını Gösteren Şemalar – Nkfu"/>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69760" y="0"/>
            <a:ext cx="5103222" cy="382741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Metin kutusu 5"/>
          <p:cNvSpPr txBox="1"/>
          <p:nvPr/>
        </p:nvSpPr>
        <p:spPr>
          <a:xfrm>
            <a:off x="540159" y="4898572"/>
            <a:ext cx="11307852" cy="1107996"/>
          </a:xfrm>
          <a:prstGeom prst="rect">
            <a:avLst/>
          </a:prstGeom>
          <a:noFill/>
        </p:spPr>
        <p:txBody>
          <a:bodyPr wrap="square" rtlCol="0">
            <a:spAutoFit/>
          </a:bodyPr>
          <a:lstStyle/>
          <a:p>
            <a:r>
              <a:rPr lang="tr-TR" sz="2200" b="1" dirty="0">
                <a:solidFill>
                  <a:srgbClr val="FF0000"/>
                </a:solidFill>
              </a:rPr>
              <a:t>İÇ ÇEKİRDEK,DIŞ ÇEKİRDEK VE MANTO DÜNYA’NIN GÖZLENEMEYEN KATMANLARIDIR.</a:t>
            </a:r>
          </a:p>
          <a:p>
            <a:endParaRPr lang="tr-TR" sz="2200" b="1" dirty="0">
              <a:solidFill>
                <a:srgbClr val="FF0000"/>
              </a:solidFill>
            </a:endParaRPr>
          </a:p>
          <a:p>
            <a:r>
              <a:rPr lang="tr-TR" sz="2200" b="1" dirty="0">
                <a:solidFill>
                  <a:srgbClr val="FF0000"/>
                </a:solidFill>
              </a:rPr>
              <a:t>KARA KATMANI,SU KATMANI VE HAVA KATMANI DÜNYA’NIN GÖZLENEBİLEN KATMANLARIDIR.</a:t>
            </a:r>
          </a:p>
        </p:txBody>
      </p:sp>
    </p:spTree>
    <p:extLst>
      <p:ext uri="{BB962C8B-B14F-4D97-AF65-F5344CB8AC3E}">
        <p14:creationId xmlns:p14="http://schemas.microsoft.com/office/powerpoint/2010/main" val="3405148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04993" y="105240"/>
            <a:ext cx="9519613" cy="6752760"/>
          </a:xfrm>
          <a:prstGeom prst="rect">
            <a:avLst/>
          </a:prstGeom>
        </p:spPr>
      </p:pic>
    </p:spTree>
    <p:extLst>
      <p:ext uri="{BB962C8B-B14F-4D97-AF65-F5344CB8AC3E}">
        <p14:creationId xmlns:p14="http://schemas.microsoft.com/office/powerpoint/2010/main" val="23051637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9709" y="318349"/>
            <a:ext cx="9581389" cy="6409021"/>
          </a:xfrm>
          <a:prstGeom prst="rect">
            <a:avLst/>
          </a:prstGeom>
        </p:spPr>
      </p:pic>
    </p:spTree>
    <p:extLst>
      <p:ext uri="{BB962C8B-B14F-4D97-AF65-F5344CB8AC3E}">
        <p14:creationId xmlns:p14="http://schemas.microsoft.com/office/powerpoint/2010/main" val="12726058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0325" y="104501"/>
            <a:ext cx="9368704" cy="6631625"/>
          </a:xfrm>
          <a:prstGeom prst="rect">
            <a:avLst/>
          </a:prstGeom>
        </p:spPr>
      </p:pic>
    </p:spTree>
    <p:extLst>
      <p:ext uri="{BB962C8B-B14F-4D97-AF65-F5344CB8AC3E}">
        <p14:creationId xmlns:p14="http://schemas.microsoft.com/office/powerpoint/2010/main" val="28581540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3815" y="-54293"/>
            <a:ext cx="9710792" cy="6912293"/>
          </a:xfrm>
          <a:prstGeom prst="rect">
            <a:avLst/>
          </a:prstGeom>
        </p:spPr>
      </p:pic>
    </p:spTree>
    <p:extLst>
      <p:ext uri="{BB962C8B-B14F-4D97-AF65-F5344CB8AC3E}">
        <p14:creationId xmlns:p14="http://schemas.microsoft.com/office/powerpoint/2010/main" val="16839757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6098" y="0"/>
            <a:ext cx="8993560" cy="6529041"/>
          </a:xfrm>
          <a:prstGeom prst="rect">
            <a:avLst/>
          </a:prstGeom>
        </p:spPr>
      </p:pic>
    </p:spTree>
    <p:extLst>
      <p:ext uri="{BB962C8B-B14F-4D97-AF65-F5344CB8AC3E}">
        <p14:creationId xmlns:p14="http://schemas.microsoft.com/office/powerpoint/2010/main" val="8249159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4034" y="0"/>
            <a:ext cx="9762980" cy="6766560"/>
          </a:xfrm>
          <a:prstGeom prst="rect">
            <a:avLst/>
          </a:prstGeom>
        </p:spPr>
      </p:pic>
    </p:spTree>
    <p:extLst>
      <p:ext uri="{BB962C8B-B14F-4D97-AF65-F5344CB8AC3E}">
        <p14:creationId xmlns:p14="http://schemas.microsoft.com/office/powerpoint/2010/main" val="17379851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3406" y="0"/>
            <a:ext cx="9705703" cy="6688183"/>
          </a:xfrm>
          <a:prstGeom prst="rect">
            <a:avLst/>
          </a:prstGeom>
        </p:spPr>
      </p:pic>
    </p:spTree>
    <p:extLst>
      <p:ext uri="{BB962C8B-B14F-4D97-AF65-F5344CB8AC3E}">
        <p14:creationId xmlns:p14="http://schemas.microsoft.com/office/powerpoint/2010/main" val="2208900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Indir duvar kağıdı astronot, 4k, Toprak, uzay, galaksi, uydu masaüstü için  ücretsiz. Bedava duvar kağıtları"/>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43118"/>
          </a:xfrm>
          <a:prstGeom prst="rect">
            <a:avLst/>
          </a:prstGeom>
          <a:noFill/>
          <a:extLst>
            <a:ext uri="{909E8E84-426E-40DD-AFC4-6F175D3DCCD1}">
              <a14:hiddenFill xmlns:a14="http://schemas.microsoft.com/office/drawing/2010/main">
                <a:solidFill>
                  <a:srgbClr val="FFFFFF"/>
                </a:solidFill>
              </a14:hiddenFill>
            </a:ext>
          </a:extLst>
        </p:spPr>
      </p:pic>
      <p:sp>
        <p:nvSpPr>
          <p:cNvPr id="4" name="Metin kutusu 3"/>
          <p:cNvSpPr txBox="1"/>
          <p:nvPr/>
        </p:nvSpPr>
        <p:spPr>
          <a:xfrm>
            <a:off x="914400" y="5434149"/>
            <a:ext cx="10816045" cy="769441"/>
          </a:xfrm>
          <a:prstGeom prst="rect">
            <a:avLst/>
          </a:prstGeom>
          <a:noFill/>
        </p:spPr>
        <p:txBody>
          <a:bodyPr wrap="square" rtlCol="0">
            <a:spAutoFit/>
          </a:bodyPr>
          <a:lstStyle/>
          <a:p>
            <a:r>
              <a:rPr lang="tr-TR" sz="4400" dirty="0">
                <a:solidFill>
                  <a:schemeClr val="bg1"/>
                </a:solidFill>
              </a:rPr>
              <a:t>BENİ DİNLEDİĞİNİZ İÇİN TEŞEKKÜR EDERİM </a:t>
            </a:r>
          </a:p>
        </p:txBody>
      </p:sp>
      <p:sp>
        <p:nvSpPr>
          <p:cNvPr id="5" name="Metin kutusu 4"/>
          <p:cNvSpPr txBox="1"/>
          <p:nvPr/>
        </p:nvSpPr>
        <p:spPr>
          <a:xfrm>
            <a:off x="4650377" y="6135041"/>
            <a:ext cx="2259875" cy="800219"/>
          </a:xfrm>
          <a:prstGeom prst="rect">
            <a:avLst/>
          </a:prstGeom>
          <a:noFill/>
        </p:spPr>
        <p:txBody>
          <a:bodyPr wrap="square" rtlCol="0">
            <a:spAutoFit/>
          </a:bodyPr>
          <a:lstStyle/>
          <a:p>
            <a:r>
              <a:rPr lang="tr-TR" sz="2800" dirty="0">
                <a:solidFill>
                  <a:schemeClr val="bg1"/>
                </a:solidFill>
              </a:rPr>
              <a:t>(NEHİR ÇELİK)</a:t>
            </a:r>
          </a:p>
          <a:p>
            <a:endParaRPr lang="tr-TR" dirty="0"/>
          </a:p>
        </p:txBody>
      </p:sp>
    </p:spTree>
    <p:extLst>
      <p:ext uri="{BB962C8B-B14F-4D97-AF65-F5344CB8AC3E}">
        <p14:creationId xmlns:p14="http://schemas.microsoft.com/office/powerpoint/2010/main" val="42365417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0343" y="237520"/>
            <a:ext cx="9183188" cy="6502914"/>
          </a:xfrm>
          <a:prstGeom prst="rect">
            <a:avLst/>
          </a:prstGeom>
        </p:spPr>
      </p:pic>
    </p:spTree>
    <p:extLst>
      <p:ext uri="{BB962C8B-B14F-4D97-AF65-F5344CB8AC3E}">
        <p14:creationId xmlns:p14="http://schemas.microsoft.com/office/powerpoint/2010/main" val="25465703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83372" y="0"/>
            <a:ext cx="9741679" cy="6472025"/>
          </a:xfrm>
          <a:prstGeom prst="rect">
            <a:avLst/>
          </a:prstGeom>
        </p:spPr>
      </p:pic>
    </p:spTree>
    <p:extLst>
      <p:ext uri="{BB962C8B-B14F-4D97-AF65-F5344CB8AC3E}">
        <p14:creationId xmlns:p14="http://schemas.microsoft.com/office/powerpoint/2010/main" val="19199441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22821" y="156754"/>
            <a:ext cx="9231457" cy="6544491"/>
          </a:xfrm>
          <a:prstGeom prst="rect">
            <a:avLst/>
          </a:prstGeom>
        </p:spPr>
      </p:pic>
    </p:spTree>
    <p:extLst>
      <p:ext uri="{BB962C8B-B14F-4D97-AF65-F5344CB8AC3E}">
        <p14:creationId xmlns:p14="http://schemas.microsoft.com/office/powerpoint/2010/main" val="7366333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80191" y="0"/>
            <a:ext cx="9657185" cy="6858000"/>
          </a:xfrm>
          <a:prstGeom prst="rect">
            <a:avLst/>
          </a:prstGeom>
        </p:spPr>
      </p:pic>
    </p:spTree>
    <p:extLst>
      <p:ext uri="{BB962C8B-B14F-4D97-AF65-F5344CB8AC3E}">
        <p14:creationId xmlns:p14="http://schemas.microsoft.com/office/powerpoint/2010/main" val="13799910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87875" y="23911"/>
            <a:ext cx="9480423" cy="6834089"/>
          </a:xfrm>
          <a:prstGeom prst="rect">
            <a:avLst/>
          </a:prstGeom>
        </p:spPr>
      </p:pic>
    </p:spTree>
    <p:extLst>
      <p:ext uri="{BB962C8B-B14F-4D97-AF65-F5344CB8AC3E}">
        <p14:creationId xmlns:p14="http://schemas.microsoft.com/office/powerpoint/2010/main" val="35260085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40970" y="26818"/>
            <a:ext cx="9744891" cy="6831182"/>
          </a:xfrm>
          <a:prstGeom prst="rect">
            <a:avLst/>
          </a:prstGeom>
        </p:spPr>
      </p:pic>
    </p:spTree>
    <p:extLst>
      <p:ext uri="{BB962C8B-B14F-4D97-AF65-F5344CB8AC3E}">
        <p14:creationId xmlns:p14="http://schemas.microsoft.com/office/powerpoint/2010/main" val="12763165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11951" y="0"/>
            <a:ext cx="9623547" cy="6858000"/>
          </a:xfrm>
          <a:prstGeom prst="rect">
            <a:avLst/>
          </a:prstGeom>
        </p:spPr>
      </p:pic>
    </p:spTree>
    <p:extLst>
      <p:ext uri="{BB962C8B-B14F-4D97-AF65-F5344CB8AC3E}">
        <p14:creationId xmlns:p14="http://schemas.microsoft.com/office/powerpoint/2010/main" val="1392105749"/>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TotalTime>
  <Words>83</Words>
  <Application>Microsoft Office PowerPoint</Application>
  <PresentationFormat>Geniş ekran</PresentationFormat>
  <Paragraphs>8</Paragraphs>
  <Slides>26</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26</vt:i4>
      </vt:variant>
    </vt:vector>
  </HeadingPairs>
  <TitlesOfParts>
    <vt:vector size="31" baseType="lpstr">
      <vt:lpstr>Arial</vt:lpstr>
      <vt:lpstr>Calibri</vt:lpstr>
      <vt:lpstr>Calibri Light</vt:lpstr>
      <vt:lpstr>Comic Sans MS</vt:lpstr>
      <vt:lpstr>Office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NouS/TncTR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OKANCAN</dc:creator>
  <cp:lastModifiedBy>SERKAN DEMİR</cp:lastModifiedBy>
  <cp:revision>20</cp:revision>
  <dcterms:created xsi:type="dcterms:W3CDTF">2022-04-07T19:46:43Z</dcterms:created>
  <dcterms:modified xsi:type="dcterms:W3CDTF">2022-04-19T13:27:50Z</dcterms:modified>
</cp:coreProperties>
</file>