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07.11.2022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772400" cy="1470025"/>
          </a:xfrm>
        </p:spPr>
        <p:txBody>
          <a:bodyPr/>
          <a:lstStyle/>
          <a:p>
            <a:r>
              <a:rPr lang="tr-TR" dirty="0" smtClean="0"/>
              <a:t>3-A SINIFI TÜRKÇE DERSİ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57290" y="2714620"/>
            <a:ext cx="6400800" cy="571504"/>
          </a:xfrm>
        </p:spPr>
        <p:txBody>
          <a:bodyPr>
            <a:no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EŞ SESLİ KELİMELER</a:t>
            </a:r>
          </a:p>
          <a:p>
            <a:r>
              <a:rPr lang="tr-TR" sz="4800" b="1" dirty="0" smtClean="0">
                <a:solidFill>
                  <a:srgbClr val="FF0000"/>
                </a:solidFill>
              </a:rPr>
              <a:t>BİLGİ YARIŞMASI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9 (2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85728"/>
            <a:ext cx="7072362" cy="5934891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9 (1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571480"/>
            <a:ext cx="7715304" cy="557216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9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642918"/>
            <a:ext cx="7215238" cy="5143536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8 (2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571480"/>
            <a:ext cx="6429420" cy="5500726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8 (1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571480"/>
            <a:ext cx="7215238" cy="5929354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8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500042"/>
            <a:ext cx="6929486" cy="5857916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30.19 (1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785794"/>
            <a:ext cx="6643734" cy="5143536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30.19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571480"/>
            <a:ext cx="6929486" cy="5572164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30.20 (1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642918"/>
            <a:ext cx="6929486" cy="5786478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30.20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500042"/>
            <a:ext cx="6715172" cy="571504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WhatsApp Image 2022-11-07 at 16.02.56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642918"/>
            <a:ext cx="8286808" cy="60007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30.21 (1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357166"/>
            <a:ext cx="7072362" cy="592935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30.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642918"/>
            <a:ext cx="7072362" cy="542928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6 (1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500042"/>
            <a:ext cx="6786610" cy="63579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6 (2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428604"/>
            <a:ext cx="7572428" cy="61436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7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928670"/>
            <a:ext cx="6858048" cy="550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7 (1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214290"/>
            <a:ext cx="7215238" cy="61436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2.57 (2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642918"/>
            <a:ext cx="6929486" cy="59293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3.00 (1)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428604"/>
            <a:ext cx="6782732" cy="58245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WhatsApp Image 2022-11-07 at 16.03.00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7858180" cy="62151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</TotalTime>
  <Words>9</Words>
  <PresentationFormat>Ekran Gösterisi (4:3)</PresentationFormat>
  <Paragraphs>3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Akış</vt:lpstr>
      <vt:lpstr>3-A SINIFI TÜRKÇE DERSİ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3-A SINIFI TÜRKÇE DERSİ</dc:title>
  <dc:creator>User</dc:creator>
  <cp:lastModifiedBy>User</cp:lastModifiedBy>
  <cp:revision>6</cp:revision>
  <dcterms:created xsi:type="dcterms:W3CDTF">2022-11-07T13:04:03Z</dcterms:created>
  <dcterms:modified xsi:type="dcterms:W3CDTF">2022-11-07T13:35:48Z</dcterms:modified>
</cp:coreProperties>
</file>