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0" r:id="rId5"/>
    <p:sldId id="262" r:id="rId6"/>
    <p:sldId id="263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298" r:id="rId40"/>
    <p:sldId id="299" r:id="rId41"/>
    <p:sldId id="300" r:id="rId42"/>
    <p:sldId id="301" r:id="rId43"/>
    <p:sldId id="302" r:id="rId44"/>
    <p:sldId id="303" r:id="rId45"/>
    <p:sldId id="304" r:id="rId46"/>
    <p:sldId id="305" r:id="rId47"/>
    <p:sldId id="306" r:id="rId48"/>
    <p:sldId id="307" r:id="rId49"/>
    <p:sldId id="308" r:id="rId50"/>
    <p:sldId id="309" r:id="rId51"/>
    <p:sldId id="310" r:id="rId52"/>
    <p:sldId id="311" r:id="rId53"/>
    <p:sldId id="312" r:id="rId54"/>
    <p:sldId id="313" r:id="rId55"/>
    <p:sldId id="314" r:id="rId56"/>
    <p:sldId id="315" r:id="rId57"/>
    <p:sldId id="316" r:id="rId58"/>
    <p:sldId id="317" r:id="rId59"/>
    <p:sldId id="318" r:id="rId60"/>
    <p:sldId id="319" r:id="rId61"/>
    <p:sldId id="320" r:id="rId62"/>
    <p:sldId id="321" r:id="rId63"/>
    <p:sldId id="322" r:id="rId64"/>
    <p:sldId id="323" r:id="rId6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1794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C147F-7521-499C-96AB-1998BD36EBC1}" type="datetimeFigureOut">
              <a:rPr lang="tr-TR" smtClean="0"/>
              <a:pPr/>
              <a:t>2.10.2022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20697-61D8-4E65-8CEA-072C3E355FC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C147F-7521-499C-96AB-1998BD36EBC1}" type="datetimeFigureOut">
              <a:rPr lang="tr-TR" smtClean="0"/>
              <a:pPr/>
              <a:t>2.10.2022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20697-61D8-4E65-8CEA-072C3E355FC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C147F-7521-499C-96AB-1998BD36EBC1}" type="datetimeFigureOut">
              <a:rPr lang="tr-TR" smtClean="0"/>
              <a:pPr/>
              <a:t>2.10.2022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20697-61D8-4E65-8CEA-072C3E355FC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C147F-7521-499C-96AB-1998BD36EBC1}" type="datetimeFigureOut">
              <a:rPr lang="tr-TR" smtClean="0"/>
              <a:pPr/>
              <a:t>2.10.2022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20697-61D8-4E65-8CEA-072C3E355FC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C147F-7521-499C-96AB-1998BD36EBC1}" type="datetimeFigureOut">
              <a:rPr lang="tr-TR" smtClean="0"/>
              <a:pPr/>
              <a:t>2.10.2022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20697-61D8-4E65-8CEA-072C3E355FC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C147F-7521-499C-96AB-1998BD36EBC1}" type="datetimeFigureOut">
              <a:rPr lang="tr-TR" smtClean="0"/>
              <a:pPr/>
              <a:t>2.10.2022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20697-61D8-4E65-8CEA-072C3E355FC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C147F-7521-499C-96AB-1998BD36EBC1}" type="datetimeFigureOut">
              <a:rPr lang="tr-TR" smtClean="0"/>
              <a:pPr/>
              <a:t>2.10.2022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20697-61D8-4E65-8CEA-072C3E355FC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C147F-7521-499C-96AB-1998BD36EBC1}" type="datetimeFigureOut">
              <a:rPr lang="tr-TR" smtClean="0"/>
              <a:pPr/>
              <a:t>2.10.2022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20697-61D8-4E65-8CEA-072C3E355FC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C147F-7521-499C-96AB-1998BD36EBC1}" type="datetimeFigureOut">
              <a:rPr lang="tr-TR" smtClean="0"/>
              <a:pPr/>
              <a:t>2.10.2022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20697-61D8-4E65-8CEA-072C3E355FC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C147F-7521-499C-96AB-1998BD36EBC1}" type="datetimeFigureOut">
              <a:rPr lang="tr-TR" smtClean="0"/>
              <a:pPr/>
              <a:t>2.10.2022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20697-61D8-4E65-8CEA-072C3E355FC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C147F-7521-499C-96AB-1998BD36EBC1}" type="datetimeFigureOut">
              <a:rPr lang="tr-TR" smtClean="0"/>
              <a:pPr/>
              <a:t>2.10.2022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20697-61D8-4E65-8CEA-072C3E355FC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1C147F-7521-499C-96AB-1998BD36EBC1}" type="datetimeFigureOut">
              <a:rPr lang="tr-TR" smtClean="0"/>
              <a:pPr/>
              <a:t>2.10.2022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B20697-61D8-4E65-8CEA-072C3E355FC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000100" y="1714488"/>
            <a:ext cx="7215238" cy="2714644"/>
          </a:xfrm>
        </p:spPr>
        <p:txBody>
          <a:bodyPr>
            <a:noAutofit/>
          </a:bodyPr>
          <a:lstStyle/>
          <a:p>
            <a:r>
              <a:rPr lang="tr-TR" sz="22000" dirty="0">
                <a:latin typeface="TTKB Dik Temel Abece" pitchFamily="2" charset="-94"/>
              </a:rPr>
              <a:t>E 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far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285728"/>
            <a:ext cx="8046156" cy="4525963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5143512"/>
            <a:ext cx="8229600" cy="142876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far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e</a:t>
            </a:r>
          </a:p>
        </p:txBody>
      </p:sp>
      <p:pic>
        <p:nvPicPr>
          <p:cNvPr id="4" name="3 İçerik Yer Tutucusu" descr="far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285728"/>
            <a:ext cx="8046156" cy="4525963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elma-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28794" y="357166"/>
            <a:ext cx="4540454" cy="4525963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4786322"/>
            <a:ext cx="8229600" cy="1571636"/>
          </a:xfrm>
        </p:spPr>
        <p:txBody>
          <a:bodyPr>
            <a:noAutofit/>
          </a:bodyPr>
          <a:lstStyle/>
          <a:p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e</a:t>
            </a:r>
            <a:r>
              <a:rPr lang="tr-TR" sz="9600" dirty="0">
                <a:latin typeface="TTKB Dik Temel Abece" pitchFamily="2" charset="-94"/>
              </a:rPr>
              <a:t>lma</a:t>
            </a:r>
          </a:p>
        </p:txBody>
      </p:sp>
      <p:pic>
        <p:nvPicPr>
          <p:cNvPr id="4" name="3 İçerik Yer Tutucusu" descr="elma-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28794" y="357166"/>
            <a:ext cx="4540454" cy="4525963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ceviz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0166" y="1000108"/>
            <a:ext cx="5905500" cy="3429000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4643446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c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e</a:t>
            </a:r>
            <a:r>
              <a:rPr lang="tr-TR" sz="9600" dirty="0">
                <a:latin typeface="TTKB Dik Temel Abece" pitchFamily="2" charset="-94"/>
              </a:rPr>
              <a:t>viz</a:t>
            </a:r>
          </a:p>
        </p:txBody>
      </p:sp>
      <p:pic>
        <p:nvPicPr>
          <p:cNvPr id="4" name="3 İçerik Yer Tutucusu" descr="ceviz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0166" y="1000108"/>
            <a:ext cx="5905500" cy="3429000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ekme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14546" y="214290"/>
            <a:ext cx="4525963" cy="4525963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4429132"/>
            <a:ext cx="8229600" cy="1714512"/>
          </a:xfrm>
        </p:spPr>
        <p:txBody>
          <a:bodyPr>
            <a:noAutofit/>
          </a:bodyPr>
          <a:lstStyle/>
          <a:p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e</a:t>
            </a:r>
            <a:r>
              <a:rPr lang="tr-TR" sz="9600" dirty="0">
                <a:latin typeface="TTKB Dik Temel Abece" pitchFamily="2" charset="-94"/>
              </a:rPr>
              <a:t>km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e</a:t>
            </a:r>
            <a:r>
              <a:rPr lang="tr-TR" sz="9600" dirty="0">
                <a:latin typeface="TTKB Dik Temel Abece" pitchFamily="2" charset="-94"/>
              </a:rPr>
              <a:t>k</a:t>
            </a:r>
          </a:p>
        </p:txBody>
      </p:sp>
      <p:pic>
        <p:nvPicPr>
          <p:cNvPr id="4" name="3 İçerik Yer Tutucusu" descr="ekme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14546" y="214290"/>
            <a:ext cx="4525963" cy="4525963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biber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4546" y="428604"/>
            <a:ext cx="4525963" cy="4525963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5000636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bib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e</a:t>
            </a:r>
            <a:r>
              <a:rPr lang="tr-TR" sz="9600" dirty="0">
                <a:latin typeface="TTKB Dik Temel Abece" pitchFamily="2" charset="-94"/>
              </a:rPr>
              <a:t>r</a:t>
            </a:r>
          </a:p>
        </p:txBody>
      </p:sp>
      <p:pic>
        <p:nvPicPr>
          <p:cNvPr id="4" name="3 İçerik Yer Tutucusu" descr="biber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4546" y="428604"/>
            <a:ext cx="4525963" cy="4525963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e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14612" y="285728"/>
            <a:ext cx="3620770" cy="4525963"/>
          </a:xfr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Domates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0166" y="428604"/>
            <a:ext cx="6034617" cy="4525963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285852" y="5000636"/>
            <a:ext cx="6515088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domat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e</a:t>
            </a:r>
            <a:r>
              <a:rPr lang="tr-TR" sz="9600" dirty="0">
                <a:latin typeface="TTKB Dik Temel Abece" pitchFamily="2" charset="-94"/>
              </a:rPr>
              <a:t>s</a:t>
            </a:r>
          </a:p>
        </p:txBody>
      </p:sp>
      <p:pic>
        <p:nvPicPr>
          <p:cNvPr id="4" name="3 İçerik Yer Tutucusu" descr="Domates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0166" y="428604"/>
            <a:ext cx="6034617" cy="4525963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köpüş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500042"/>
            <a:ext cx="7143750" cy="4019550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34" y="5072074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köp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e</a:t>
            </a:r>
            <a:r>
              <a:rPr lang="tr-TR" sz="9600" dirty="0">
                <a:latin typeface="TTKB Dik Temel Abece" pitchFamily="2" charset="-94"/>
              </a:rPr>
              <a:t>k</a:t>
            </a:r>
          </a:p>
        </p:txBody>
      </p:sp>
      <p:pic>
        <p:nvPicPr>
          <p:cNvPr id="4" name="3 İçerik Yer Tutucusu" descr="köpüş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500042"/>
            <a:ext cx="7143750" cy="4019550"/>
          </a:xfr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bebe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4414" y="571480"/>
            <a:ext cx="6715172" cy="4143404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14348" y="5072074"/>
            <a:ext cx="7786742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b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e</a:t>
            </a:r>
            <a:r>
              <a:rPr lang="tr-TR" sz="9600" dirty="0">
                <a:latin typeface="TTKB Dik Temel Abece" pitchFamily="2" charset="-94"/>
              </a:rPr>
              <a:t>b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e</a:t>
            </a:r>
            <a:r>
              <a:rPr lang="tr-TR" sz="9600" dirty="0">
                <a:latin typeface="TTKB Dik Temel Abece" pitchFamily="2" charset="-94"/>
              </a:rPr>
              <a:t>k</a:t>
            </a:r>
          </a:p>
        </p:txBody>
      </p:sp>
      <p:pic>
        <p:nvPicPr>
          <p:cNvPr id="4" name="3 İçerik Yer Tutucusu" descr="bebe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4414" y="571480"/>
            <a:ext cx="6715172" cy="4143404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emzik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3108" y="214290"/>
            <a:ext cx="4786346" cy="4429156"/>
          </a:xfr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4429132"/>
            <a:ext cx="8229600" cy="1785950"/>
          </a:xfrm>
        </p:spPr>
        <p:txBody>
          <a:bodyPr>
            <a:noAutofit/>
          </a:bodyPr>
          <a:lstStyle/>
          <a:p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e</a:t>
            </a:r>
            <a:r>
              <a:rPr lang="tr-TR" sz="9600" dirty="0">
                <a:latin typeface="TTKB Dik Temel Abece" pitchFamily="2" charset="-94"/>
              </a:rPr>
              <a:t>mzik</a:t>
            </a:r>
          </a:p>
        </p:txBody>
      </p:sp>
      <p:pic>
        <p:nvPicPr>
          <p:cNvPr id="4" name="3 İçerik Yer Tutucusu" descr="emzik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00232" y="214290"/>
            <a:ext cx="4786346" cy="4429156"/>
          </a:xfr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çiçe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7422" y="285728"/>
            <a:ext cx="4114512" cy="4525963"/>
          </a:xfr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34" y="5072074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çiç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e</a:t>
            </a:r>
            <a:r>
              <a:rPr lang="tr-TR" sz="9600" dirty="0">
                <a:latin typeface="TTKB Dik Temel Abece" pitchFamily="2" charset="-94"/>
              </a:rPr>
              <a:t>k</a:t>
            </a:r>
          </a:p>
        </p:txBody>
      </p:sp>
      <p:pic>
        <p:nvPicPr>
          <p:cNvPr id="4" name="3 İçerik Yer Tutucusu" descr="çiçe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7422" y="285728"/>
            <a:ext cx="4114512" cy="4525963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14480" y="5143512"/>
            <a:ext cx="5014890" cy="1143000"/>
          </a:xfrm>
        </p:spPr>
        <p:txBody>
          <a:bodyPr>
            <a:noAutofit/>
          </a:bodyPr>
          <a:lstStyle/>
          <a:p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e</a:t>
            </a:r>
            <a:r>
              <a:rPr lang="tr-TR" sz="9600" dirty="0">
                <a:latin typeface="TTKB Dik Temel Abece" pitchFamily="2" charset="-94"/>
              </a:rPr>
              <a:t>l</a:t>
            </a:r>
          </a:p>
        </p:txBody>
      </p:sp>
      <p:pic>
        <p:nvPicPr>
          <p:cNvPr id="4" name="3 İçerik Yer Tutucusu" descr="e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14612" y="285728"/>
            <a:ext cx="3620770" cy="4525963"/>
          </a:xfr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dev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728" y="214290"/>
            <a:ext cx="6034617" cy="4525963"/>
          </a:xfr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71472" y="5072074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d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e</a:t>
            </a:r>
            <a:r>
              <a:rPr lang="tr-TR" sz="9600" dirty="0">
                <a:latin typeface="TTKB Dik Temel Abece" pitchFamily="2" charset="-94"/>
              </a:rPr>
              <a:t>v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e</a:t>
            </a:r>
          </a:p>
        </p:txBody>
      </p:sp>
      <p:pic>
        <p:nvPicPr>
          <p:cNvPr id="4" name="3 İçerik Yer Tutucusu" descr="dev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728" y="214290"/>
            <a:ext cx="6034617" cy="4525963"/>
          </a:xfr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ine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76" y="285728"/>
            <a:ext cx="6721727" cy="4525963"/>
          </a:xfr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71472" y="5214950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in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e</a:t>
            </a:r>
            <a:r>
              <a:rPr lang="tr-TR" sz="9600" dirty="0">
                <a:latin typeface="TTKB Dik Temel Abece" pitchFamily="2" charset="-94"/>
              </a:rPr>
              <a:t>k</a:t>
            </a:r>
          </a:p>
        </p:txBody>
      </p:sp>
      <p:pic>
        <p:nvPicPr>
          <p:cNvPr id="4" name="3 İçerik Yer Tutucusu" descr="ine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76" y="285728"/>
            <a:ext cx="6721727" cy="4525963"/>
          </a:xfr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keçi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1538" y="285728"/>
            <a:ext cx="6667500" cy="4438650"/>
          </a:xfr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5072074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k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e</a:t>
            </a:r>
            <a:r>
              <a:rPr lang="tr-TR" sz="9600" dirty="0">
                <a:latin typeface="TTKB Dik Temel Abece" pitchFamily="2" charset="-94"/>
              </a:rPr>
              <a:t>çi</a:t>
            </a:r>
          </a:p>
        </p:txBody>
      </p:sp>
      <p:pic>
        <p:nvPicPr>
          <p:cNvPr id="4" name="3 İçerik Yer Tutucusu" descr="keçi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1538" y="285728"/>
            <a:ext cx="6667500" cy="4438650"/>
          </a:xfr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eşek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1538" y="428604"/>
            <a:ext cx="7115175" cy="4162425"/>
          </a:xfr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34" y="5072074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e</a:t>
            </a:r>
            <a:r>
              <a:rPr lang="tr-TR" sz="9600" dirty="0">
                <a:latin typeface="TTKB Dik Temel Abece" pitchFamily="2" charset="-94"/>
              </a:rPr>
              <a:t>ş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e</a:t>
            </a:r>
            <a:r>
              <a:rPr lang="tr-TR" sz="9600" dirty="0">
                <a:latin typeface="TTKB Dik Temel Abece" pitchFamily="2" charset="-94"/>
              </a:rPr>
              <a:t>k</a:t>
            </a:r>
          </a:p>
        </p:txBody>
      </p:sp>
      <p:pic>
        <p:nvPicPr>
          <p:cNvPr id="4" name="3 İçerik Yer Tutucusu" descr="eşek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1538" y="428604"/>
            <a:ext cx="7115175" cy="4162425"/>
          </a:xfr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NAN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1604" y="571480"/>
            <a:ext cx="5857916" cy="4071966"/>
          </a:xfr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42910" y="5286388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nan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e</a:t>
            </a:r>
          </a:p>
        </p:txBody>
      </p:sp>
      <p:pic>
        <p:nvPicPr>
          <p:cNvPr id="4" name="3 İçerik Yer Tutucusu" descr="NAN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1604" y="571480"/>
            <a:ext cx="5857916" cy="4071966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et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5786" y="571480"/>
            <a:ext cx="7715250" cy="4362450"/>
          </a:xfr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kahv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76" y="357166"/>
            <a:ext cx="6786610" cy="4429156"/>
          </a:xfr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5214950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kahv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e</a:t>
            </a:r>
          </a:p>
        </p:txBody>
      </p:sp>
      <p:pic>
        <p:nvPicPr>
          <p:cNvPr id="4" name="3 İçerik Yer Tutucusu" descr="kahv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76" y="357166"/>
            <a:ext cx="6786610" cy="4429156"/>
          </a:xfr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kedi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5852" y="642918"/>
            <a:ext cx="6667500" cy="4181475"/>
          </a:xfr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214414" y="5143512"/>
            <a:ext cx="6229336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k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e</a:t>
            </a:r>
            <a:r>
              <a:rPr lang="tr-TR" sz="9600" dirty="0">
                <a:latin typeface="TTKB Dik Temel Abece" pitchFamily="2" charset="-94"/>
              </a:rPr>
              <a:t>di</a:t>
            </a:r>
          </a:p>
        </p:txBody>
      </p:sp>
      <p:pic>
        <p:nvPicPr>
          <p:cNvPr id="4" name="3 İçerik Yer Tutucusu" descr="kedi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5852" y="642918"/>
            <a:ext cx="6667500" cy="4181475"/>
          </a:xfr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kelebekl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5786" y="428604"/>
            <a:ext cx="7726724" cy="4525963"/>
          </a:xfr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5429264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k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e</a:t>
            </a:r>
            <a:r>
              <a:rPr lang="tr-TR" sz="9600" dirty="0">
                <a:latin typeface="TTKB Dik Temel Abece" pitchFamily="2" charset="-94"/>
              </a:rPr>
              <a:t>l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e</a:t>
            </a:r>
            <a:r>
              <a:rPr lang="tr-TR" sz="9600" dirty="0">
                <a:latin typeface="TTKB Dik Temel Abece" pitchFamily="2" charset="-94"/>
              </a:rPr>
              <a:t>b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e</a:t>
            </a:r>
            <a:r>
              <a:rPr lang="tr-TR" sz="9600" dirty="0">
                <a:latin typeface="TTKB Dik Temel Abece" pitchFamily="2" charset="-94"/>
              </a:rPr>
              <a:t>k</a:t>
            </a:r>
          </a:p>
        </p:txBody>
      </p:sp>
      <p:pic>
        <p:nvPicPr>
          <p:cNvPr id="4" name="3 İçerik Yer Tutucusu" descr="kelebekl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5786" y="428604"/>
            <a:ext cx="7726724" cy="4525963"/>
          </a:xfr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perd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728" y="285728"/>
            <a:ext cx="6072230" cy="4525963"/>
          </a:xfr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5214950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p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e</a:t>
            </a:r>
            <a:r>
              <a:rPr lang="tr-TR" sz="9600" dirty="0">
                <a:latin typeface="TTKB Dik Temel Abece" pitchFamily="2" charset="-94"/>
              </a:rPr>
              <a:t>rd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e</a:t>
            </a:r>
          </a:p>
        </p:txBody>
      </p:sp>
      <p:pic>
        <p:nvPicPr>
          <p:cNvPr id="4" name="3 İçerik Yer Tutucusu" descr="perd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728" y="285728"/>
            <a:ext cx="6072230" cy="4525963"/>
          </a:xfr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zeyti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7224" y="428604"/>
            <a:ext cx="7131012" cy="4025122"/>
          </a:xfr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4857760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z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e</a:t>
            </a:r>
            <a:r>
              <a:rPr lang="tr-TR" sz="9600" dirty="0">
                <a:latin typeface="TTKB Dik Temel Abece" pitchFamily="2" charset="-94"/>
              </a:rPr>
              <a:t>ytin</a:t>
            </a:r>
          </a:p>
        </p:txBody>
      </p:sp>
      <p:pic>
        <p:nvPicPr>
          <p:cNvPr id="4" name="3 İçerik Yer Tutucusu" descr="zeyti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7224" y="428604"/>
            <a:ext cx="7131012" cy="4025122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357422" y="5214950"/>
            <a:ext cx="4143404" cy="1143000"/>
          </a:xfrm>
        </p:spPr>
        <p:txBody>
          <a:bodyPr>
            <a:noAutofit/>
          </a:bodyPr>
          <a:lstStyle/>
          <a:p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e</a:t>
            </a:r>
            <a:r>
              <a:rPr lang="tr-TR" sz="9600" dirty="0">
                <a:latin typeface="TTKB Dik Temel Abece" pitchFamily="2" charset="-94"/>
              </a:rPr>
              <a:t>t</a:t>
            </a:r>
          </a:p>
        </p:txBody>
      </p:sp>
      <p:pic>
        <p:nvPicPr>
          <p:cNvPr id="4" name="3 İçerik Yer Tutucusu" descr="et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5786" y="571480"/>
            <a:ext cx="7715250" cy="4362450"/>
          </a:xfr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kalem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7290" y="285728"/>
            <a:ext cx="6072230" cy="4525963"/>
          </a:xfr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71472" y="4929198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kal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e</a:t>
            </a:r>
            <a:r>
              <a:rPr lang="tr-TR" sz="9600" dirty="0">
                <a:latin typeface="TTKB Dik Temel Abece" pitchFamily="2" charset="-94"/>
              </a:rPr>
              <a:t>m</a:t>
            </a:r>
          </a:p>
        </p:txBody>
      </p:sp>
      <p:pic>
        <p:nvPicPr>
          <p:cNvPr id="4" name="3 İçerik Yer Tutucusu" descr="kalem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7290" y="285728"/>
            <a:ext cx="6072230" cy="4525963"/>
          </a:xfr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peynir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4414" y="285728"/>
            <a:ext cx="6503746" cy="4500594"/>
          </a:xfr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5072074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p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e</a:t>
            </a:r>
            <a:r>
              <a:rPr lang="tr-TR" sz="9600" dirty="0">
                <a:latin typeface="TTKB Dik Temel Abece" pitchFamily="2" charset="-94"/>
              </a:rPr>
              <a:t>ynir</a:t>
            </a:r>
          </a:p>
        </p:txBody>
      </p:sp>
      <p:pic>
        <p:nvPicPr>
          <p:cNvPr id="4" name="3 İçerik Yer Tutucusu" descr="peynir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4414" y="285728"/>
            <a:ext cx="6503746" cy="4500594"/>
          </a:xfr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sandaly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71736" y="-714404"/>
            <a:ext cx="3786214" cy="5609206"/>
          </a:xfr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14348" y="5072074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sandaly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e</a:t>
            </a:r>
          </a:p>
        </p:txBody>
      </p:sp>
      <p:pic>
        <p:nvPicPr>
          <p:cNvPr id="4" name="3 İçerik Yer Tutucusu" descr="sandaly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71736" y="-714404"/>
            <a:ext cx="3786214" cy="5609206"/>
          </a:xfr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sepet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1604" y="357166"/>
            <a:ext cx="5643602" cy="4643470"/>
          </a:xfr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5143512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s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e</a:t>
            </a:r>
            <a:r>
              <a:rPr lang="tr-TR" sz="9600" dirty="0">
                <a:latin typeface="TTKB Dik Temel Abece" pitchFamily="2" charset="-94"/>
              </a:rPr>
              <a:t>p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e</a:t>
            </a:r>
            <a:r>
              <a:rPr lang="tr-TR" sz="9600" dirty="0">
                <a:latin typeface="TTKB Dik Temel Abece" pitchFamily="2" charset="-94"/>
              </a:rPr>
              <a:t>t</a:t>
            </a:r>
          </a:p>
        </p:txBody>
      </p:sp>
      <p:pic>
        <p:nvPicPr>
          <p:cNvPr id="4" name="3 İçerik Yer Tutucusu" descr="sepet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1604" y="357166"/>
            <a:ext cx="5643602" cy="4643470"/>
          </a:xfr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terli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00232" y="-214338"/>
            <a:ext cx="4572032" cy="5097467"/>
          </a:xfr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71472" y="4643446"/>
            <a:ext cx="8229600" cy="1571636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t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e</a:t>
            </a:r>
            <a:r>
              <a:rPr lang="tr-TR" sz="9600" dirty="0">
                <a:latin typeface="TTKB Dik Temel Abece" pitchFamily="2" charset="-94"/>
              </a:rPr>
              <a:t>rlik</a:t>
            </a:r>
          </a:p>
        </p:txBody>
      </p:sp>
      <p:pic>
        <p:nvPicPr>
          <p:cNvPr id="4" name="3 İçerik Yer Tutucusu" descr="terli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00232" y="-214338"/>
            <a:ext cx="4572032" cy="5097467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ev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428604"/>
            <a:ext cx="8229600" cy="4281964"/>
          </a:xfr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şeker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4414" y="571480"/>
            <a:ext cx="6777709" cy="4143404"/>
          </a:xfr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34" y="5143512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ş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e</a:t>
            </a:r>
            <a:r>
              <a:rPr lang="tr-TR" sz="9600" dirty="0">
                <a:latin typeface="TTKB Dik Temel Abece" pitchFamily="2" charset="-94"/>
              </a:rPr>
              <a:t>k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e</a:t>
            </a:r>
            <a:r>
              <a:rPr lang="tr-TR" sz="9600" dirty="0">
                <a:latin typeface="TTKB Dik Temel Abece" pitchFamily="2" charset="-94"/>
              </a:rPr>
              <a:t>r</a:t>
            </a:r>
          </a:p>
        </p:txBody>
      </p:sp>
      <p:pic>
        <p:nvPicPr>
          <p:cNvPr id="4" name="3 İçerik Yer Tutucusu" descr="şeker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4414" y="571480"/>
            <a:ext cx="6777709" cy="4143404"/>
          </a:xfr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küp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28794" y="357166"/>
            <a:ext cx="4857784" cy="4857784"/>
          </a:xfr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5429264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küp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e</a:t>
            </a:r>
          </a:p>
        </p:txBody>
      </p:sp>
      <p:pic>
        <p:nvPicPr>
          <p:cNvPr id="4" name="3 İçerik Yer Tutucusu" descr="küp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28794" y="357166"/>
            <a:ext cx="4857784" cy="4857784"/>
          </a:xfr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435771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r-TR" dirty="0"/>
              <a:t>                 </a:t>
            </a:r>
          </a:p>
          <a:p>
            <a:pPr>
              <a:buNone/>
            </a:pPr>
            <a:r>
              <a:rPr lang="tr-TR" dirty="0"/>
              <a:t>                        </a:t>
            </a:r>
            <a:r>
              <a:rPr lang="tr-TR" sz="22000" dirty="0">
                <a:latin typeface="TTKB Dik Temel Abece" pitchFamily="2" charset="-94"/>
              </a:rPr>
              <a:t>E e    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5214950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e</a:t>
            </a:r>
            <a:r>
              <a:rPr lang="tr-TR" sz="9600" dirty="0">
                <a:latin typeface="TTKB Dik Temel Abece" pitchFamily="2" charset="-94"/>
              </a:rPr>
              <a:t>v</a:t>
            </a:r>
          </a:p>
        </p:txBody>
      </p:sp>
      <p:pic>
        <p:nvPicPr>
          <p:cNvPr id="4" name="3 İçerik Yer Tutucusu" descr="ev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428604"/>
            <a:ext cx="8229600" cy="4281964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beş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86050" y="285728"/>
            <a:ext cx="3277421" cy="4525963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28728" y="5072074"/>
            <a:ext cx="6086460" cy="1285876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b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e</a:t>
            </a:r>
            <a:r>
              <a:rPr lang="tr-TR" sz="9600" dirty="0">
                <a:latin typeface="TTKB Dik Temel Abece" pitchFamily="2" charset="-94"/>
              </a:rPr>
              <a:t>ş</a:t>
            </a:r>
          </a:p>
        </p:txBody>
      </p:sp>
      <p:pic>
        <p:nvPicPr>
          <p:cNvPr id="4" name="3 İçerik Yer Tutucusu" descr="beş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86050" y="285728"/>
            <a:ext cx="3277421" cy="4525963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37</Words>
  <Application>Microsoft Office PowerPoint</Application>
  <PresentationFormat>Ekran Gösterisi (4:3)</PresentationFormat>
  <Paragraphs>34</Paragraphs>
  <Slides>64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64</vt:i4>
      </vt:variant>
    </vt:vector>
  </HeadingPairs>
  <TitlesOfParts>
    <vt:vector size="68" baseType="lpstr">
      <vt:lpstr>Arial</vt:lpstr>
      <vt:lpstr>Calibri</vt:lpstr>
      <vt:lpstr>TTKB Dik Temel Abece</vt:lpstr>
      <vt:lpstr>Ofis Teması</vt:lpstr>
      <vt:lpstr>E e</vt:lpstr>
      <vt:lpstr>PowerPoint Sunusu</vt:lpstr>
      <vt:lpstr>el</vt:lpstr>
      <vt:lpstr>PowerPoint Sunusu</vt:lpstr>
      <vt:lpstr>et</vt:lpstr>
      <vt:lpstr>PowerPoint Sunusu</vt:lpstr>
      <vt:lpstr>ev</vt:lpstr>
      <vt:lpstr>PowerPoint Sunusu</vt:lpstr>
      <vt:lpstr>beş</vt:lpstr>
      <vt:lpstr>PowerPoint Sunusu</vt:lpstr>
      <vt:lpstr>fare</vt:lpstr>
      <vt:lpstr>PowerPoint Sunusu</vt:lpstr>
      <vt:lpstr>elma</vt:lpstr>
      <vt:lpstr>PowerPoint Sunusu</vt:lpstr>
      <vt:lpstr>ceviz</vt:lpstr>
      <vt:lpstr>PowerPoint Sunusu</vt:lpstr>
      <vt:lpstr>ekmek</vt:lpstr>
      <vt:lpstr>PowerPoint Sunusu</vt:lpstr>
      <vt:lpstr>biber</vt:lpstr>
      <vt:lpstr>PowerPoint Sunusu</vt:lpstr>
      <vt:lpstr>domates</vt:lpstr>
      <vt:lpstr>PowerPoint Sunusu</vt:lpstr>
      <vt:lpstr>köpek</vt:lpstr>
      <vt:lpstr>PowerPoint Sunusu</vt:lpstr>
      <vt:lpstr>bebek</vt:lpstr>
      <vt:lpstr>PowerPoint Sunusu</vt:lpstr>
      <vt:lpstr>emzik</vt:lpstr>
      <vt:lpstr>PowerPoint Sunusu</vt:lpstr>
      <vt:lpstr>çiçek</vt:lpstr>
      <vt:lpstr>PowerPoint Sunusu</vt:lpstr>
      <vt:lpstr>deve</vt:lpstr>
      <vt:lpstr>PowerPoint Sunusu</vt:lpstr>
      <vt:lpstr>inek</vt:lpstr>
      <vt:lpstr>PowerPoint Sunusu</vt:lpstr>
      <vt:lpstr>keçi</vt:lpstr>
      <vt:lpstr>PowerPoint Sunusu</vt:lpstr>
      <vt:lpstr>eşek</vt:lpstr>
      <vt:lpstr>PowerPoint Sunusu</vt:lpstr>
      <vt:lpstr>nane</vt:lpstr>
      <vt:lpstr>PowerPoint Sunusu</vt:lpstr>
      <vt:lpstr>kahve</vt:lpstr>
      <vt:lpstr>PowerPoint Sunusu</vt:lpstr>
      <vt:lpstr>kedi</vt:lpstr>
      <vt:lpstr>PowerPoint Sunusu</vt:lpstr>
      <vt:lpstr>kelebek</vt:lpstr>
      <vt:lpstr>PowerPoint Sunusu</vt:lpstr>
      <vt:lpstr>perde</vt:lpstr>
      <vt:lpstr>PowerPoint Sunusu</vt:lpstr>
      <vt:lpstr>zeytin</vt:lpstr>
      <vt:lpstr>PowerPoint Sunusu</vt:lpstr>
      <vt:lpstr>kalem</vt:lpstr>
      <vt:lpstr>PowerPoint Sunusu</vt:lpstr>
      <vt:lpstr>peynir</vt:lpstr>
      <vt:lpstr>PowerPoint Sunusu</vt:lpstr>
      <vt:lpstr>sandalye</vt:lpstr>
      <vt:lpstr>PowerPoint Sunusu</vt:lpstr>
      <vt:lpstr>sepet</vt:lpstr>
      <vt:lpstr>PowerPoint Sunusu</vt:lpstr>
      <vt:lpstr>terlik</vt:lpstr>
      <vt:lpstr>PowerPoint Sunusu</vt:lpstr>
      <vt:lpstr>şeker</vt:lpstr>
      <vt:lpstr>PowerPoint Sunusu</vt:lpstr>
      <vt:lpstr>küpe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</dc:title>
  <dc:creator>Sony</dc:creator>
  <cp:lastModifiedBy>SERKAN DEMİR</cp:lastModifiedBy>
  <cp:revision>11</cp:revision>
  <dcterms:created xsi:type="dcterms:W3CDTF">2020-10-02T20:26:04Z</dcterms:created>
  <dcterms:modified xsi:type="dcterms:W3CDTF">2022-10-02T11:53:36Z</dcterms:modified>
</cp:coreProperties>
</file>