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1" r:id="rId1"/>
    <p:sldMasterId id="2147484305" r:id="rId2"/>
    <p:sldMasterId id="2147484317" r:id="rId3"/>
    <p:sldMasterId id="2147484329" r:id="rId4"/>
    <p:sldMasterId id="2147484341" r:id="rId5"/>
    <p:sldMasterId id="2147484353" r:id="rId6"/>
    <p:sldMasterId id="2147484365" r:id="rId7"/>
  </p:sldMasterIdLst>
  <p:notesMasterIdLst>
    <p:notesMasterId r:id="rId22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B8973-DE5F-4CB7-B2CD-0CD9CCC75807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1C77-A683-4BBE-908F-6380BB669FE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3787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49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6993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7108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0590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1925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305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2755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664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4218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452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8605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5154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7102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1959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51653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53451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68044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75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12614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1961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9510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1072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1121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4128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97387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16511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96639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2228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81151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59037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47015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224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39451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6879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73046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7422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99351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43925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67410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61649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5741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64883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377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17459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05605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79589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46548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6067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64282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23542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130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24381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8849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663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36778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30089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8707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01441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4598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83221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44244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61035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03697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10929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3221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65019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8621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25381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235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54916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888279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60473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46982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6453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335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436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4274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058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307" r:id="rId2"/>
    <p:sldLayoutId id="2147484308" r:id="rId3"/>
    <p:sldLayoutId id="2147484309" r:id="rId4"/>
    <p:sldLayoutId id="2147484310" r:id="rId5"/>
    <p:sldLayoutId id="2147484311" r:id="rId6"/>
    <p:sldLayoutId id="2147484312" r:id="rId7"/>
    <p:sldLayoutId id="2147484313" r:id="rId8"/>
    <p:sldLayoutId id="2147484314" r:id="rId9"/>
    <p:sldLayoutId id="2147484315" r:id="rId10"/>
    <p:sldLayoutId id="21474843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13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680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51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  <p:sldLayoutId id="2147484346" r:id="rId5"/>
    <p:sldLayoutId id="2147484347" r:id="rId6"/>
    <p:sldLayoutId id="2147484348" r:id="rId7"/>
    <p:sldLayoutId id="2147484349" r:id="rId8"/>
    <p:sldLayoutId id="2147484350" r:id="rId9"/>
    <p:sldLayoutId id="2147484351" r:id="rId10"/>
    <p:sldLayoutId id="21474843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9921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8.12.2022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991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  <p:sldLayoutId id="2147484367" r:id="rId2"/>
    <p:sldLayoutId id="2147484368" r:id="rId3"/>
    <p:sldLayoutId id="2147484369" r:id="rId4"/>
    <p:sldLayoutId id="2147484370" r:id="rId5"/>
    <p:sldLayoutId id="2147484371" r:id="rId6"/>
    <p:sldLayoutId id="2147484372" r:id="rId7"/>
    <p:sldLayoutId id="2147484373" r:id="rId8"/>
    <p:sldLayoutId id="2147484374" r:id="rId9"/>
    <p:sldLayoutId id="2147484375" r:id="rId10"/>
    <p:sldLayoutId id="21474843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7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990656" cy="648072"/>
          </a:xfrm>
        </p:spPr>
        <p:txBody>
          <a:bodyPr>
            <a:noAutofit/>
          </a:bodyPr>
          <a:lstStyle/>
          <a:p>
            <a:r>
              <a:rPr lang="tr-TR" sz="5400" dirty="0">
                <a:latin typeface="Algerian" pitchFamily="82" charset="0"/>
              </a:rPr>
              <a:t> </a:t>
            </a:r>
            <a:br>
              <a:rPr lang="tr-TR" sz="5400" dirty="0">
                <a:latin typeface="Algerian" pitchFamily="82" charset="0"/>
              </a:rPr>
            </a:br>
            <a:br>
              <a:rPr lang="tr-TR" sz="5400" dirty="0">
                <a:latin typeface="Algerian" pitchFamily="82" charset="0"/>
              </a:rPr>
            </a:br>
            <a:br>
              <a:rPr lang="tr-TR" sz="5400" dirty="0">
                <a:latin typeface="Algerian" pitchFamily="82" charset="0"/>
              </a:rPr>
            </a:br>
            <a:br>
              <a:rPr lang="tr-TR" sz="5400" dirty="0">
                <a:latin typeface="Algerian" pitchFamily="82" charset="0"/>
              </a:rPr>
            </a:br>
            <a:br>
              <a:rPr lang="tr-TR" sz="5400" dirty="0">
                <a:latin typeface="Algerian" pitchFamily="82" charset="0"/>
              </a:rPr>
            </a:br>
            <a:br>
              <a:rPr lang="tr-TR" sz="5400" dirty="0">
                <a:latin typeface="Algerian" pitchFamily="82" charset="0"/>
              </a:rPr>
            </a:br>
            <a:r>
              <a:rPr lang="tr-TR" sz="4400" dirty="0">
                <a:latin typeface="Algerian" pitchFamily="82" charset="0"/>
              </a:rPr>
              <a:t>EŞ </a:t>
            </a:r>
            <a:r>
              <a:rPr lang="tr-TR" sz="4400" dirty="0" err="1">
                <a:latin typeface="Algerian" pitchFamily="82" charset="0"/>
              </a:rPr>
              <a:t>ANLAML</a:t>
            </a:r>
            <a:r>
              <a:rPr lang="tr-TR" sz="6000" dirty="0" err="1">
                <a:latin typeface="Algerian" pitchFamily="82" charset="0"/>
              </a:rPr>
              <a:t>ı</a:t>
            </a:r>
            <a:br>
              <a:rPr lang="tr-TR" sz="4400" dirty="0">
                <a:latin typeface="Algerian" pitchFamily="82" charset="0"/>
              </a:rPr>
            </a:br>
            <a:r>
              <a:rPr lang="tr-TR" sz="4400" dirty="0">
                <a:latin typeface="Algerian" pitchFamily="82" charset="0"/>
              </a:rPr>
              <a:t>SÖZCÜKLER</a:t>
            </a:r>
          </a:p>
        </p:txBody>
      </p:sp>
      <p:pic>
        <p:nvPicPr>
          <p:cNvPr id="4" name="Picture 3" descr="TAWOG_-_Watterson_Aile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204864"/>
            <a:ext cx="5688631" cy="3918987"/>
          </a:xfrm>
          <a:prstGeom prst="rect">
            <a:avLst/>
          </a:prstGeom>
        </p:spPr>
      </p:pic>
      <p:sp>
        <p:nvSpPr>
          <p:cNvPr id="3" name="Metin Kutusu 32">
            <a:extLst>
              <a:ext uri="{FF2B5EF4-FFF2-40B4-BE49-F238E27FC236}">
                <a16:creationId xmlns:a16="http://schemas.microsoft.com/office/drawing/2014/main" id="{F89E7175-B734-8143-B81B-929CA45D9196}"/>
              </a:ext>
            </a:extLst>
          </p:cNvPr>
          <p:cNvSpPr txBox="1"/>
          <p:nvPr/>
        </p:nvSpPr>
        <p:spPr>
          <a:xfrm>
            <a:off x="5436096" y="316080"/>
            <a:ext cx="3240360" cy="4000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00" y="3600000"/>
            <a:ext cx="2782611" cy="2880000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4392"/>
              <a:gd name="adj2" fmla="val 78620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HATIRA=ANI</a:t>
            </a:r>
          </a:p>
        </p:txBody>
      </p:sp>
      <p:pic>
        <p:nvPicPr>
          <p:cNvPr id="6" name="Picture 5" descr="yazan-el.gif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83" b="96034" l="2353" r="96765">
                        <a14:foregroundMark x1="3235" y1="38244" x2="11765" y2="26346"/>
                        <a14:foregroundMark x1="35000" y1="4249" x2="34412" y2="7649"/>
                        <a14:foregroundMark x1="92941" y1="56091" x2="92941" y2="75637"/>
                        <a14:foregroundMark x1="50588" y1="90085" x2="38529" y2="96034"/>
                        <a14:foregroundMark x1="92941" y1="62890" x2="96765" y2="78187"/>
                        <a14:foregroundMark x1="9118" y1="16147" x2="2647" y2="135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7944" y="548680"/>
            <a:ext cx="2616291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dir (1)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5" b="98127" l="4762" r="98413">
                        <a14:foregroundMark x1="4762" y1="10487" x2="12169" y2="37828"/>
                        <a14:foregroundMark x1="20635" y1="30337" x2="25397" y2="28839"/>
                        <a14:foregroundMark x1="26455" y1="28464" x2="44444" y2="26966"/>
                        <a14:foregroundMark x1="26984" y1="21348" x2="41799" y2="30712"/>
                        <a14:foregroundMark x1="22222" y1="33708" x2="42328" y2="37828"/>
                        <a14:foregroundMark x1="32804" y1="21348" x2="39153" y2="33708"/>
                        <a14:foregroundMark x1="38624" y1="26966" x2="38624" y2="22472"/>
                        <a14:foregroundMark x1="13757" y1="9738" x2="8466" y2="9738"/>
                        <a14:foregroundMark x1="38095" y1="8240" x2="58730" y2="8240"/>
                        <a14:foregroundMark x1="52381" y1="5243" x2="43915" y2="5243"/>
                        <a14:foregroundMark x1="60317" y1="24719" x2="63492" y2="33708"/>
                        <a14:foregroundMark x1="62963" y1="22846" x2="57672" y2="31086"/>
                        <a14:foregroundMark x1="61905" y1="24719" x2="75132" y2="23221"/>
                        <a14:foregroundMark x1="76190" y1="25468" x2="77249" y2="36704"/>
                        <a14:foregroundMark x1="75661" y1="34831" x2="61376" y2="34831"/>
                        <a14:foregroundMark x1="91534" y1="33708" x2="91534" y2="51311"/>
                        <a14:foregroundMark x1="91534" y1="51311" x2="91534" y2="51311"/>
                        <a14:foregroundMark x1="96825" y1="35581" x2="96825" y2="47191"/>
                        <a14:foregroundMark x1="98413" y1="39700" x2="98413" y2="41199"/>
                        <a14:foregroundMark x1="46561" y1="375" x2="52910" y2="2622"/>
                        <a14:foregroundMark x1="59259" y1="87266" x2="58201" y2="981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000" y="3140968"/>
            <a:ext cx="2195953" cy="2952000"/>
          </a:xfrm>
          <a:prstGeom prst="rect">
            <a:avLst/>
          </a:prstGeo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6449"/>
              <a:gd name="adj2" fmla="val 80476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3200" dirty="0">
                <a:solidFill>
                  <a:schemeClr val="tx1"/>
                </a:solidFill>
                <a:latin typeface="Arial Rounded MT Bold" pitchFamily="34" charset="0"/>
              </a:rPr>
              <a:t>YOKSUL=FAKİR</a:t>
            </a:r>
          </a:p>
        </p:txBody>
      </p:sp>
      <p:pic>
        <p:nvPicPr>
          <p:cNvPr id="6" name="Picture 5" descr="Screenshot_212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27" b="93960" l="5882" r="89706">
                        <a14:foregroundMark x1="23529" y1="93624" x2="28922" y2="81879"/>
                        <a14:foregroundMark x1="53922" y1="13087" x2="58824" y2="4362"/>
                        <a14:foregroundMark x1="51961" y1="91946" x2="57843" y2="93624"/>
                        <a14:foregroundMark x1="70588" y1="94295" x2="75490" y2="94295"/>
                        <a14:foregroundMark x1="29902" y1="92617" x2="34804" y2="92617"/>
                        <a14:foregroundMark x1="5882" y1="93624" x2="12745" y2="912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9952" y="404664"/>
            <a:ext cx="2304257" cy="195974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00" y="3600000"/>
            <a:ext cx="2782612" cy="2880000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5009"/>
              <a:gd name="adj2" fmla="val 78619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FAYDA=YARAR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6" name="Picture 5" descr="655450_detay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32" b="93624" l="2069" r="94483">
                        <a14:foregroundMark x1="11379" y1="39262" x2="43103" y2="74161"/>
                        <a14:foregroundMark x1="7241" y1="40940" x2="7241" y2="28523"/>
                        <a14:foregroundMark x1="2069" y1="46644" x2="4828" y2="56040"/>
                        <a14:foregroundMark x1="90690" y1="51678" x2="90690" y2="34899"/>
                        <a14:foregroundMark x1="94483" y1="51678" x2="94483" y2="32886"/>
                        <a14:foregroundMark x1="46897" y1="93624" x2="54138" y2="936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27984" y="332656"/>
            <a:ext cx="2160240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6448"/>
              <a:gd name="adj2" fmla="val 79734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MEKTEP=OKUL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8" name="Picture 7" descr="maxresdefault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476672"/>
            <a:ext cx="3384376" cy="1886091"/>
          </a:xfrm>
          <a:prstGeom prst="rect">
            <a:avLst/>
          </a:prstGeom>
        </p:spPr>
      </p:pic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269FF3B6-93F9-EB40-49D8-5D35742439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2000" y="3142800"/>
            <a:ext cx="2196000" cy="29590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00" y="3600000"/>
            <a:ext cx="2782611" cy="2880000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5008"/>
              <a:gd name="adj2" fmla="val 81219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VAKİT=ZAMAN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C352F700-A787-9C70-BDCD-474511BDAD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9" b="95789" l="2462" r="97385">
                        <a14:foregroundMark x1="63692" y1="86371" x2="51231" y2="40965"/>
                        <a14:foregroundMark x1="46538" y1="66309" x2="52385" y2="35681"/>
                        <a14:foregroundMark x1="32923" y1="68070" x2="31538" y2="38668"/>
                        <a14:foregroundMark x1="31538" y1="38668" x2="31154" y2="38668"/>
                        <a14:foregroundMark x1="34077" y1="46861" x2="54231" y2="34533"/>
                        <a14:foregroundMark x1="54231" y1="34533" x2="54231" y2="34533"/>
                        <a14:foregroundMark x1="54231" y1="34533" x2="69615" y2="48086"/>
                        <a14:foregroundMark x1="46538" y1="49847" x2="46538" y2="42190"/>
                        <a14:foregroundMark x1="57769" y1="43951" x2="59538" y2="45712"/>
                        <a14:foregroundMark x1="58923" y1="36830" x2="72538" y2="38055"/>
                        <a14:foregroundMark x1="60077" y1="76953" x2="71385" y2="46861"/>
                        <a14:foregroundMark x1="60077" y1="75115" x2="76462" y2="54747"/>
                        <a14:foregroundMark x1="76462" y1="54747" x2="79615" y2="43951"/>
                        <a14:foregroundMark x1="77308" y1="24502" x2="68385" y2="17994"/>
                        <a14:foregroundMark x1="24000" y1="27412" x2="42923" y2="16845"/>
                        <a14:foregroundMark x1="42923" y1="16845" x2="42923" y2="16845"/>
                        <a14:foregroundMark x1="18692" y1="30398" x2="6846" y2="32772"/>
                        <a14:foregroundMark x1="15154" y1="42726" x2="13923" y2="32772"/>
                        <a14:foregroundMark x1="8615" y1="26263" x2="5692" y2="22129"/>
                        <a14:foregroundMark x1="11000" y1="28637" x2="11000" y2="22129"/>
                        <a14:foregroundMark x1="3923" y1="31547" x2="2692" y2="29173"/>
                        <a14:foregroundMark x1="60692" y1="49234" x2="58308" y2="42190"/>
                        <a14:foregroundMark x1="36462" y1="91041" x2="31154" y2="92802"/>
                        <a14:foregroundMark x1="63692" y1="50383" x2="69000" y2="51608"/>
                        <a14:foregroundMark x1="52385" y1="55130" x2="38231" y2="50995"/>
                        <a14:foregroundMark x1="90846" y1="63400" x2="94462" y2="69832"/>
                        <a14:foregroundMark x1="95000" y1="67458" x2="97385" y2="56279"/>
                        <a14:foregroundMark x1="69000" y1="11562" x2="44615" y2="1991"/>
                        <a14:foregroundMark x1="44615" y1="1991" x2="35231" y2="15697"/>
                        <a14:foregroundMark x1="58308" y1="23354" x2="65462" y2="23890"/>
                        <a14:foregroundMark x1="29923" y1="95789" x2="37615" y2="80475"/>
                        <a14:foregroundMark x1="41769" y1="2144" x2="62462" y2="1531"/>
                        <a14:foregroundMark x1="62462" y1="1531" x2="61923" y2="2144"/>
                        <a14:foregroundMark x1="56000" y1="919" x2="38231" y2="919"/>
                        <a14:foregroundMark x1="34077" y1="17994" x2="31692" y2="12711"/>
                        <a14:foregroundMark x1="54231" y1="25651" x2="56538" y2="16233"/>
                        <a14:foregroundMark x1="76692" y1="13859" x2="70154" y2="10337"/>
                        <a14:foregroundMark x1="70154" y1="10337" x2="69000" y2="3292"/>
                        <a14:foregroundMark x1="35231" y1="8040" x2="41769" y2="7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172" y="332656"/>
            <a:ext cx="2252036" cy="22443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umball_and_darwin_by_noe_yyy-d621t6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6096000" cy="3657600"/>
          </a:xfrm>
        </p:spPr>
      </p:pic>
      <p:sp>
        <p:nvSpPr>
          <p:cNvPr id="5" name="Cloud Callout 4"/>
          <p:cNvSpPr/>
          <p:nvPr/>
        </p:nvSpPr>
        <p:spPr>
          <a:xfrm>
            <a:off x="4067944" y="0"/>
            <a:ext cx="4536504" cy="2708920"/>
          </a:xfrm>
          <a:prstGeom prst="cloudCallout">
            <a:avLst>
              <a:gd name="adj1" fmla="val -23623"/>
              <a:gd name="adj2" fmla="val 6613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Rounded MT Bold" pitchFamily="34" charset="0"/>
              </a:rPr>
              <a:t>Merhaba çocuklar.Bizimle beraber eş anlamlı sözcükleri öğrenmeye hazır mısınız?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indir (1)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71" b="97753" l="4233" r="99471">
                        <a14:foregroundMark x1="4233" y1="13858" x2="10582" y2="30712"/>
                        <a14:foregroundMark x1="7407" y1="33333" x2="13757" y2="46442"/>
                        <a14:foregroundMark x1="11111" y1="9738" x2="12169" y2="10112"/>
                        <a14:foregroundMark x1="6349" y1="33708" x2="6349" y2="34082"/>
                        <a14:foregroundMark x1="43915" y1="6742" x2="55026" y2="6742"/>
                        <a14:foregroundMark x1="49735" y1="3745" x2="53439" y2="3745"/>
                        <a14:foregroundMark x1="61376" y1="23596" x2="59259" y2="35955"/>
                        <a14:foregroundMark x1="67196" y1="35955" x2="77249" y2="23970"/>
                        <a14:foregroundMark x1="77249" y1="23970" x2="61376" y2="21348"/>
                        <a14:foregroundMark x1="30159" y1="21723" x2="42857" y2="32210"/>
                        <a14:foregroundMark x1="42857" y1="32210" x2="23810" y2="28839"/>
                        <a14:foregroundMark x1="23810" y1="28839" x2="24868" y2="24719"/>
                        <a14:foregroundMark x1="34921" y1="21723" x2="43386" y2="27341"/>
                        <a14:foregroundMark x1="21693" y1="29588" x2="37566" y2="36704"/>
                        <a14:foregroundMark x1="71429" y1="32959" x2="79894" y2="31835"/>
                        <a14:foregroundMark x1="93122" y1="34457" x2="94180" y2="46067"/>
                        <a14:foregroundMark x1="61376" y1="83146" x2="61376" y2="92135"/>
                        <a14:foregroundMark x1="48677" y1="97753" x2="65079" y2="97378"/>
                        <a14:foregroundMark x1="97884" y1="37828" x2="99471" y2="41573"/>
                        <a14:foregroundMark x1="40741" y1="58052" x2="44974" y2="57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2166039"/>
            <a:ext cx="2592288" cy="3662121"/>
          </a:xfrm>
        </p:spPr>
      </p:pic>
      <p:sp>
        <p:nvSpPr>
          <p:cNvPr id="11" name="Cloud Callout 10"/>
          <p:cNvSpPr/>
          <p:nvPr/>
        </p:nvSpPr>
        <p:spPr>
          <a:xfrm>
            <a:off x="3563888" y="332656"/>
            <a:ext cx="5112568" cy="3024336"/>
          </a:xfrm>
          <a:prstGeom prst="cloudCallout">
            <a:avLst>
              <a:gd name="adj1" fmla="val -47605"/>
              <a:gd name="adj2" fmla="val 6095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Rounded MT Bold" pitchFamily="34" charset="0"/>
              </a:rPr>
              <a:t>Biliyor musunuz çocuklar?Eş anlamlı sözcükler aynı anlama gelen birbirlerinin yerine kullanılabilen sözcüklerdir.Yazılışları farklı ama anlamları aynıdır.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276872"/>
            <a:ext cx="3201675" cy="3313734"/>
          </a:xfrm>
        </p:spPr>
      </p:pic>
      <p:sp>
        <p:nvSpPr>
          <p:cNvPr id="5" name="Cloud Callout 4"/>
          <p:cNvSpPr/>
          <p:nvPr/>
        </p:nvSpPr>
        <p:spPr>
          <a:xfrm>
            <a:off x="3779912" y="0"/>
            <a:ext cx="4896544" cy="2636912"/>
          </a:xfrm>
          <a:prstGeom prst="cloudCallout">
            <a:avLst>
              <a:gd name="adj1" fmla="val -44966"/>
              <a:gd name="adj2" fmla="val 77971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tx1"/>
                </a:solidFill>
              </a:rPr>
              <a:t>Evet.Mesela ben Gumball’a geçen </a:t>
            </a:r>
            <a:r>
              <a:rPr lang="tr-TR" sz="2400" b="1" u="sng" dirty="0">
                <a:solidFill>
                  <a:schemeClr val="tx1"/>
                </a:solidFill>
              </a:rPr>
              <a:t>sene</a:t>
            </a:r>
            <a:r>
              <a:rPr lang="tr-TR" sz="2400" u="sng" dirty="0">
                <a:solidFill>
                  <a:schemeClr val="tx1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doğum gününde çok güzel bir </a:t>
            </a:r>
            <a:r>
              <a:rPr lang="tr-TR" sz="2400" b="1" u="sng" dirty="0">
                <a:solidFill>
                  <a:schemeClr val="tx1"/>
                </a:solidFill>
              </a:rPr>
              <a:t>hediye</a:t>
            </a:r>
            <a:r>
              <a:rPr lang="tr-TR" sz="2400" dirty="0">
                <a:solidFill>
                  <a:schemeClr val="tx1"/>
                </a:solidFill>
              </a:rPr>
              <a:t> aldim .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4067944" y="3645024"/>
            <a:ext cx="4896544" cy="2880320"/>
          </a:xfrm>
          <a:prstGeom prst="cloudCallout">
            <a:avLst>
              <a:gd name="adj1" fmla="val -57320"/>
              <a:gd name="adj2" fmla="val -4495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tx1"/>
                </a:solidFill>
              </a:rPr>
              <a:t>Bu cümleyi kurarken sene yerine “</a:t>
            </a:r>
            <a:r>
              <a:rPr lang="tr-TR" sz="2400" b="1" u="sng" dirty="0">
                <a:solidFill>
                  <a:schemeClr val="tx1"/>
                </a:solidFill>
              </a:rPr>
              <a:t>YIL</a:t>
            </a:r>
            <a:r>
              <a:rPr lang="tr-TR" sz="2400" dirty="0">
                <a:solidFill>
                  <a:schemeClr val="tx1"/>
                </a:solidFill>
              </a:rPr>
              <a:t>” ,hediye yerine “</a:t>
            </a:r>
            <a:r>
              <a:rPr lang="tr-TR" sz="2400" b="1" u="sng" dirty="0">
                <a:solidFill>
                  <a:schemeClr val="tx1"/>
                </a:solidFill>
              </a:rPr>
              <a:t>ARMAĞAN</a:t>
            </a:r>
            <a:r>
              <a:rPr lang="tr-TR" sz="2400" dirty="0">
                <a:solidFill>
                  <a:schemeClr val="tx1"/>
                </a:solidFill>
              </a:rPr>
              <a:t>” diyebiliriz.Aynı anlama gelmiş olur.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Callout 4"/>
          <p:cNvSpPr/>
          <p:nvPr/>
        </p:nvSpPr>
        <p:spPr>
          <a:xfrm>
            <a:off x="2339752" y="40"/>
            <a:ext cx="6825952" cy="3933016"/>
          </a:xfrm>
          <a:prstGeom prst="cloudCallout">
            <a:avLst>
              <a:gd name="adj1" fmla="val -39584"/>
              <a:gd name="adj2" fmla="val 77618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  <a:p>
            <a:pPr algn="ctr"/>
            <a:endParaRPr lang="tr-TR" sz="28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28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  <a:latin typeface="Arial Rounded MT Bold" pitchFamily="34" charset="0"/>
              </a:rPr>
              <a:t>HEDİYE= ARMAĞAN </a:t>
            </a: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pic>
        <p:nvPicPr>
          <p:cNvPr id="6" name="Picture 5" descr="indir (2)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32" b="94330" l="9653" r="89575">
                        <a14:foregroundMark x1="61776" y1="13918" x2="67954" y2="12887"/>
                        <a14:foregroundMark x1="61776" y1="8247" x2="65251" y2="9278"/>
                        <a14:foregroundMark x1="35907" y1="8247" x2="47876" y2="8247"/>
                        <a14:foregroundMark x1="49807" y1="94330" x2="45560" y2="793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024" y="692696"/>
            <a:ext cx="2016224" cy="1510222"/>
          </a:xfrm>
          <a:prstGeom prst="rect">
            <a:avLst/>
          </a:prstGeom>
        </p:spPr>
      </p:pic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A9A8AF9D-F4E9-6D21-44B1-398941BC5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71602" y="3140967"/>
            <a:ext cx="2196986" cy="295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00" y="3600002"/>
            <a:ext cx="2767831" cy="2880000"/>
          </a:xfrm>
        </p:spPr>
      </p:pic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40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4000" dirty="0">
                <a:solidFill>
                  <a:schemeClr val="tx1"/>
                </a:solidFill>
                <a:latin typeface="Arial Rounded MT Bold" pitchFamily="34" charset="0"/>
              </a:rPr>
              <a:t>YIL=SENE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FA9F014-A397-7B66-F56D-B7F0CF35C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81" b="97500" l="9933" r="89899">
                        <a14:foregroundMark x1="26094" y1="91190" x2="50842" y2="82024"/>
                        <a14:foregroundMark x1="27778" y1="87381" x2="53030" y2="80833"/>
                        <a14:foregroundMark x1="47475" y1="92738" x2="16835" y2="97500"/>
                        <a14:foregroundMark x1="74916" y1="89762" x2="65657" y2="85000"/>
                        <a14:foregroundMark x1="71549" y1="59405" x2="20539" y2="63810"/>
                        <a14:foregroundMark x1="72727" y1="42024" x2="50842" y2="38810"/>
                        <a14:foregroundMark x1="50842" y1="38810" x2="50842" y2="38810"/>
                        <a14:foregroundMark x1="42424" y1="40595" x2="42929" y2="46786"/>
                        <a14:foregroundMark x1="37879" y1="46786" x2="36195" y2="37262"/>
                        <a14:foregroundMark x1="28114" y1="47976" x2="28114" y2="45595"/>
                        <a14:foregroundMark x1="26936" y1="38810" x2="26936" y2="37619"/>
                        <a14:foregroundMark x1="69360" y1="19167" x2="53872" y2="15833"/>
                        <a14:foregroundMark x1="70707" y1="17976" x2="50842" y2="13452"/>
                        <a14:foregroundMark x1="50842" y1="13452" x2="50000" y2="13452"/>
                        <a14:foregroundMark x1="66835" y1="12857" x2="53030" y2="10476"/>
                        <a14:foregroundMark x1="44949" y1="21786" x2="47980" y2="10833"/>
                        <a14:foregroundMark x1="47980" y1="10833" x2="50842" y2="8690"/>
                        <a14:foregroundMark x1="38215" y1="13214" x2="47475" y2="11071"/>
                        <a14:foregroundMark x1="73569" y1="12024" x2="66162" y2="76548"/>
                        <a14:foregroundMark x1="66162" y1="76548" x2="68182" y2="84048"/>
                        <a14:foregroundMark x1="41582" y1="18214" x2="44108" y2="61786"/>
                        <a14:foregroundMark x1="50505" y1="66786" x2="54209" y2="65952"/>
                        <a14:foregroundMark x1="28956" y1="17976" x2="42088" y2="12857"/>
                        <a14:foregroundMark x1="46296" y1="7262" x2="58923" y2="48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8659" y="-390183"/>
            <a:ext cx="2860862" cy="38744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3600" dirty="0">
                <a:solidFill>
                  <a:schemeClr val="tx1"/>
                </a:solidFill>
                <a:latin typeface="Arial Rounded MT Bold" pitchFamily="34" charset="0"/>
              </a:rPr>
              <a:t>KELİME=SÖZCÜK</a:t>
            </a:r>
          </a:p>
        </p:txBody>
      </p:sp>
      <p:pic>
        <p:nvPicPr>
          <p:cNvPr id="6" name="Picture 5" descr="basit-türemiş-birleşik-kelimeler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35" b="89381" l="1556" r="96222">
                        <a14:foregroundMark x1="8222" y1="33186" x2="12222" y2="33186"/>
                        <a14:foregroundMark x1="7778" y1="29646" x2="16889" y2="25664"/>
                        <a14:foregroundMark x1="11556" y1="23451" x2="32667" y2="37168"/>
                        <a14:foregroundMark x1="3556" y1="23451" x2="4222" y2="53982"/>
                        <a14:foregroundMark x1="1556" y1="61504" x2="26444" y2="48673"/>
                        <a14:foregroundMark x1="5111" y1="69912" x2="28667" y2="60177"/>
                        <a14:foregroundMark x1="28667" y1="60177" x2="38444" y2="61504"/>
                        <a14:foregroundMark x1="44444" y1="50885" x2="59556" y2="44690"/>
                        <a14:foregroundMark x1="59556" y1="44690" x2="72000" y2="47788"/>
                        <a14:foregroundMark x1="25778" y1="39381" x2="61778" y2="26991"/>
                        <a14:foregroundMark x1="61778" y1="26991" x2="64000" y2="28761"/>
                        <a14:foregroundMark x1="23778" y1="21681" x2="66444" y2="30973"/>
                        <a14:foregroundMark x1="23111" y1="17257" x2="38667" y2="16372"/>
                        <a14:foregroundMark x1="38667" y1="16372" x2="41111" y2="16372"/>
                        <a14:foregroundMark x1="25778" y1="17257" x2="36444" y2="14159"/>
                        <a14:foregroundMark x1="66444" y1="34071" x2="91111" y2="28319"/>
                        <a14:foregroundMark x1="91111" y1="28319" x2="90000" y2="34071"/>
                        <a14:foregroundMark x1="49556" y1="66372" x2="63111" y2="64159"/>
                        <a14:foregroundMark x1="63111" y1="64159" x2="76000" y2="66814"/>
                        <a14:foregroundMark x1="76000" y1="66814" x2="77556" y2="67699"/>
                        <a14:foregroundMark x1="55333" y1="73009" x2="78667" y2="69912"/>
                        <a14:foregroundMark x1="74000" y1="73894" x2="77556" y2="84071"/>
                        <a14:foregroundMark x1="78667" y1="81416" x2="94667" y2="44690"/>
                        <a14:foregroundMark x1="90444" y1="60177" x2="96222" y2="49558"/>
                        <a14:foregroundMark x1="96222" y1="41593" x2="93111" y2="25664"/>
                        <a14:foregroundMark x1="72444" y1="26991" x2="74000" y2="16372"/>
                        <a14:foregroundMark x1="55333" y1="24336" x2="55333" y2="11947"/>
                        <a14:foregroundMark x1="50667" y1="32743" x2="49556" y2="243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51920" y="513796"/>
            <a:ext cx="3672408" cy="1835084"/>
          </a:xfrm>
          <a:prstGeom prst="rect">
            <a:avLst/>
          </a:prstGeom>
        </p:spPr>
      </p:pic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04863529-90A4-D301-D753-303527853F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72000" y="3142800"/>
            <a:ext cx="2196981" cy="295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000" y="3600000"/>
            <a:ext cx="2782614" cy="2880000"/>
          </a:xfrm>
        </p:spPr>
      </p:pic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3600" dirty="0">
                <a:solidFill>
                  <a:schemeClr val="tx1"/>
                </a:solidFill>
                <a:latin typeface="Arial Rounded MT Bold" pitchFamily="34" charset="0"/>
              </a:rPr>
              <a:t>KARA=SİYAH</a:t>
            </a:r>
          </a:p>
        </p:txBody>
      </p:sp>
      <p:pic>
        <p:nvPicPr>
          <p:cNvPr id="6" name="Picture 5" descr="23918884-cartoon-black-color-in-a-paint-bucket-with-brush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48" b="97487" l="9497" r="89944">
                        <a14:foregroundMark x1="53073" y1="32161" x2="73743" y2="16080"/>
                        <a14:foregroundMark x1="45810" y1="69347" x2="44693" y2="974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8592" y="620688"/>
            <a:ext cx="1704975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FAF6AF50-DCD2-12CD-FCD8-98EE7E59E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" y="3142800"/>
            <a:ext cx="2196981" cy="29520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38300" y="12438"/>
            <a:ext cx="6840760" cy="3789040"/>
          </a:xfrm>
          <a:prstGeom prst="cloudCallout">
            <a:avLst>
              <a:gd name="adj1" fmla="val -37271"/>
              <a:gd name="adj2" fmla="val 74165"/>
            </a:avLst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>
              <a:buNone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BASİT=KOLAY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B2BF67E6-5314-5059-152D-D98966CB7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99" b="87591" l="9341" r="92582">
                        <a14:foregroundMark x1="9341" y1="35036" x2="15934" y2="29927"/>
                        <a14:foregroundMark x1="15934" y1="29927" x2="11813" y2="78102"/>
                        <a14:foregroundMark x1="11813" y1="78102" x2="20055" y2="79562"/>
                        <a14:foregroundMark x1="29670" y1="67153" x2="29670" y2="39416"/>
                        <a14:foregroundMark x1="31868" y1="48175" x2="31868" y2="68613"/>
                        <a14:foregroundMark x1="30495" y1="64234" x2="30495" y2="46715"/>
                        <a14:foregroundMark x1="43956" y1="32847" x2="50549" y2="30657"/>
                        <a14:foregroundMark x1="50549" y1="30657" x2="52747" y2="89051"/>
                        <a14:foregroundMark x1="48077" y1="37226" x2="48077" y2="32847"/>
                        <a14:foregroundMark x1="48352" y1="51095" x2="48352" y2="67153"/>
                        <a14:foregroundMark x1="50000" y1="53285" x2="50000" y2="53285"/>
                        <a14:foregroundMark x1="48352" y1="13139" x2="48352" y2="13139"/>
                        <a14:foregroundMark x1="49725" y1="19708" x2="52473" y2="19708"/>
                        <a14:foregroundMark x1="44231" y1="72993" x2="47527" y2="72993"/>
                        <a14:foregroundMark x1="37088" y1="59124" x2="37088" y2="59124"/>
                        <a14:foregroundMark x1="43132" y1="75182" x2="43132" y2="80292"/>
                        <a14:foregroundMark x1="60989" y1="43796" x2="67857" y2="46715"/>
                        <a14:foregroundMark x1="61264" y1="62044" x2="70330" y2="62044"/>
                        <a14:foregroundMark x1="78022" y1="23358" x2="78022" y2="23358"/>
                        <a14:foregroundMark x1="78297" y1="30657" x2="87088" y2="30657"/>
                        <a14:foregroundMark x1="82143" y1="25547" x2="88462" y2="27737"/>
                        <a14:foregroundMark x1="88462" y1="27737" x2="78846" y2="75182"/>
                        <a14:foregroundMark x1="78846" y1="75182" x2="89011" y2="75182"/>
                        <a14:foregroundMark x1="91758" y1="73723" x2="91758" y2="78102"/>
                        <a14:foregroundMark x1="85440" y1="70803" x2="90934" y2="71533"/>
                        <a14:foregroundMark x1="92582" y1="72993" x2="92582" y2="81752"/>
                        <a14:foregroundMark x1="78022" y1="79562" x2="92582" y2="79562"/>
                        <a14:foregroundMark x1="82143" y1="62044" x2="91484" y2="40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836712"/>
            <a:ext cx="3467100" cy="13049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2.xml><?xml version="1.0" encoding="utf-8"?>
<a:theme xmlns:a="http://schemas.openxmlformats.org/drawingml/2006/main" name="Çerçeve">
  <a:themeElements>
    <a:clrScheme name="Çerçev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3.xml><?xml version="1.0" encoding="utf-8"?>
<a:theme xmlns:a="http://schemas.openxmlformats.org/drawingml/2006/main" name="2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4.xml><?xml version="1.0" encoding="utf-8"?>
<a:theme xmlns:a="http://schemas.openxmlformats.org/drawingml/2006/main" name="3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5.xml><?xml version="1.0" encoding="utf-8"?>
<a:theme xmlns:a="http://schemas.openxmlformats.org/drawingml/2006/main" name="4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6.xml><?xml version="1.0" encoding="utf-8"?>
<a:theme xmlns:a="http://schemas.openxmlformats.org/drawingml/2006/main" name="5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7.xml><?xml version="1.0" encoding="utf-8"?>
<a:theme xmlns:a="http://schemas.openxmlformats.org/drawingml/2006/main" name="6_Çerçeve">
  <a:themeElements>
    <a:clrScheme name="Çerçev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Çerçev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Çerçev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Çerçeve</Template>
  <TotalTime>413</TotalTime>
  <Words>110</Words>
  <Application>Microsoft Office PowerPoint</Application>
  <PresentationFormat>Ekran Gösterisi (4:3)</PresentationFormat>
  <Paragraphs>64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7</vt:i4>
      </vt:variant>
      <vt:variant>
        <vt:lpstr>Slayt Başlıkları</vt:lpstr>
      </vt:variant>
      <vt:variant>
        <vt:i4>14</vt:i4>
      </vt:variant>
    </vt:vector>
  </HeadingPairs>
  <TitlesOfParts>
    <vt:vector size="27" baseType="lpstr">
      <vt:lpstr>Algerian</vt:lpstr>
      <vt:lpstr>Arial</vt:lpstr>
      <vt:lpstr>Arial Rounded MT Bold</vt:lpstr>
      <vt:lpstr>Calibri</vt:lpstr>
      <vt:lpstr>Corbel</vt:lpstr>
      <vt:lpstr>Wingdings 2</vt:lpstr>
      <vt:lpstr>1_Çerçeve</vt:lpstr>
      <vt:lpstr>Çerçeve</vt:lpstr>
      <vt:lpstr>2_Çerçeve</vt:lpstr>
      <vt:lpstr>3_Çerçeve</vt:lpstr>
      <vt:lpstr>4_Çerçeve</vt:lpstr>
      <vt:lpstr>5_Çerçeve</vt:lpstr>
      <vt:lpstr>6_Çerçeve</vt:lpstr>
      <vt:lpstr>       EŞ ANLAMLı SÖZCÜKLER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EŞ ANLAMLI SÖZCÜKLER</dc:title>
  <dc:creator>Lenovo</dc:creator>
  <cp:lastModifiedBy>serkan demir</cp:lastModifiedBy>
  <cp:revision>11</cp:revision>
  <dcterms:created xsi:type="dcterms:W3CDTF">2021-03-23T17:31:15Z</dcterms:created>
  <dcterms:modified xsi:type="dcterms:W3CDTF">2022-12-08T11:21:49Z</dcterms:modified>
</cp:coreProperties>
</file>