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AC951-0DE3-4415-BFCF-28852AAB0984}" type="datetimeFigureOut">
              <a:rPr lang="tr-TR" smtClean="0"/>
              <a:pPr/>
              <a:t>6.10.2022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52589-4A74-4F70-8DCA-7300753216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7344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AC951-0DE3-4415-BFCF-28852AAB0984}" type="datetimeFigureOut">
              <a:rPr lang="tr-TR" smtClean="0"/>
              <a:pPr/>
              <a:t>6.10.2022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52589-4A74-4F70-8DCA-7300753216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1082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AC951-0DE3-4415-BFCF-28852AAB0984}" type="datetimeFigureOut">
              <a:rPr lang="tr-TR" smtClean="0"/>
              <a:pPr/>
              <a:t>6.10.2022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52589-4A74-4F70-8DCA-7300753216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7630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AC951-0DE3-4415-BFCF-28852AAB0984}" type="datetimeFigureOut">
              <a:rPr lang="tr-TR" smtClean="0"/>
              <a:pPr/>
              <a:t>6.10.2022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52589-4A74-4F70-8DCA-7300753216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9041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AC951-0DE3-4415-BFCF-28852AAB0984}" type="datetimeFigureOut">
              <a:rPr lang="tr-TR" smtClean="0"/>
              <a:pPr/>
              <a:t>6.10.2022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52589-4A74-4F70-8DCA-7300753216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4063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AC951-0DE3-4415-BFCF-28852AAB0984}" type="datetimeFigureOut">
              <a:rPr lang="tr-TR" smtClean="0"/>
              <a:pPr/>
              <a:t>6.10.2022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52589-4A74-4F70-8DCA-7300753216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5023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AC951-0DE3-4415-BFCF-28852AAB0984}" type="datetimeFigureOut">
              <a:rPr lang="tr-TR" smtClean="0"/>
              <a:pPr/>
              <a:t>6.10.2022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52589-4A74-4F70-8DCA-7300753216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0136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AC951-0DE3-4415-BFCF-28852AAB0984}" type="datetimeFigureOut">
              <a:rPr lang="tr-TR" smtClean="0"/>
              <a:pPr/>
              <a:t>6.10.2022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52589-4A74-4F70-8DCA-7300753216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0120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AC951-0DE3-4415-BFCF-28852AAB0984}" type="datetimeFigureOut">
              <a:rPr lang="tr-TR" smtClean="0"/>
              <a:pPr/>
              <a:t>6.10.2022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52589-4A74-4F70-8DCA-7300753216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70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AC951-0DE3-4415-BFCF-28852AAB0984}" type="datetimeFigureOut">
              <a:rPr lang="tr-TR" smtClean="0"/>
              <a:pPr/>
              <a:t>6.10.2022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52589-4A74-4F70-8DCA-7300753216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5574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AC951-0DE3-4415-BFCF-28852AAB0984}" type="datetimeFigureOut">
              <a:rPr lang="tr-TR" smtClean="0"/>
              <a:pPr/>
              <a:t>6.10.2022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52589-4A74-4F70-8DCA-7300753216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9972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AC951-0DE3-4415-BFCF-28852AAB0984}" type="datetimeFigureOut">
              <a:rPr lang="tr-TR" smtClean="0"/>
              <a:pPr/>
              <a:t>6.10.2022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52589-4A74-4F70-8DCA-7300753216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0266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97230" y="674370"/>
            <a:ext cx="5817315" cy="64479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13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Kayra Aydin" panose="020F0503040000020004" pitchFamily="34" charset="0"/>
              </a:rPr>
              <a:t>E</a:t>
            </a:r>
            <a:r>
              <a:rPr lang="tr-TR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938744" y="0"/>
            <a:ext cx="3076483" cy="64479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13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Kayra Aydin" panose="020F0503040000020004" pitchFamily="34" charset="0"/>
              </a:rPr>
              <a:t>e</a:t>
            </a:r>
            <a:endParaRPr lang="tr-TR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71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97230" y="674370"/>
            <a:ext cx="5817315" cy="64479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13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Kayra Aydin" panose="020F0503040000020004" pitchFamily="34" charset="0"/>
              </a:rPr>
              <a:t>L</a:t>
            </a:r>
            <a:r>
              <a:rPr lang="tr-TR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7750884" y="721219"/>
            <a:ext cx="1555234" cy="64479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13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Kayra Aydin" panose="020F0503040000020004" pitchFamily="34" charset="0"/>
              </a:rPr>
              <a:t>l</a:t>
            </a:r>
            <a:endParaRPr lang="tr-TR" sz="5400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07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İlgili resim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33" t="2353" r="26000"/>
          <a:stretch/>
        </p:blipFill>
        <p:spPr bwMode="auto">
          <a:xfrm>
            <a:off x="0" y="249214"/>
            <a:ext cx="5355677" cy="57652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4968276" y="249214"/>
            <a:ext cx="3712084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Kayra Aydin" panose="020F0503040000020004" pitchFamily="34" charset="0"/>
              </a:rPr>
              <a:t>e</a:t>
            </a:r>
            <a:endParaRPr lang="tr-TR" sz="36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Kayra Aydin" panose="020F0503040000020004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401767" y="3600837"/>
            <a:ext cx="845103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Kayra Aydin" panose="020F0503040000020004" pitchFamily="34" charset="0"/>
              </a:rPr>
              <a:t>l</a:t>
            </a:r>
            <a:endParaRPr lang="tr-TR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Kayra Aydin" panose="020F0503040000020004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906749" y="278421"/>
            <a:ext cx="4447051" cy="64479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13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Kayra Aydin" panose="020F0503040000020004" pitchFamily="34" charset="0"/>
              </a:rPr>
              <a:t>el</a:t>
            </a:r>
            <a:endParaRPr lang="tr-TR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72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619855"/>
            <a:ext cx="4568336" cy="4386176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4968276" y="249214"/>
            <a:ext cx="3712084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99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Kayra Aydin" panose="020F0503040000020004" pitchFamily="34" charset="0"/>
              </a:rPr>
              <a:t>e</a:t>
            </a:r>
            <a:endParaRPr lang="tr-TR" sz="36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Kayra Aydin" panose="020F0503040000020004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5262" y="3600837"/>
            <a:ext cx="2238113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Kayra Aydin" panose="020F0503040000020004" pitchFamily="34" charset="0"/>
              </a:rPr>
              <a:t>le</a:t>
            </a:r>
            <a:endParaRPr lang="tr-TR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Kayra Aydin" panose="020F0503040000020004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68336" y="410081"/>
            <a:ext cx="7338869" cy="64479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1300" b="1" dirty="0">
                <a:ln w="762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Kayra Aydin" panose="020F0503040000020004" pitchFamily="34" charset="0"/>
              </a:rPr>
              <a:t>ele</a:t>
            </a:r>
            <a:endParaRPr lang="tr-TR" sz="5400" b="1" cap="none" spc="0" dirty="0">
              <a:ln w="762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56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29" y="852912"/>
            <a:ext cx="5372850" cy="559195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5853242" y="365125"/>
            <a:ext cx="2238112" cy="29250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indent="0" algn="ctr">
              <a:buNone/>
            </a:pPr>
            <a:r>
              <a:rPr lang="tr-TR" sz="199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Kayra Aydin" panose="020F0503040000020004" pitchFamily="34" charset="0"/>
              </a:rPr>
              <a:t>el</a:t>
            </a:r>
            <a:endParaRPr lang="tr-TR" sz="36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Kayra Aydin" panose="020F0503040000020004" pitchFamily="34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79259" y="3290157"/>
            <a:ext cx="3631122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cap="none" spc="0" dirty="0">
                <a:ln w="5715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Kayra Aydin" panose="020F0503040000020004" pitchFamily="34" charset="0"/>
              </a:rPr>
              <a:t>ele</a:t>
            </a:r>
            <a:endParaRPr lang="tr-TR" sz="5400" b="1" cap="none" spc="0" dirty="0">
              <a:ln w="57150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Kayra Aydin" panose="020F0503040000020004" pitchFamily="34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049316" y="1959467"/>
            <a:ext cx="685315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cap="none" spc="0" dirty="0">
                <a:ln w="762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/>
                <a:latin typeface="Kayra Aydin" panose="020F0503040000020004" pitchFamily="34" charset="0"/>
              </a:rPr>
              <a:t>El ele</a:t>
            </a:r>
            <a:endParaRPr lang="tr-TR" sz="5400" b="1" cap="none" spc="0" dirty="0">
              <a:ln w="76200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/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7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5591"/>
          <a:stretch/>
        </p:blipFill>
        <p:spPr>
          <a:xfrm>
            <a:off x="0" y="365125"/>
            <a:ext cx="7721000" cy="5959475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7440143" y="621321"/>
            <a:ext cx="2238113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effectLst/>
                <a:latin typeface="Kayra Aydin" panose="020F0503040000020004" pitchFamily="34" charset="0"/>
              </a:rPr>
              <a:t>el</a:t>
            </a:r>
            <a:endParaRPr lang="tr-TR" sz="5400" b="1" cap="none" spc="0" dirty="0">
              <a:ln w="12700" cmpd="sng">
                <a:solidFill>
                  <a:schemeClr val="accent4"/>
                </a:solidFill>
                <a:prstDash val="solid"/>
              </a:ln>
              <a:effectLst/>
              <a:latin typeface="Kayra Aydin" panose="020F0503040000020004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440143" y="3344862"/>
            <a:ext cx="2238113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99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effectLst/>
                <a:latin typeface="Kayra Aydin" panose="020F0503040000020004" pitchFamily="34" charset="0"/>
              </a:rPr>
              <a:t>le</a:t>
            </a:r>
            <a:endParaRPr lang="tr-TR" sz="5400" b="1" cap="none" spc="0" dirty="0">
              <a:ln w="12700" cmpd="sng">
                <a:solidFill>
                  <a:schemeClr val="accent4"/>
                </a:solidFill>
                <a:prstDash val="solid"/>
              </a:ln>
              <a:effectLst/>
              <a:latin typeface="Kayra Aydin" panose="020F0503040000020004" pitchFamily="34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353397" y="2198676"/>
            <a:ext cx="7282763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4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Kayra Aydin" panose="020F0503040000020004" pitchFamily="34" charset="0"/>
              </a:rPr>
              <a:t>elle</a:t>
            </a:r>
            <a:endParaRPr lang="tr-TR" sz="60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83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17</Words>
  <Application>Microsoft Office PowerPoint</Application>
  <PresentationFormat>Geniş ekran</PresentationFormat>
  <Paragraphs>16</Paragraphs>
  <Slides>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Kayra Aydin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Lenovo</dc:creator>
  <cp:lastModifiedBy>SERKAN DEMİR</cp:lastModifiedBy>
  <cp:revision>7</cp:revision>
  <dcterms:created xsi:type="dcterms:W3CDTF">2022-09-29T21:23:29Z</dcterms:created>
  <dcterms:modified xsi:type="dcterms:W3CDTF">2022-10-06T12:02:38Z</dcterms:modified>
</cp:coreProperties>
</file>