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0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970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758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094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8731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9352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5295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9429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391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5359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6171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7341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446A5-EBA9-40F4-A769-8C93157EF7DE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980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17599" y="1773381"/>
            <a:ext cx="9310255" cy="1126838"/>
          </a:xfrm>
        </p:spPr>
        <p:txBody>
          <a:bodyPr>
            <a:normAutofit/>
          </a:bodyPr>
          <a:lstStyle/>
          <a:p>
            <a:r>
              <a:rPr lang="tr-TR" sz="5400" dirty="0">
                <a:solidFill>
                  <a:srgbClr val="FF0000"/>
                </a:solidFill>
                <a:latin typeface="Comic Sans MS" panose="030F0702030302020204" pitchFamily="66" charset="0"/>
              </a:rPr>
              <a:t>Doğuştan Gelen Haklarımız</a:t>
            </a:r>
          </a:p>
        </p:txBody>
      </p:sp>
    </p:spTree>
    <p:extLst>
      <p:ext uri="{BB962C8B-B14F-4D97-AF65-F5344CB8AC3E}">
        <p14:creationId xmlns:p14="http://schemas.microsoft.com/office/powerpoint/2010/main" val="129115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401" y="1371600"/>
            <a:ext cx="11372273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53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47724" y="476250"/>
            <a:ext cx="10506075" cy="5700713"/>
          </a:xfrm>
        </p:spPr>
        <p:txBody>
          <a:bodyPr/>
          <a:lstStyle/>
          <a:p>
            <a:r>
              <a:rPr lang="tr-TR" sz="3600" dirty="0">
                <a:latin typeface="Comic Sans MS" panose="030F0702030302020204" pitchFamily="66" charset="0"/>
              </a:rPr>
              <a:t>Başkalarının yaşamını müdahale etmeden kendi yaşamımıza yön verme özgürlüğüne </a:t>
            </a:r>
            <a:r>
              <a:rPr lang="tr-TR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hak</a:t>
            </a:r>
            <a:r>
              <a:rPr lang="tr-TR" sz="3600" dirty="0">
                <a:latin typeface="Comic Sans MS" panose="030F0702030302020204" pitchFamily="66" charset="0"/>
              </a:rPr>
              <a:t> denir.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Her insanın doğuştan gelen hakları vardır.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Haklar devlet tarafından ANAYASA ile koruma altına alınmıştır. Bu yüzden bunlar temel hak olarak adlandırılır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205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6274" y="339725"/>
            <a:ext cx="10944226" cy="57562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Temel haklar,</a:t>
            </a:r>
          </a:p>
          <a:p>
            <a:endParaRPr lang="tr-TR" sz="2000" dirty="0">
              <a:latin typeface="Comic Sans MS" panose="030F0702030302020204" pitchFamily="66" charset="0"/>
            </a:endParaRPr>
          </a:p>
          <a:p>
            <a:r>
              <a:rPr lang="tr-TR" sz="4000" dirty="0">
                <a:latin typeface="Comic Sans MS" panose="030F0702030302020204" pitchFamily="66" charset="0"/>
              </a:rPr>
              <a:t>Vazgeçilmezdir.</a:t>
            </a:r>
          </a:p>
          <a:p>
            <a:endParaRPr lang="tr-TR" sz="2000" dirty="0">
              <a:latin typeface="Comic Sans MS" panose="030F0702030302020204" pitchFamily="66" charset="0"/>
            </a:endParaRPr>
          </a:p>
          <a:p>
            <a:r>
              <a:rPr lang="tr-TR" sz="4000" dirty="0">
                <a:latin typeface="Comic Sans MS" panose="030F0702030302020204" pitchFamily="66" charset="0"/>
              </a:rPr>
              <a:t>Devredilmezdir.</a:t>
            </a:r>
          </a:p>
          <a:p>
            <a:endParaRPr lang="tr-TR" sz="4000" dirty="0">
              <a:latin typeface="Comic Sans MS" panose="030F0702030302020204" pitchFamily="66" charset="0"/>
            </a:endParaRPr>
          </a:p>
          <a:p>
            <a:r>
              <a:rPr lang="tr-TR" sz="4000" dirty="0">
                <a:latin typeface="Comic Sans MS" panose="030F0702030302020204" pitchFamily="66" charset="0"/>
              </a:rPr>
              <a:t>Dokunulmazdır.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4000" dirty="0">
                <a:latin typeface="Comic Sans MS" panose="030F0702030302020204" pitchFamily="66" charset="0"/>
              </a:rPr>
              <a:t>Bu haklar insan onurunu güvence altına alır.</a:t>
            </a:r>
          </a:p>
        </p:txBody>
      </p:sp>
    </p:spTree>
    <p:extLst>
      <p:ext uri="{BB962C8B-B14F-4D97-AF65-F5344CB8AC3E}">
        <p14:creationId xmlns:p14="http://schemas.microsoft.com/office/powerpoint/2010/main" val="3754564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0706" y="1843232"/>
            <a:ext cx="10670021" cy="3458441"/>
          </a:xfrm>
        </p:spPr>
        <p:txBody>
          <a:bodyPr/>
          <a:lstStyle/>
          <a:p>
            <a:r>
              <a:rPr lang="tr-TR" sz="3600" dirty="0">
                <a:latin typeface="Comic Sans MS" panose="030F0702030302020204" pitchFamily="66" charset="0"/>
              </a:rPr>
              <a:t>Temel haklara sahip olmanın hiçbir şartı yoktur. 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>
                <a:latin typeface="Comic Sans MS" panose="030F0702030302020204" pitchFamily="66" charset="0"/>
              </a:rPr>
              <a:t>Tüm ,insanlar herhangi bir ayrım gözetilmeksizin ( din, dil, cinsiyet, yurttaşlık…) insan oldukları için temel haklara sahiptir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828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4812" y="179546"/>
            <a:ext cx="7991187" cy="659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91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85</Words>
  <Application>Microsoft Office PowerPoint</Application>
  <PresentationFormat>Geniş ekran</PresentationFormat>
  <Paragraphs>18</Paragraphs>
  <Slides>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Teması</vt:lpstr>
      <vt:lpstr>Doğuştan Gelen Haklarımız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Lenovo</dc:creator>
  <cp:lastModifiedBy>SERKAN DEMİR</cp:lastModifiedBy>
  <cp:revision>4</cp:revision>
  <dcterms:created xsi:type="dcterms:W3CDTF">2020-10-01T21:10:00Z</dcterms:created>
  <dcterms:modified xsi:type="dcterms:W3CDTF">2022-09-15T14:58:45Z</dcterms:modified>
</cp:coreProperties>
</file>