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306" r:id="rId3"/>
    <p:sldId id="257" r:id="rId4"/>
    <p:sldId id="307" r:id="rId5"/>
    <p:sldId id="291" r:id="rId6"/>
    <p:sldId id="309" r:id="rId7"/>
    <p:sldId id="311" r:id="rId8"/>
    <p:sldId id="308" r:id="rId9"/>
    <p:sldId id="302" r:id="rId10"/>
    <p:sldId id="304" r:id="rId11"/>
    <p:sldId id="273" r:id="rId12"/>
    <p:sldId id="303" r:id="rId13"/>
    <p:sldId id="299" r:id="rId14"/>
    <p:sldId id="288"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FF9900"/>
    <a:srgbClr val="FF0066"/>
    <a:srgbClr val="17ED2B"/>
    <a:srgbClr val="1AD6EA"/>
    <a:srgbClr val="990099"/>
    <a:srgbClr val="CC9900"/>
    <a:srgbClr val="F5643D"/>
    <a:srgbClr val="66FF33"/>
    <a:srgbClr val="FEC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660"/>
  </p:normalViewPr>
  <p:slideViewPr>
    <p:cSldViewPr>
      <p:cViewPr varScale="1">
        <p:scale>
          <a:sx n="85" d="100"/>
          <a:sy n="85" d="100"/>
        </p:scale>
        <p:origin x="112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59096-6E33-470D-BE98-BC13CCBBD9D6}" type="datetimeFigureOut">
              <a:rPr lang="tr-TR" smtClean="0"/>
              <a:pPr/>
              <a:t>27.02.2023</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4DF73-0569-42F7-A38A-17A90E3864B8}" type="slidenum">
              <a:rPr lang="tr-TR" smtClean="0"/>
              <a:pPr/>
              <a:t>‹#›</a:t>
            </a:fld>
            <a:endParaRPr lang="tr-TR"/>
          </a:p>
        </p:txBody>
      </p:sp>
    </p:spTree>
    <p:extLst>
      <p:ext uri="{BB962C8B-B14F-4D97-AF65-F5344CB8AC3E}">
        <p14:creationId xmlns:p14="http://schemas.microsoft.com/office/powerpoint/2010/main" val="1563558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62098E-4DE9-FF43-FAB2-FCBFE39CB57E}"/>
              </a:ext>
            </a:extLst>
          </p:cNvPr>
          <p:cNvSpPr>
            <a:spLocks noGrp="1"/>
          </p:cNvSpPr>
          <p:nvPr>
            <p:ph type="ctrTitle"/>
          </p:nvPr>
        </p:nvSpPr>
        <p:spPr>
          <a:xfrm>
            <a:off x="1143000" y="1122363"/>
            <a:ext cx="6858000" cy="2387600"/>
          </a:xfrm>
        </p:spPr>
        <p:txBody>
          <a:bodyPr anchor="b"/>
          <a:lstStyle>
            <a:lvl1pPr algn="ctr">
              <a:defRPr sz="4500"/>
            </a:lvl1pPr>
          </a:lstStyle>
          <a:p>
            <a:r>
              <a:rPr lang="tr-TR"/>
              <a:t>Asıl başlık stilini düzenlemek için tıklayın</a:t>
            </a:r>
          </a:p>
        </p:txBody>
      </p:sp>
      <p:sp>
        <p:nvSpPr>
          <p:cNvPr id="3" name="Alt Başlık 2">
            <a:extLst>
              <a:ext uri="{FF2B5EF4-FFF2-40B4-BE49-F238E27FC236}">
                <a16:creationId xmlns:a16="http://schemas.microsoft.com/office/drawing/2014/main" id="{D883E484-1739-FC61-F46C-BC49222AF35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177BEC4E-E20C-5C0D-1E06-BDE54D139392}"/>
              </a:ext>
            </a:extLst>
          </p:cNvPr>
          <p:cNvSpPr>
            <a:spLocks noGrp="1"/>
          </p:cNvSpPr>
          <p:nvPr>
            <p:ph type="dt" sz="half" idx="10"/>
          </p:nvPr>
        </p:nvSpPr>
        <p:spPr/>
        <p:txBody>
          <a:bodyPr/>
          <a:lstStyle/>
          <a:p>
            <a:pPr>
              <a:defRPr/>
            </a:pPr>
            <a:fld id="{E4972B1B-B8DA-421E-98EC-ED530443C820}" type="datetimeFigureOut">
              <a:rPr lang="tr-TR" smtClean="0"/>
              <a:pPr>
                <a:defRPr/>
              </a:pPr>
              <a:t>27.02.2023</a:t>
            </a:fld>
            <a:endParaRPr lang="tr-TR"/>
          </a:p>
        </p:txBody>
      </p:sp>
      <p:sp>
        <p:nvSpPr>
          <p:cNvPr id="5" name="Alt Bilgi Yer Tutucusu 4">
            <a:extLst>
              <a:ext uri="{FF2B5EF4-FFF2-40B4-BE49-F238E27FC236}">
                <a16:creationId xmlns:a16="http://schemas.microsoft.com/office/drawing/2014/main" id="{37395275-BEC2-56ED-668F-8D35E5C0E808}"/>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2E90F7E3-CAA3-7D08-2E5E-1879D2B245FB}"/>
              </a:ext>
            </a:extLst>
          </p:cNvPr>
          <p:cNvSpPr>
            <a:spLocks noGrp="1"/>
          </p:cNvSpPr>
          <p:nvPr>
            <p:ph type="sldNum" sz="quarter" idx="12"/>
          </p:nvPr>
        </p:nvSpPr>
        <p:spPr/>
        <p:txBody>
          <a:bodyPr/>
          <a:lstStyle/>
          <a:p>
            <a:pPr>
              <a:defRPr/>
            </a:pPr>
            <a:fld id="{F5E72D88-0335-44B5-91D5-542E9466CE99}" type="slidenum">
              <a:rPr lang="tr-TR" smtClean="0"/>
              <a:pPr>
                <a:defRPr/>
              </a:pPr>
              <a:t>‹#›</a:t>
            </a:fld>
            <a:endParaRPr lang="tr-TR"/>
          </a:p>
        </p:txBody>
      </p:sp>
    </p:spTree>
    <p:extLst>
      <p:ext uri="{BB962C8B-B14F-4D97-AF65-F5344CB8AC3E}">
        <p14:creationId xmlns:p14="http://schemas.microsoft.com/office/powerpoint/2010/main" val="1233692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AFB5371-289B-61D1-5A42-32E60B67B078}"/>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FDDEAB3A-BF7A-8C8C-EBEE-8A9A6896D07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CD3B0DEE-97C9-A32A-AF64-349E971C5E47}"/>
              </a:ext>
            </a:extLst>
          </p:cNvPr>
          <p:cNvSpPr>
            <a:spLocks noGrp="1"/>
          </p:cNvSpPr>
          <p:nvPr>
            <p:ph type="dt" sz="half" idx="10"/>
          </p:nvPr>
        </p:nvSpPr>
        <p:spPr/>
        <p:txBody>
          <a:bodyPr/>
          <a:lstStyle/>
          <a:p>
            <a:pPr>
              <a:defRPr/>
            </a:pPr>
            <a:fld id="{B6B15759-8047-4432-8299-96E59E08C165}" type="datetimeFigureOut">
              <a:rPr lang="tr-TR" smtClean="0"/>
              <a:pPr>
                <a:defRPr/>
              </a:pPr>
              <a:t>27.02.2023</a:t>
            </a:fld>
            <a:endParaRPr lang="tr-TR"/>
          </a:p>
        </p:txBody>
      </p:sp>
      <p:sp>
        <p:nvSpPr>
          <p:cNvPr id="5" name="Alt Bilgi Yer Tutucusu 4">
            <a:extLst>
              <a:ext uri="{FF2B5EF4-FFF2-40B4-BE49-F238E27FC236}">
                <a16:creationId xmlns:a16="http://schemas.microsoft.com/office/drawing/2014/main" id="{4EFE7F8D-7DCC-1A02-3D46-115F90E43DAB}"/>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D4C50950-959A-5973-7CF6-1059F770C1CF}"/>
              </a:ext>
            </a:extLst>
          </p:cNvPr>
          <p:cNvSpPr>
            <a:spLocks noGrp="1"/>
          </p:cNvSpPr>
          <p:nvPr>
            <p:ph type="sldNum" sz="quarter" idx="12"/>
          </p:nvPr>
        </p:nvSpPr>
        <p:spPr/>
        <p:txBody>
          <a:bodyPr/>
          <a:lstStyle/>
          <a:p>
            <a:pPr>
              <a:defRPr/>
            </a:pPr>
            <a:fld id="{57E0E367-FCCD-46CD-A5C7-58BD3F2CB8F8}" type="slidenum">
              <a:rPr lang="tr-TR" smtClean="0"/>
              <a:pPr>
                <a:defRPr/>
              </a:pPr>
              <a:t>‹#›</a:t>
            </a:fld>
            <a:endParaRPr lang="tr-TR"/>
          </a:p>
        </p:txBody>
      </p:sp>
    </p:spTree>
    <p:extLst>
      <p:ext uri="{BB962C8B-B14F-4D97-AF65-F5344CB8AC3E}">
        <p14:creationId xmlns:p14="http://schemas.microsoft.com/office/powerpoint/2010/main" val="6138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A180AAB4-462A-86F5-274B-F0D49AFF8C25}"/>
              </a:ext>
            </a:extLst>
          </p:cNvPr>
          <p:cNvSpPr>
            <a:spLocks noGrp="1"/>
          </p:cNvSpPr>
          <p:nvPr>
            <p:ph type="title" orient="vert"/>
          </p:nvPr>
        </p:nvSpPr>
        <p:spPr>
          <a:xfrm>
            <a:off x="6543675" y="365125"/>
            <a:ext cx="1971675"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149080D1-429E-3F0C-BB17-92DF2749EC05}"/>
              </a:ext>
            </a:extLst>
          </p:cNvPr>
          <p:cNvSpPr>
            <a:spLocks noGrp="1"/>
          </p:cNvSpPr>
          <p:nvPr>
            <p:ph type="body" orient="vert" idx="1"/>
          </p:nvPr>
        </p:nvSpPr>
        <p:spPr>
          <a:xfrm>
            <a:off x="628650" y="365125"/>
            <a:ext cx="5800725"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4F265C4-7BC9-6070-EEBE-4BE3184A07BF}"/>
              </a:ext>
            </a:extLst>
          </p:cNvPr>
          <p:cNvSpPr>
            <a:spLocks noGrp="1"/>
          </p:cNvSpPr>
          <p:nvPr>
            <p:ph type="dt" sz="half" idx="10"/>
          </p:nvPr>
        </p:nvSpPr>
        <p:spPr/>
        <p:txBody>
          <a:bodyPr/>
          <a:lstStyle/>
          <a:p>
            <a:pPr>
              <a:defRPr/>
            </a:pPr>
            <a:fld id="{E25DCF73-823B-453E-8816-BD30B8CBAEBF}" type="datetimeFigureOut">
              <a:rPr lang="tr-TR" smtClean="0"/>
              <a:pPr>
                <a:defRPr/>
              </a:pPr>
              <a:t>27.02.2023</a:t>
            </a:fld>
            <a:endParaRPr lang="tr-TR"/>
          </a:p>
        </p:txBody>
      </p:sp>
      <p:sp>
        <p:nvSpPr>
          <p:cNvPr id="5" name="Alt Bilgi Yer Tutucusu 4">
            <a:extLst>
              <a:ext uri="{FF2B5EF4-FFF2-40B4-BE49-F238E27FC236}">
                <a16:creationId xmlns:a16="http://schemas.microsoft.com/office/drawing/2014/main" id="{37865E75-0B24-5248-3A0B-63129B82B0AB}"/>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38D61E33-C431-0A5A-7377-E8F378BC2C0B}"/>
              </a:ext>
            </a:extLst>
          </p:cNvPr>
          <p:cNvSpPr>
            <a:spLocks noGrp="1"/>
          </p:cNvSpPr>
          <p:nvPr>
            <p:ph type="sldNum" sz="quarter" idx="12"/>
          </p:nvPr>
        </p:nvSpPr>
        <p:spPr/>
        <p:txBody>
          <a:bodyPr/>
          <a:lstStyle/>
          <a:p>
            <a:pPr>
              <a:defRPr/>
            </a:pPr>
            <a:fld id="{5CDA0F52-5CA2-4F48-B5F1-3EFEFF9843D0}" type="slidenum">
              <a:rPr lang="tr-TR" smtClean="0"/>
              <a:pPr>
                <a:defRPr/>
              </a:pPr>
              <a:t>‹#›</a:t>
            </a:fld>
            <a:endParaRPr lang="tr-TR"/>
          </a:p>
        </p:txBody>
      </p:sp>
    </p:spTree>
    <p:extLst>
      <p:ext uri="{BB962C8B-B14F-4D97-AF65-F5344CB8AC3E}">
        <p14:creationId xmlns:p14="http://schemas.microsoft.com/office/powerpoint/2010/main" val="2687198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E3E65F-9346-9A2E-B484-BCB34025C2BE}"/>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2F5DCB-5111-19CA-2FA0-6C115C86167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F85724-4E9F-7F9E-41F4-D52DD60BC36D}"/>
              </a:ext>
            </a:extLst>
          </p:cNvPr>
          <p:cNvSpPr>
            <a:spLocks noGrp="1"/>
          </p:cNvSpPr>
          <p:nvPr>
            <p:ph type="dt" sz="half" idx="10"/>
          </p:nvPr>
        </p:nvSpPr>
        <p:spPr/>
        <p:txBody>
          <a:bodyPr/>
          <a:lstStyle/>
          <a:p>
            <a:pPr>
              <a:defRPr/>
            </a:pPr>
            <a:fld id="{E924D465-9F40-43E7-BCB6-618791431E1E}" type="datetimeFigureOut">
              <a:rPr lang="tr-TR" smtClean="0"/>
              <a:pPr>
                <a:defRPr/>
              </a:pPr>
              <a:t>27.02.2023</a:t>
            </a:fld>
            <a:endParaRPr lang="tr-TR"/>
          </a:p>
        </p:txBody>
      </p:sp>
      <p:sp>
        <p:nvSpPr>
          <p:cNvPr id="5" name="Alt Bilgi Yer Tutucusu 4">
            <a:extLst>
              <a:ext uri="{FF2B5EF4-FFF2-40B4-BE49-F238E27FC236}">
                <a16:creationId xmlns:a16="http://schemas.microsoft.com/office/drawing/2014/main" id="{2C64205D-6136-6B9B-BD03-6288A7925152}"/>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3C889038-7CBD-8F33-BA28-18CC4E9C3C90}"/>
              </a:ext>
            </a:extLst>
          </p:cNvPr>
          <p:cNvSpPr>
            <a:spLocks noGrp="1"/>
          </p:cNvSpPr>
          <p:nvPr>
            <p:ph type="sldNum" sz="quarter" idx="12"/>
          </p:nvPr>
        </p:nvSpPr>
        <p:spPr/>
        <p:txBody>
          <a:bodyPr/>
          <a:lstStyle/>
          <a:p>
            <a:pPr>
              <a:defRPr/>
            </a:pPr>
            <a:fld id="{0670A770-1674-404C-9DAC-EAC88C3A236A}" type="slidenum">
              <a:rPr lang="tr-TR" smtClean="0"/>
              <a:pPr>
                <a:defRPr/>
              </a:pPr>
              <a:t>‹#›</a:t>
            </a:fld>
            <a:endParaRPr lang="tr-TR"/>
          </a:p>
        </p:txBody>
      </p:sp>
    </p:spTree>
    <p:extLst>
      <p:ext uri="{BB962C8B-B14F-4D97-AF65-F5344CB8AC3E}">
        <p14:creationId xmlns:p14="http://schemas.microsoft.com/office/powerpoint/2010/main" val="2342401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890DAB-AD21-38AF-20C6-7CA78D33F73D}"/>
              </a:ext>
            </a:extLst>
          </p:cNvPr>
          <p:cNvSpPr>
            <a:spLocks noGrp="1"/>
          </p:cNvSpPr>
          <p:nvPr>
            <p:ph type="title"/>
          </p:nvPr>
        </p:nvSpPr>
        <p:spPr>
          <a:xfrm>
            <a:off x="623888" y="1709739"/>
            <a:ext cx="7886700" cy="2852737"/>
          </a:xfrm>
        </p:spPr>
        <p:txBody>
          <a:bodyPr anchor="b"/>
          <a:lstStyle>
            <a:lvl1pPr>
              <a:defRPr sz="45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5FC35B32-5A4D-AEB4-28C5-663520DE6B7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331CF12E-37C8-8CB0-DA38-909E5E506E9B}"/>
              </a:ext>
            </a:extLst>
          </p:cNvPr>
          <p:cNvSpPr>
            <a:spLocks noGrp="1"/>
          </p:cNvSpPr>
          <p:nvPr>
            <p:ph type="dt" sz="half" idx="10"/>
          </p:nvPr>
        </p:nvSpPr>
        <p:spPr/>
        <p:txBody>
          <a:bodyPr/>
          <a:lstStyle/>
          <a:p>
            <a:pPr>
              <a:defRPr/>
            </a:pPr>
            <a:fld id="{B6B15759-8047-4432-8299-96E59E08C165}" type="datetimeFigureOut">
              <a:rPr lang="tr-TR" smtClean="0"/>
              <a:pPr>
                <a:defRPr/>
              </a:pPr>
              <a:t>27.02.2023</a:t>
            </a:fld>
            <a:endParaRPr lang="tr-TR"/>
          </a:p>
        </p:txBody>
      </p:sp>
      <p:sp>
        <p:nvSpPr>
          <p:cNvPr id="5" name="Alt Bilgi Yer Tutucusu 4">
            <a:extLst>
              <a:ext uri="{FF2B5EF4-FFF2-40B4-BE49-F238E27FC236}">
                <a16:creationId xmlns:a16="http://schemas.microsoft.com/office/drawing/2014/main" id="{9705CDD7-B8AD-736E-C9C0-6C53A8B71851}"/>
              </a:ext>
            </a:extLst>
          </p:cNvPr>
          <p:cNvSpPr>
            <a:spLocks noGrp="1"/>
          </p:cNvSpPr>
          <p:nvPr>
            <p:ph type="ftr" sz="quarter" idx="11"/>
          </p:nvPr>
        </p:nvSpPr>
        <p:spPr/>
        <p:txBody>
          <a:bodyPr/>
          <a:lstStyle/>
          <a:p>
            <a:pPr>
              <a:defRPr/>
            </a:pPr>
            <a:endParaRPr lang="tr-TR"/>
          </a:p>
        </p:txBody>
      </p:sp>
      <p:sp>
        <p:nvSpPr>
          <p:cNvPr id="6" name="Slayt Numarası Yer Tutucusu 5">
            <a:extLst>
              <a:ext uri="{FF2B5EF4-FFF2-40B4-BE49-F238E27FC236}">
                <a16:creationId xmlns:a16="http://schemas.microsoft.com/office/drawing/2014/main" id="{4935706C-99D7-1C5C-0AAB-16FAB0003AEF}"/>
              </a:ext>
            </a:extLst>
          </p:cNvPr>
          <p:cNvSpPr>
            <a:spLocks noGrp="1"/>
          </p:cNvSpPr>
          <p:nvPr>
            <p:ph type="sldNum" sz="quarter" idx="12"/>
          </p:nvPr>
        </p:nvSpPr>
        <p:spPr/>
        <p:txBody>
          <a:bodyPr/>
          <a:lstStyle/>
          <a:p>
            <a:pPr>
              <a:defRPr/>
            </a:pPr>
            <a:fld id="{57E0E367-FCCD-46CD-A5C7-58BD3F2CB8F8}" type="slidenum">
              <a:rPr lang="tr-TR" smtClean="0"/>
              <a:pPr>
                <a:defRPr/>
              </a:pPr>
              <a:t>‹#›</a:t>
            </a:fld>
            <a:endParaRPr lang="tr-TR"/>
          </a:p>
        </p:txBody>
      </p:sp>
    </p:spTree>
    <p:extLst>
      <p:ext uri="{BB962C8B-B14F-4D97-AF65-F5344CB8AC3E}">
        <p14:creationId xmlns:p14="http://schemas.microsoft.com/office/powerpoint/2010/main" val="116878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AA19598-7533-CE97-D501-67EEC4BD4433}"/>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2AF7B78E-150A-509C-EDE9-1B0A0F9D8D71}"/>
              </a:ext>
            </a:extLst>
          </p:cNvPr>
          <p:cNvSpPr>
            <a:spLocks noGrp="1"/>
          </p:cNvSpPr>
          <p:nvPr>
            <p:ph sz="half" idx="1"/>
          </p:nvPr>
        </p:nvSpPr>
        <p:spPr>
          <a:xfrm>
            <a:off x="6286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4ACDC1A4-0D85-07A2-71D1-7A79785AAF3B}"/>
              </a:ext>
            </a:extLst>
          </p:cNvPr>
          <p:cNvSpPr>
            <a:spLocks noGrp="1"/>
          </p:cNvSpPr>
          <p:nvPr>
            <p:ph sz="half" idx="2"/>
          </p:nvPr>
        </p:nvSpPr>
        <p:spPr>
          <a:xfrm>
            <a:off x="46291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C0D82B9-A3F4-C825-6ADB-D25ABE6440D9}"/>
              </a:ext>
            </a:extLst>
          </p:cNvPr>
          <p:cNvSpPr>
            <a:spLocks noGrp="1"/>
          </p:cNvSpPr>
          <p:nvPr>
            <p:ph type="dt" sz="half" idx="10"/>
          </p:nvPr>
        </p:nvSpPr>
        <p:spPr/>
        <p:txBody>
          <a:bodyPr/>
          <a:lstStyle/>
          <a:p>
            <a:pPr>
              <a:defRPr/>
            </a:pPr>
            <a:fld id="{AF8A7732-3900-4CB9-A6DA-929AE34D8F39}" type="datetimeFigureOut">
              <a:rPr lang="tr-TR" smtClean="0"/>
              <a:pPr>
                <a:defRPr/>
              </a:pPr>
              <a:t>27.02.2023</a:t>
            </a:fld>
            <a:endParaRPr lang="tr-TR"/>
          </a:p>
        </p:txBody>
      </p:sp>
      <p:sp>
        <p:nvSpPr>
          <p:cNvPr id="6" name="Alt Bilgi Yer Tutucusu 5">
            <a:extLst>
              <a:ext uri="{FF2B5EF4-FFF2-40B4-BE49-F238E27FC236}">
                <a16:creationId xmlns:a16="http://schemas.microsoft.com/office/drawing/2014/main" id="{E247934F-30F5-080F-67E5-180A474D54F4}"/>
              </a:ext>
            </a:extLst>
          </p:cNvPr>
          <p:cNvSpPr>
            <a:spLocks noGrp="1"/>
          </p:cNvSpPr>
          <p:nvPr>
            <p:ph type="ftr" sz="quarter" idx="11"/>
          </p:nvPr>
        </p:nvSpPr>
        <p:spPr/>
        <p:txBody>
          <a:bodyPr/>
          <a:lstStyle/>
          <a:p>
            <a:pPr>
              <a:defRPr/>
            </a:pPr>
            <a:endParaRPr lang="tr-TR"/>
          </a:p>
        </p:txBody>
      </p:sp>
      <p:sp>
        <p:nvSpPr>
          <p:cNvPr id="7" name="Slayt Numarası Yer Tutucusu 6">
            <a:extLst>
              <a:ext uri="{FF2B5EF4-FFF2-40B4-BE49-F238E27FC236}">
                <a16:creationId xmlns:a16="http://schemas.microsoft.com/office/drawing/2014/main" id="{DE6E561E-8F24-D17E-1ED9-A0F59915D9F8}"/>
              </a:ext>
            </a:extLst>
          </p:cNvPr>
          <p:cNvSpPr>
            <a:spLocks noGrp="1"/>
          </p:cNvSpPr>
          <p:nvPr>
            <p:ph type="sldNum" sz="quarter" idx="12"/>
          </p:nvPr>
        </p:nvSpPr>
        <p:spPr/>
        <p:txBody>
          <a:bodyPr/>
          <a:lstStyle/>
          <a:p>
            <a:pPr>
              <a:defRPr/>
            </a:pPr>
            <a:fld id="{C2EA1C3B-97D9-4B75-AA39-78DED1E417C0}" type="slidenum">
              <a:rPr lang="tr-TR" smtClean="0"/>
              <a:pPr>
                <a:defRPr/>
              </a:pPr>
              <a:t>‹#›</a:t>
            </a:fld>
            <a:endParaRPr lang="tr-TR"/>
          </a:p>
        </p:txBody>
      </p:sp>
    </p:spTree>
    <p:extLst>
      <p:ext uri="{BB962C8B-B14F-4D97-AF65-F5344CB8AC3E}">
        <p14:creationId xmlns:p14="http://schemas.microsoft.com/office/powerpoint/2010/main" val="166605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525D192-B9F5-03C4-E85F-5064056E205E}"/>
              </a:ext>
            </a:extLst>
          </p:cNvPr>
          <p:cNvSpPr>
            <a:spLocks noGrp="1"/>
          </p:cNvSpPr>
          <p:nvPr>
            <p:ph type="title"/>
          </p:nvPr>
        </p:nvSpPr>
        <p:spPr>
          <a:xfrm>
            <a:off x="629841" y="365126"/>
            <a:ext cx="78867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BD02177C-026E-0036-F4A5-3A39B3BDE66B}"/>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F7F23607-0417-A1C6-4819-42018E27CED3}"/>
              </a:ext>
            </a:extLst>
          </p:cNvPr>
          <p:cNvSpPr>
            <a:spLocks noGrp="1"/>
          </p:cNvSpPr>
          <p:nvPr>
            <p:ph sz="half" idx="2"/>
          </p:nvPr>
        </p:nvSpPr>
        <p:spPr>
          <a:xfrm>
            <a:off x="629842" y="2505075"/>
            <a:ext cx="3868340"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78E98B03-C12E-0590-CF90-BC259296D7CB}"/>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FD038F12-8ED0-4851-267A-5B4E466BEE2F}"/>
              </a:ext>
            </a:extLst>
          </p:cNvPr>
          <p:cNvSpPr>
            <a:spLocks noGrp="1"/>
          </p:cNvSpPr>
          <p:nvPr>
            <p:ph sz="quarter" idx="4"/>
          </p:nvPr>
        </p:nvSpPr>
        <p:spPr>
          <a:xfrm>
            <a:off x="4629150" y="2505075"/>
            <a:ext cx="3887391"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274D3417-7C38-C33F-819B-0A1974C220BF}"/>
              </a:ext>
            </a:extLst>
          </p:cNvPr>
          <p:cNvSpPr>
            <a:spLocks noGrp="1"/>
          </p:cNvSpPr>
          <p:nvPr>
            <p:ph type="dt" sz="half" idx="10"/>
          </p:nvPr>
        </p:nvSpPr>
        <p:spPr/>
        <p:txBody>
          <a:bodyPr/>
          <a:lstStyle/>
          <a:p>
            <a:pPr>
              <a:defRPr/>
            </a:pPr>
            <a:fld id="{D842D3ED-E36C-4E52-9774-79C2F4BDAD40}" type="datetimeFigureOut">
              <a:rPr lang="tr-TR" smtClean="0"/>
              <a:pPr>
                <a:defRPr/>
              </a:pPr>
              <a:t>27.02.2023</a:t>
            </a:fld>
            <a:endParaRPr lang="tr-TR"/>
          </a:p>
        </p:txBody>
      </p:sp>
      <p:sp>
        <p:nvSpPr>
          <p:cNvPr id="8" name="Alt Bilgi Yer Tutucusu 7">
            <a:extLst>
              <a:ext uri="{FF2B5EF4-FFF2-40B4-BE49-F238E27FC236}">
                <a16:creationId xmlns:a16="http://schemas.microsoft.com/office/drawing/2014/main" id="{B0D9A8BE-6FA8-A228-BB21-67C5BFAAAAD3}"/>
              </a:ext>
            </a:extLst>
          </p:cNvPr>
          <p:cNvSpPr>
            <a:spLocks noGrp="1"/>
          </p:cNvSpPr>
          <p:nvPr>
            <p:ph type="ftr" sz="quarter" idx="11"/>
          </p:nvPr>
        </p:nvSpPr>
        <p:spPr/>
        <p:txBody>
          <a:bodyPr/>
          <a:lstStyle/>
          <a:p>
            <a:pPr>
              <a:defRPr/>
            </a:pPr>
            <a:endParaRPr lang="tr-TR"/>
          </a:p>
        </p:txBody>
      </p:sp>
      <p:sp>
        <p:nvSpPr>
          <p:cNvPr id="9" name="Slayt Numarası Yer Tutucusu 8">
            <a:extLst>
              <a:ext uri="{FF2B5EF4-FFF2-40B4-BE49-F238E27FC236}">
                <a16:creationId xmlns:a16="http://schemas.microsoft.com/office/drawing/2014/main" id="{3BE4B00E-C632-E614-24E8-6D6AC8DF636A}"/>
              </a:ext>
            </a:extLst>
          </p:cNvPr>
          <p:cNvSpPr>
            <a:spLocks noGrp="1"/>
          </p:cNvSpPr>
          <p:nvPr>
            <p:ph type="sldNum" sz="quarter" idx="12"/>
          </p:nvPr>
        </p:nvSpPr>
        <p:spPr/>
        <p:txBody>
          <a:bodyPr/>
          <a:lstStyle/>
          <a:p>
            <a:pPr>
              <a:defRPr/>
            </a:pPr>
            <a:fld id="{9A8E21A3-3780-49CD-8379-B6792085FB48}" type="slidenum">
              <a:rPr lang="tr-TR" smtClean="0"/>
              <a:pPr>
                <a:defRPr/>
              </a:pPr>
              <a:t>‹#›</a:t>
            </a:fld>
            <a:endParaRPr lang="tr-TR"/>
          </a:p>
        </p:txBody>
      </p:sp>
    </p:spTree>
    <p:extLst>
      <p:ext uri="{BB962C8B-B14F-4D97-AF65-F5344CB8AC3E}">
        <p14:creationId xmlns:p14="http://schemas.microsoft.com/office/powerpoint/2010/main" val="1918713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DDC4128-C121-E6C1-A137-C97034EB188F}"/>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A2062863-6E51-798A-138C-0971E5F6A438}"/>
              </a:ext>
            </a:extLst>
          </p:cNvPr>
          <p:cNvSpPr>
            <a:spLocks noGrp="1"/>
          </p:cNvSpPr>
          <p:nvPr>
            <p:ph type="dt" sz="half" idx="10"/>
          </p:nvPr>
        </p:nvSpPr>
        <p:spPr/>
        <p:txBody>
          <a:bodyPr/>
          <a:lstStyle/>
          <a:p>
            <a:pPr>
              <a:defRPr/>
            </a:pPr>
            <a:fld id="{BDFB22D2-7DBC-47AA-9077-93A74A4B179A}" type="datetimeFigureOut">
              <a:rPr lang="tr-TR" smtClean="0"/>
              <a:pPr>
                <a:defRPr/>
              </a:pPr>
              <a:t>27.02.2023</a:t>
            </a:fld>
            <a:endParaRPr lang="tr-TR"/>
          </a:p>
        </p:txBody>
      </p:sp>
      <p:sp>
        <p:nvSpPr>
          <p:cNvPr id="4" name="Alt Bilgi Yer Tutucusu 3">
            <a:extLst>
              <a:ext uri="{FF2B5EF4-FFF2-40B4-BE49-F238E27FC236}">
                <a16:creationId xmlns:a16="http://schemas.microsoft.com/office/drawing/2014/main" id="{BE29AC30-9686-B8F0-4CB9-E6BD4AC03577}"/>
              </a:ext>
            </a:extLst>
          </p:cNvPr>
          <p:cNvSpPr>
            <a:spLocks noGrp="1"/>
          </p:cNvSpPr>
          <p:nvPr>
            <p:ph type="ftr" sz="quarter" idx="11"/>
          </p:nvPr>
        </p:nvSpPr>
        <p:spPr/>
        <p:txBody>
          <a:bodyPr/>
          <a:lstStyle/>
          <a:p>
            <a:pPr>
              <a:defRPr/>
            </a:pPr>
            <a:endParaRPr lang="tr-TR"/>
          </a:p>
        </p:txBody>
      </p:sp>
      <p:sp>
        <p:nvSpPr>
          <p:cNvPr id="5" name="Slayt Numarası Yer Tutucusu 4">
            <a:extLst>
              <a:ext uri="{FF2B5EF4-FFF2-40B4-BE49-F238E27FC236}">
                <a16:creationId xmlns:a16="http://schemas.microsoft.com/office/drawing/2014/main" id="{6AB601D8-29FA-44BB-D252-F63C7747F0F7}"/>
              </a:ext>
            </a:extLst>
          </p:cNvPr>
          <p:cNvSpPr>
            <a:spLocks noGrp="1"/>
          </p:cNvSpPr>
          <p:nvPr>
            <p:ph type="sldNum" sz="quarter" idx="12"/>
          </p:nvPr>
        </p:nvSpPr>
        <p:spPr/>
        <p:txBody>
          <a:bodyPr/>
          <a:lstStyle/>
          <a:p>
            <a:pPr>
              <a:defRPr/>
            </a:pPr>
            <a:fld id="{A662773C-9CCA-4F72-9E31-4390A1B37446}" type="slidenum">
              <a:rPr lang="tr-TR" smtClean="0"/>
              <a:pPr>
                <a:defRPr/>
              </a:pPr>
              <a:t>‹#›</a:t>
            </a:fld>
            <a:endParaRPr lang="tr-TR"/>
          </a:p>
        </p:txBody>
      </p:sp>
    </p:spTree>
    <p:extLst>
      <p:ext uri="{BB962C8B-B14F-4D97-AF65-F5344CB8AC3E}">
        <p14:creationId xmlns:p14="http://schemas.microsoft.com/office/powerpoint/2010/main" val="2612803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4CA11D54-8500-41D4-9D1F-381B9507CB32}"/>
              </a:ext>
            </a:extLst>
          </p:cNvPr>
          <p:cNvSpPr>
            <a:spLocks noGrp="1"/>
          </p:cNvSpPr>
          <p:nvPr>
            <p:ph type="dt" sz="half" idx="10"/>
          </p:nvPr>
        </p:nvSpPr>
        <p:spPr/>
        <p:txBody>
          <a:bodyPr/>
          <a:lstStyle/>
          <a:p>
            <a:pPr>
              <a:defRPr/>
            </a:pPr>
            <a:fld id="{500BABA1-F193-4434-BD93-05D61A60A9DD}" type="datetimeFigureOut">
              <a:rPr lang="tr-TR" smtClean="0"/>
              <a:pPr>
                <a:defRPr/>
              </a:pPr>
              <a:t>27.02.2023</a:t>
            </a:fld>
            <a:endParaRPr lang="tr-TR"/>
          </a:p>
        </p:txBody>
      </p:sp>
      <p:sp>
        <p:nvSpPr>
          <p:cNvPr id="3" name="Alt Bilgi Yer Tutucusu 2">
            <a:extLst>
              <a:ext uri="{FF2B5EF4-FFF2-40B4-BE49-F238E27FC236}">
                <a16:creationId xmlns:a16="http://schemas.microsoft.com/office/drawing/2014/main" id="{5C2967CF-B28F-AC18-DAD4-111FBCD9ABDE}"/>
              </a:ext>
            </a:extLst>
          </p:cNvPr>
          <p:cNvSpPr>
            <a:spLocks noGrp="1"/>
          </p:cNvSpPr>
          <p:nvPr>
            <p:ph type="ftr" sz="quarter" idx="11"/>
          </p:nvPr>
        </p:nvSpPr>
        <p:spPr/>
        <p:txBody>
          <a:bodyPr/>
          <a:lstStyle/>
          <a:p>
            <a:pPr>
              <a:defRPr/>
            </a:pPr>
            <a:endParaRPr lang="tr-TR"/>
          </a:p>
        </p:txBody>
      </p:sp>
      <p:sp>
        <p:nvSpPr>
          <p:cNvPr id="4" name="Slayt Numarası Yer Tutucusu 3">
            <a:extLst>
              <a:ext uri="{FF2B5EF4-FFF2-40B4-BE49-F238E27FC236}">
                <a16:creationId xmlns:a16="http://schemas.microsoft.com/office/drawing/2014/main" id="{A98BE82C-C433-B364-8F61-FDF3B6FE8126}"/>
              </a:ext>
            </a:extLst>
          </p:cNvPr>
          <p:cNvSpPr>
            <a:spLocks noGrp="1"/>
          </p:cNvSpPr>
          <p:nvPr>
            <p:ph type="sldNum" sz="quarter" idx="12"/>
          </p:nvPr>
        </p:nvSpPr>
        <p:spPr/>
        <p:txBody>
          <a:bodyPr/>
          <a:lstStyle/>
          <a:p>
            <a:pPr>
              <a:defRPr/>
            </a:pPr>
            <a:fld id="{7FF713E0-8C7B-4732-9EE2-4170488FCD0E}" type="slidenum">
              <a:rPr lang="tr-TR" smtClean="0"/>
              <a:pPr>
                <a:defRPr/>
              </a:pPr>
              <a:t>‹#›</a:t>
            </a:fld>
            <a:endParaRPr lang="tr-TR"/>
          </a:p>
        </p:txBody>
      </p:sp>
    </p:spTree>
    <p:extLst>
      <p:ext uri="{BB962C8B-B14F-4D97-AF65-F5344CB8AC3E}">
        <p14:creationId xmlns:p14="http://schemas.microsoft.com/office/powerpoint/2010/main" val="880444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7CED4C-2E27-1D50-87AC-5ABBA06705FD}"/>
              </a:ext>
            </a:extLst>
          </p:cNvPr>
          <p:cNvSpPr>
            <a:spLocks noGrp="1"/>
          </p:cNvSpPr>
          <p:nvPr>
            <p:ph type="title"/>
          </p:nvPr>
        </p:nvSpPr>
        <p:spPr>
          <a:xfrm>
            <a:off x="629841" y="457200"/>
            <a:ext cx="2949178" cy="1600200"/>
          </a:xfrm>
        </p:spPr>
        <p:txBody>
          <a:bodyPr anchor="b"/>
          <a:lstStyle>
            <a:lvl1pPr>
              <a:defRPr sz="24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9112A601-AA3B-1CCA-776B-5EFECF98F7F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063E4E38-1C28-6271-8810-FA30E57AE42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1A8EDE2-5C7C-FCD4-8DC2-FD8C999E0E9F}"/>
              </a:ext>
            </a:extLst>
          </p:cNvPr>
          <p:cNvSpPr>
            <a:spLocks noGrp="1"/>
          </p:cNvSpPr>
          <p:nvPr>
            <p:ph type="dt" sz="half" idx="10"/>
          </p:nvPr>
        </p:nvSpPr>
        <p:spPr/>
        <p:txBody>
          <a:bodyPr/>
          <a:lstStyle/>
          <a:p>
            <a:pPr>
              <a:defRPr/>
            </a:pPr>
            <a:fld id="{09FC2D7C-46DE-4446-B77C-BFD1A3963C7D}" type="datetimeFigureOut">
              <a:rPr lang="tr-TR" smtClean="0"/>
              <a:pPr>
                <a:defRPr/>
              </a:pPr>
              <a:t>27.02.2023</a:t>
            </a:fld>
            <a:endParaRPr lang="tr-TR"/>
          </a:p>
        </p:txBody>
      </p:sp>
      <p:sp>
        <p:nvSpPr>
          <p:cNvPr id="6" name="Alt Bilgi Yer Tutucusu 5">
            <a:extLst>
              <a:ext uri="{FF2B5EF4-FFF2-40B4-BE49-F238E27FC236}">
                <a16:creationId xmlns:a16="http://schemas.microsoft.com/office/drawing/2014/main" id="{36C623E1-577F-55B7-5F79-2117C840B61D}"/>
              </a:ext>
            </a:extLst>
          </p:cNvPr>
          <p:cNvSpPr>
            <a:spLocks noGrp="1"/>
          </p:cNvSpPr>
          <p:nvPr>
            <p:ph type="ftr" sz="quarter" idx="11"/>
          </p:nvPr>
        </p:nvSpPr>
        <p:spPr/>
        <p:txBody>
          <a:bodyPr/>
          <a:lstStyle/>
          <a:p>
            <a:pPr>
              <a:defRPr/>
            </a:pPr>
            <a:endParaRPr lang="tr-TR"/>
          </a:p>
        </p:txBody>
      </p:sp>
      <p:sp>
        <p:nvSpPr>
          <p:cNvPr id="7" name="Slayt Numarası Yer Tutucusu 6">
            <a:extLst>
              <a:ext uri="{FF2B5EF4-FFF2-40B4-BE49-F238E27FC236}">
                <a16:creationId xmlns:a16="http://schemas.microsoft.com/office/drawing/2014/main" id="{FEF99B13-77DA-07D8-9D41-87743FB4EC86}"/>
              </a:ext>
            </a:extLst>
          </p:cNvPr>
          <p:cNvSpPr>
            <a:spLocks noGrp="1"/>
          </p:cNvSpPr>
          <p:nvPr>
            <p:ph type="sldNum" sz="quarter" idx="12"/>
          </p:nvPr>
        </p:nvSpPr>
        <p:spPr/>
        <p:txBody>
          <a:bodyPr/>
          <a:lstStyle/>
          <a:p>
            <a:pPr>
              <a:defRPr/>
            </a:pPr>
            <a:fld id="{CEDD17EB-1DB6-4845-80EE-CA53DFA8952B}" type="slidenum">
              <a:rPr lang="tr-TR" smtClean="0"/>
              <a:pPr>
                <a:defRPr/>
              </a:pPr>
              <a:t>‹#›</a:t>
            </a:fld>
            <a:endParaRPr lang="tr-TR"/>
          </a:p>
        </p:txBody>
      </p:sp>
    </p:spTree>
    <p:extLst>
      <p:ext uri="{BB962C8B-B14F-4D97-AF65-F5344CB8AC3E}">
        <p14:creationId xmlns:p14="http://schemas.microsoft.com/office/powerpoint/2010/main" val="1448017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DCA85C4-B531-AD45-8429-B8A24889B7AE}"/>
              </a:ext>
            </a:extLst>
          </p:cNvPr>
          <p:cNvSpPr>
            <a:spLocks noGrp="1"/>
          </p:cNvSpPr>
          <p:nvPr>
            <p:ph type="title"/>
          </p:nvPr>
        </p:nvSpPr>
        <p:spPr>
          <a:xfrm>
            <a:off x="629841" y="457200"/>
            <a:ext cx="2949178" cy="1600200"/>
          </a:xfrm>
        </p:spPr>
        <p:txBody>
          <a:bodyPr anchor="b"/>
          <a:lstStyle>
            <a:lvl1pPr>
              <a:defRPr sz="24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53C9B43F-A3AA-54F5-564B-B68B7C97246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r-TR"/>
          </a:p>
        </p:txBody>
      </p:sp>
      <p:sp>
        <p:nvSpPr>
          <p:cNvPr id="4" name="Metin Yer Tutucusu 3">
            <a:extLst>
              <a:ext uri="{FF2B5EF4-FFF2-40B4-BE49-F238E27FC236}">
                <a16:creationId xmlns:a16="http://schemas.microsoft.com/office/drawing/2014/main" id="{F41C4B6E-6560-28A6-2090-C0D72B3455D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8238C910-BA32-31ED-71B4-FA0B0A7246DE}"/>
              </a:ext>
            </a:extLst>
          </p:cNvPr>
          <p:cNvSpPr>
            <a:spLocks noGrp="1"/>
          </p:cNvSpPr>
          <p:nvPr>
            <p:ph type="dt" sz="half" idx="10"/>
          </p:nvPr>
        </p:nvSpPr>
        <p:spPr/>
        <p:txBody>
          <a:bodyPr/>
          <a:lstStyle/>
          <a:p>
            <a:pPr>
              <a:defRPr/>
            </a:pPr>
            <a:fld id="{DA85E859-1D4E-46FB-A50F-188C15E7C09A}" type="datetimeFigureOut">
              <a:rPr lang="tr-TR" smtClean="0"/>
              <a:pPr>
                <a:defRPr/>
              </a:pPr>
              <a:t>27.02.2023</a:t>
            </a:fld>
            <a:endParaRPr lang="tr-TR"/>
          </a:p>
        </p:txBody>
      </p:sp>
      <p:sp>
        <p:nvSpPr>
          <p:cNvPr id="6" name="Alt Bilgi Yer Tutucusu 5">
            <a:extLst>
              <a:ext uri="{FF2B5EF4-FFF2-40B4-BE49-F238E27FC236}">
                <a16:creationId xmlns:a16="http://schemas.microsoft.com/office/drawing/2014/main" id="{155424DF-8C42-F4C3-3694-8CA44ABBB90F}"/>
              </a:ext>
            </a:extLst>
          </p:cNvPr>
          <p:cNvSpPr>
            <a:spLocks noGrp="1"/>
          </p:cNvSpPr>
          <p:nvPr>
            <p:ph type="ftr" sz="quarter" idx="11"/>
          </p:nvPr>
        </p:nvSpPr>
        <p:spPr/>
        <p:txBody>
          <a:bodyPr/>
          <a:lstStyle/>
          <a:p>
            <a:pPr>
              <a:defRPr/>
            </a:pPr>
            <a:endParaRPr lang="tr-TR"/>
          </a:p>
        </p:txBody>
      </p:sp>
      <p:sp>
        <p:nvSpPr>
          <p:cNvPr id="7" name="Slayt Numarası Yer Tutucusu 6">
            <a:extLst>
              <a:ext uri="{FF2B5EF4-FFF2-40B4-BE49-F238E27FC236}">
                <a16:creationId xmlns:a16="http://schemas.microsoft.com/office/drawing/2014/main" id="{55252CB2-99B7-EC12-B084-F5E9260F987A}"/>
              </a:ext>
            </a:extLst>
          </p:cNvPr>
          <p:cNvSpPr>
            <a:spLocks noGrp="1"/>
          </p:cNvSpPr>
          <p:nvPr>
            <p:ph type="sldNum" sz="quarter" idx="12"/>
          </p:nvPr>
        </p:nvSpPr>
        <p:spPr/>
        <p:txBody>
          <a:bodyPr/>
          <a:lstStyle/>
          <a:p>
            <a:pPr>
              <a:defRPr/>
            </a:pPr>
            <a:fld id="{ABACCB9D-F8BE-4C51-BF38-787F86448BA1}" type="slidenum">
              <a:rPr lang="tr-TR" smtClean="0"/>
              <a:pPr>
                <a:defRPr/>
              </a:pPr>
              <a:t>‹#›</a:t>
            </a:fld>
            <a:endParaRPr lang="tr-TR"/>
          </a:p>
        </p:txBody>
      </p:sp>
    </p:spTree>
    <p:extLst>
      <p:ext uri="{BB962C8B-B14F-4D97-AF65-F5344CB8AC3E}">
        <p14:creationId xmlns:p14="http://schemas.microsoft.com/office/powerpoint/2010/main" val="796934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7B78C6E6-4354-2A43-FB3C-1C8C4C28DF1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16791F3-FBA0-BA29-EC7B-F547A8D7D8D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031C01B-B74E-0C78-B2D8-36C1492793C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B6B15759-8047-4432-8299-96E59E08C165}" type="datetimeFigureOut">
              <a:rPr lang="tr-TR" smtClean="0"/>
              <a:pPr>
                <a:defRPr/>
              </a:pPr>
              <a:t>27.02.2023</a:t>
            </a:fld>
            <a:endParaRPr lang="tr-TR"/>
          </a:p>
        </p:txBody>
      </p:sp>
      <p:sp>
        <p:nvSpPr>
          <p:cNvPr id="5" name="Alt Bilgi Yer Tutucusu 4">
            <a:extLst>
              <a:ext uri="{FF2B5EF4-FFF2-40B4-BE49-F238E27FC236}">
                <a16:creationId xmlns:a16="http://schemas.microsoft.com/office/drawing/2014/main" id="{664580A9-397E-EDB9-9F75-0BEEDF72693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tr-TR"/>
          </a:p>
        </p:txBody>
      </p:sp>
      <p:sp>
        <p:nvSpPr>
          <p:cNvPr id="6" name="Slayt Numarası Yer Tutucusu 5">
            <a:extLst>
              <a:ext uri="{FF2B5EF4-FFF2-40B4-BE49-F238E27FC236}">
                <a16:creationId xmlns:a16="http://schemas.microsoft.com/office/drawing/2014/main" id="{FF611CAB-B2B7-9673-46AB-666C75F949A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57E0E367-FCCD-46CD-A5C7-58BD3F2CB8F8}" type="slidenum">
              <a:rPr lang="tr-TR" smtClean="0"/>
              <a:pPr>
                <a:defRPr/>
              </a:pPr>
              <a:t>‹#›</a:t>
            </a:fld>
            <a:endParaRPr lang="tr-TR"/>
          </a:p>
        </p:txBody>
      </p:sp>
    </p:spTree>
    <p:extLst>
      <p:ext uri="{BB962C8B-B14F-4D97-AF65-F5344CB8AC3E}">
        <p14:creationId xmlns:p14="http://schemas.microsoft.com/office/powerpoint/2010/main" val="22943192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r-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Resim 12">
            <a:extLst>
              <a:ext uri="{FF2B5EF4-FFF2-40B4-BE49-F238E27FC236}">
                <a16:creationId xmlns:a16="http://schemas.microsoft.com/office/drawing/2014/main" id="{9E697491-C84E-46ED-AB5F-A91EBD9D905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1626"/>
          <a:stretch/>
        </p:blipFill>
        <p:spPr>
          <a:xfrm>
            <a:off x="0" y="-387424"/>
            <a:ext cx="9144000" cy="3705139"/>
          </a:xfrm>
          <a:prstGeom prst="rect">
            <a:avLst/>
          </a:prstGeom>
        </p:spPr>
      </p:pic>
      <p:sp>
        <p:nvSpPr>
          <p:cNvPr id="7" name="Metin kutusu 6">
            <a:extLst>
              <a:ext uri="{FF2B5EF4-FFF2-40B4-BE49-F238E27FC236}">
                <a16:creationId xmlns:a16="http://schemas.microsoft.com/office/drawing/2014/main" id="{1B1F48A5-FA39-9D26-C51F-0839FAF05313}"/>
              </a:ext>
            </a:extLst>
          </p:cNvPr>
          <p:cNvSpPr txBox="1"/>
          <p:nvPr/>
        </p:nvSpPr>
        <p:spPr>
          <a:xfrm>
            <a:off x="1763688" y="302048"/>
            <a:ext cx="3140603" cy="707886"/>
          </a:xfrm>
          <a:prstGeom prst="rect">
            <a:avLst/>
          </a:prstGeom>
          <a:noFill/>
        </p:spPr>
        <p:txBody>
          <a:bodyPr wrap="none" rtlCol="0">
            <a:spAutoFit/>
          </a:bodyPr>
          <a:lstStyle/>
          <a:p>
            <a:r>
              <a:rPr lang="tr-TR" sz="2000" b="1" dirty="0">
                <a:solidFill>
                  <a:srgbClr val="FF0000"/>
                </a:solidFill>
                <a:latin typeface="Comic Sans MS" panose="030F0702030302020204" pitchFamily="66" charset="0"/>
              </a:rPr>
              <a:t>DERS  : </a:t>
            </a:r>
            <a:r>
              <a:rPr lang="tr-TR" sz="2000" b="1" dirty="0">
                <a:solidFill>
                  <a:srgbClr val="FFFFFF"/>
                </a:solidFill>
                <a:latin typeface="Comic Sans MS" panose="030F0702030302020204" pitchFamily="66" charset="0"/>
              </a:rPr>
              <a:t>TÜRKÇE</a:t>
            </a:r>
          </a:p>
          <a:p>
            <a:r>
              <a:rPr lang="tr-TR" sz="2000" b="1" dirty="0">
                <a:solidFill>
                  <a:srgbClr val="FF0000"/>
                </a:solidFill>
                <a:latin typeface="Comic Sans MS" panose="030F0702030302020204" pitchFamily="66" charset="0"/>
              </a:rPr>
              <a:t>KONU : </a:t>
            </a:r>
            <a:r>
              <a:rPr lang="tr-TR" sz="2000" b="1" dirty="0">
                <a:solidFill>
                  <a:srgbClr val="FFFFFF"/>
                </a:solidFill>
                <a:latin typeface="Comic Sans MS" panose="030F0702030302020204" pitchFamily="66" charset="0"/>
              </a:rPr>
              <a:t>DOĞA NEDİR?</a:t>
            </a:r>
          </a:p>
        </p:txBody>
      </p:sp>
      <p:sp>
        <p:nvSpPr>
          <p:cNvPr id="16" name="Metin kutusu 15">
            <a:extLst>
              <a:ext uri="{FF2B5EF4-FFF2-40B4-BE49-F238E27FC236}">
                <a16:creationId xmlns:a16="http://schemas.microsoft.com/office/drawing/2014/main" id="{8DAA0E20-1EF6-6710-ED6C-633DF72226C1}"/>
              </a:ext>
            </a:extLst>
          </p:cNvPr>
          <p:cNvSpPr txBox="1"/>
          <p:nvPr/>
        </p:nvSpPr>
        <p:spPr>
          <a:xfrm>
            <a:off x="2907762" y="930206"/>
            <a:ext cx="1664238" cy="338554"/>
          </a:xfrm>
          <a:prstGeom prst="rect">
            <a:avLst/>
          </a:prstGeom>
          <a:noFill/>
        </p:spPr>
        <p:txBody>
          <a:bodyPr wrap="none" rtlCol="0">
            <a:spAutoFit/>
          </a:bodyPr>
          <a:lstStyle/>
          <a:p>
            <a:r>
              <a:rPr lang="tr-TR" sz="1400" b="1" dirty="0">
                <a:solidFill>
                  <a:srgbClr val="FFFF00"/>
                </a:solidFill>
                <a:latin typeface="Comic Sans MS" panose="030F0702030302020204" pitchFamily="66" charset="0"/>
              </a:rPr>
              <a:t>Sayfa</a:t>
            </a:r>
            <a:r>
              <a:rPr lang="tr-TR" sz="1600" b="1" dirty="0">
                <a:solidFill>
                  <a:srgbClr val="FFFF00"/>
                </a:solidFill>
                <a:latin typeface="Comic Sans MS" panose="030F0702030302020204" pitchFamily="66" charset="0"/>
              </a:rPr>
              <a:t> 125-129</a:t>
            </a:r>
          </a:p>
        </p:txBody>
      </p:sp>
      <p:sp>
        <p:nvSpPr>
          <p:cNvPr id="17" name="Veri Yer Tutucusu 8">
            <a:extLst>
              <a:ext uri="{FF2B5EF4-FFF2-40B4-BE49-F238E27FC236}">
                <a16:creationId xmlns:a16="http://schemas.microsoft.com/office/drawing/2014/main" id="{82CC6354-6ECF-4D1C-8206-562912A8EFFC}"/>
              </a:ext>
            </a:extLst>
          </p:cNvPr>
          <p:cNvSpPr>
            <a:spLocks noGrp="1"/>
          </p:cNvSpPr>
          <p:nvPr>
            <p:ph type="dt" sz="half" idx="10"/>
          </p:nvPr>
        </p:nvSpPr>
        <p:spPr>
          <a:xfrm>
            <a:off x="5578958" y="238566"/>
            <a:ext cx="1762724" cy="622328"/>
          </a:xfrm>
        </p:spPr>
        <p:txBody>
          <a:bodyPr/>
          <a:lstStyle/>
          <a:p>
            <a:pPr algn="ctr">
              <a:defRPr/>
            </a:pPr>
            <a:fld id="{3DA1E877-A05B-46BB-864C-72BE1A1E8B61}" type="datetime2">
              <a:rPr lang="tr-TR" sz="1600" b="1" smtClean="0">
                <a:solidFill>
                  <a:srgbClr val="FFFF00"/>
                </a:solidFill>
                <a:latin typeface="Comic Sans MS" panose="030F0702030302020204" pitchFamily="66" charset="0"/>
              </a:rPr>
              <a:pPr algn="ctr">
                <a:defRPr/>
              </a:pPr>
              <a:t>27 Şubat 2023 Pazartesi</a:t>
            </a:fld>
            <a:endParaRPr lang="tr-TR" sz="1600" b="1" dirty="0">
              <a:solidFill>
                <a:srgbClr val="FFFF00"/>
              </a:solidFill>
              <a:latin typeface="Comic Sans MS" panose="030F0702030302020204" pitchFamily="66" charset="0"/>
            </a:endParaRPr>
          </a:p>
        </p:txBody>
      </p:sp>
      <p:pic>
        <p:nvPicPr>
          <p:cNvPr id="4" name="Resim 3">
            <a:extLst>
              <a:ext uri="{FF2B5EF4-FFF2-40B4-BE49-F238E27FC236}">
                <a16:creationId xmlns:a16="http://schemas.microsoft.com/office/drawing/2014/main" id="{84AC982F-4614-4A75-947A-83A01968AEAE}"/>
              </a:ext>
            </a:extLst>
          </p:cNvPr>
          <p:cNvPicPr>
            <a:picLocks noChangeAspect="1"/>
          </p:cNvPicPr>
          <p:nvPr/>
        </p:nvPicPr>
        <p:blipFill>
          <a:blip r:embed="rId3" cstate="print"/>
          <a:stretch>
            <a:fillRect/>
          </a:stretch>
        </p:blipFill>
        <p:spPr>
          <a:xfrm>
            <a:off x="2627784" y="1675133"/>
            <a:ext cx="1235327" cy="8802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Resim 7">
            <a:extLst>
              <a:ext uri="{FF2B5EF4-FFF2-40B4-BE49-F238E27FC236}">
                <a16:creationId xmlns:a16="http://schemas.microsoft.com/office/drawing/2014/main" id="{87B1DAEE-867E-410C-AC65-DF7697275270}"/>
              </a:ext>
            </a:extLst>
          </p:cNvPr>
          <p:cNvPicPr>
            <a:picLocks noChangeAspect="1"/>
          </p:cNvPicPr>
          <p:nvPr/>
        </p:nvPicPr>
        <p:blipFill>
          <a:blip r:embed="rId4" cstate="print"/>
          <a:stretch>
            <a:fillRect/>
          </a:stretch>
        </p:blipFill>
        <p:spPr>
          <a:xfrm>
            <a:off x="4074192" y="2045217"/>
            <a:ext cx="1235326" cy="8666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Resim 9">
            <a:extLst>
              <a:ext uri="{FF2B5EF4-FFF2-40B4-BE49-F238E27FC236}">
                <a16:creationId xmlns:a16="http://schemas.microsoft.com/office/drawing/2014/main" id="{413E261D-E81E-4243-BB87-E1A1B4DBA14A}"/>
              </a:ext>
            </a:extLst>
          </p:cNvPr>
          <p:cNvPicPr>
            <a:picLocks noChangeAspect="1"/>
          </p:cNvPicPr>
          <p:nvPr/>
        </p:nvPicPr>
        <p:blipFill>
          <a:blip r:embed="rId5" cstate="print"/>
          <a:stretch>
            <a:fillRect/>
          </a:stretch>
        </p:blipFill>
        <p:spPr>
          <a:xfrm>
            <a:off x="5524918" y="1662200"/>
            <a:ext cx="1235326" cy="8666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Resim 17">
            <a:extLst>
              <a:ext uri="{FF2B5EF4-FFF2-40B4-BE49-F238E27FC236}">
                <a16:creationId xmlns:a16="http://schemas.microsoft.com/office/drawing/2014/main" id="{64638B68-FF1D-4399-9C2F-3EE3A9086A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9066" y="809530"/>
            <a:ext cx="1235327" cy="173120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5" name="Resim 24">
            <a:extLst>
              <a:ext uri="{FF2B5EF4-FFF2-40B4-BE49-F238E27FC236}">
                <a16:creationId xmlns:a16="http://schemas.microsoft.com/office/drawing/2014/main" id="{BD5C08ED-92B5-4AA5-A23E-310852B914DE}"/>
              </a:ext>
            </a:extLst>
          </p:cNvPr>
          <p:cNvPicPr>
            <a:picLocks noChangeAspect="1"/>
          </p:cNvPicPr>
          <p:nvPr/>
        </p:nvPicPr>
        <p:blipFill>
          <a:blip r:embed="rId7" cstate="print"/>
          <a:stretch>
            <a:fillRect/>
          </a:stretch>
        </p:blipFill>
        <p:spPr>
          <a:xfrm>
            <a:off x="0" y="3270094"/>
            <a:ext cx="9144000" cy="3543300"/>
          </a:xfrm>
          <a:prstGeom prst="rect">
            <a:avLst/>
          </a:prstGeom>
        </p:spPr>
      </p:pic>
      <p:pic>
        <p:nvPicPr>
          <p:cNvPr id="29" name="Resim 28">
            <a:extLst>
              <a:ext uri="{FF2B5EF4-FFF2-40B4-BE49-F238E27FC236}">
                <a16:creationId xmlns:a16="http://schemas.microsoft.com/office/drawing/2014/main" id="{9C4900FC-EF4B-4008-B472-17D535C2CCC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31916" y="476672"/>
            <a:ext cx="1612084" cy="1140591"/>
          </a:xfrm>
          <a:prstGeom prst="rect">
            <a:avLst/>
          </a:prstGeom>
        </p:spPr>
      </p:pic>
      <p:pic>
        <p:nvPicPr>
          <p:cNvPr id="31" name="Resim 30">
            <a:extLst>
              <a:ext uri="{FF2B5EF4-FFF2-40B4-BE49-F238E27FC236}">
                <a16:creationId xmlns:a16="http://schemas.microsoft.com/office/drawing/2014/main" id="{EF9B45B3-A49E-4525-BB85-F70BED03786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33197" y="1833214"/>
            <a:ext cx="1612084" cy="11405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53" presetClass="entr" presetSubtype="16" fill="hold" grpId="0" nodeType="withEffect">
                                  <p:stCondLst>
                                    <p:cond delay="1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ppt_w</p:attrName>
                                        </p:attrNameLst>
                                      </p:cBhvr>
                                      <p:tavLst>
                                        <p:tav tm="0">
                                          <p:val>
                                            <p:fltVal val="0"/>
                                          </p:val>
                                        </p:tav>
                                        <p:tav tm="100000">
                                          <p:val>
                                            <p:strVal val="#ppt_w"/>
                                          </p:val>
                                        </p:tav>
                                      </p:tavLst>
                                    </p:anim>
                                    <p:anim calcmode="lin" valueType="num">
                                      <p:cBhvr>
                                        <p:cTn id="13" dur="750" fill="hold"/>
                                        <p:tgtEl>
                                          <p:spTgt spid="16"/>
                                        </p:tgtEl>
                                        <p:attrNameLst>
                                          <p:attrName>ppt_h</p:attrName>
                                        </p:attrNameLst>
                                      </p:cBhvr>
                                      <p:tavLst>
                                        <p:tav tm="0">
                                          <p:val>
                                            <p:fltVal val="0"/>
                                          </p:val>
                                        </p:tav>
                                        <p:tav tm="100000">
                                          <p:val>
                                            <p:strVal val="#ppt_h"/>
                                          </p:val>
                                        </p:tav>
                                      </p:tavLst>
                                    </p:anim>
                                    <p:animEffect transition="in" filter="fade">
                                      <p:cBhvr>
                                        <p:cTn id="14" dur="750"/>
                                        <p:tgtEl>
                                          <p:spTgt spid="16"/>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750" fill="hold"/>
                                        <p:tgtEl>
                                          <p:spTgt spid="17"/>
                                        </p:tgtEl>
                                        <p:attrNameLst>
                                          <p:attrName>ppt_w</p:attrName>
                                        </p:attrNameLst>
                                      </p:cBhvr>
                                      <p:tavLst>
                                        <p:tav tm="0">
                                          <p:val>
                                            <p:fltVal val="0"/>
                                          </p:val>
                                        </p:tav>
                                        <p:tav tm="100000">
                                          <p:val>
                                            <p:strVal val="#ppt_w"/>
                                          </p:val>
                                        </p:tav>
                                      </p:tavLst>
                                    </p:anim>
                                    <p:anim calcmode="lin" valueType="num">
                                      <p:cBhvr>
                                        <p:cTn id="18" dur="750" fill="hold"/>
                                        <p:tgtEl>
                                          <p:spTgt spid="17"/>
                                        </p:tgtEl>
                                        <p:attrNameLst>
                                          <p:attrName>ppt_h</p:attrName>
                                        </p:attrNameLst>
                                      </p:cBhvr>
                                      <p:tavLst>
                                        <p:tav tm="0">
                                          <p:val>
                                            <p:fltVal val="0"/>
                                          </p:val>
                                        </p:tav>
                                        <p:tav tm="100000">
                                          <p:val>
                                            <p:strVal val="#ppt_h"/>
                                          </p:val>
                                        </p:tav>
                                      </p:tavLst>
                                    </p:anim>
                                    <p:animEffect transition="in" filter="fade">
                                      <p:cBhvr>
                                        <p:cTn id="19" dur="750"/>
                                        <p:tgtEl>
                                          <p:spTgt spid="17"/>
                                        </p:tgtEl>
                                      </p:cBhvr>
                                    </p:animEffect>
                                  </p:childTnLst>
                                </p:cTn>
                              </p:par>
                              <p:par>
                                <p:cTn id="20" presetID="53" presetClass="entr" presetSubtype="16" fill="hold" nodeType="withEffect">
                                  <p:stCondLst>
                                    <p:cond delay="1000"/>
                                  </p:stCondLst>
                                  <p:childTnLst>
                                    <p:set>
                                      <p:cBhvr>
                                        <p:cTn id="21" dur="1" fill="hold">
                                          <p:stCondLst>
                                            <p:cond delay="0"/>
                                          </p:stCondLst>
                                        </p:cTn>
                                        <p:tgtEl>
                                          <p:spTgt spid="4"/>
                                        </p:tgtEl>
                                        <p:attrNameLst>
                                          <p:attrName>style.visibility</p:attrName>
                                        </p:attrNameLst>
                                      </p:cBhvr>
                                      <p:to>
                                        <p:strVal val="visible"/>
                                      </p:to>
                                    </p:set>
                                    <p:anim calcmode="lin" valueType="num">
                                      <p:cBhvr>
                                        <p:cTn id="22" dur="750" fill="hold"/>
                                        <p:tgtEl>
                                          <p:spTgt spid="4"/>
                                        </p:tgtEl>
                                        <p:attrNameLst>
                                          <p:attrName>ppt_w</p:attrName>
                                        </p:attrNameLst>
                                      </p:cBhvr>
                                      <p:tavLst>
                                        <p:tav tm="0">
                                          <p:val>
                                            <p:fltVal val="0"/>
                                          </p:val>
                                        </p:tav>
                                        <p:tav tm="100000">
                                          <p:val>
                                            <p:strVal val="#ppt_w"/>
                                          </p:val>
                                        </p:tav>
                                      </p:tavLst>
                                    </p:anim>
                                    <p:anim calcmode="lin" valueType="num">
                                      <p:cBhvr>
                                        <p:cTn id="23" dur="750" fill="hold"/>
                                        <p:tgtEl>
                                          <p:spTgt spid="4"/>
                                        </p:tgtEl>
                                        <p:attrNameLst>
                                          <p:attrName>ppt_h</p:attrName>
                                        </p:attrNameLst>
                                      </p:cBhvr>
                                      <p:tavLst>
                                        <p:tav tm="0">
                                          <p:val>
                                            <p:fltVal val="0"/>
                                          </p:val>
                                        </p:tav>
                                        <p:tav tm="100000">
                                          <p:val>
                                            <p:strVal val="#ppt_h"/>
                                          </p:val>
                                        </p:tav>
                                      </p:tavLst>
                                    </p:anim>
                                    <p:animEffect transition="in" filter="fade">
                                      <p:cBhvr>
                                        <p:cTn id="24" dur="750"/>
                                        <p:tgtEl>
                                          <p:spTgt spid="4"/>
                                        </p:tgtEl>
                                      </p:cBhvr>
                                    </p:animEffect>
                                  </p:childTnLst>
                                </p:cTn>
                              </p:par>
                              <p:par>
                                <p:cTn id="25" presetID="53" presetClass="entr" presetSubtype="16"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750" fill="hold"/>
                                        <p:tgtEl>
                                          <p:spTgt spid="10"/>
                                        </p:tgtEl>
                                        <p:attrNameLst>
                                          <p:attrName>ppt_w</p:attrName>
                                        </p:attrNameLst>
                                      </p:cBhvr>
                                      <p:tavLst>
                                        <p:tav tm="0">
                                          <p:val>
                                            <p:fltVal val="0"/>
                                          </p:val>
                                        </p:tav>
                                        <p:tav tm="100000">
                                          <p:val>
                                            <p:strVal val="#ppt_w"/>
                                          </p:val>
                                        </p:tav>
                                      </p:tavLst>
                                    </p:anim>
                                    <p:anim calcmode="lin" valueType="num">
                                      <p:cBhvr>
                                        <p:cTn id="28" dur="750" fill="hold"/>
                                        <p:tgtEl>
                                          <p:spTgt spid="10"/>
                                        </p:tgtEl>
                                        <p:attrNameLst>
                                          <p:attrName>ppt_h</p:attrName>
                                        </p:attrNameLst>
                                      </p:cBhvr>
                                      <p:tavLst>
                                        <p:tav tm="0">
                                          <p:val>
                                            <p:fltVal val="0"/>
                                          </p:val>
                                        </p:tav>
                                        <p:tav tm="100000">
                                          <p:val>
                                            <p:strVal val="#ppt_h"/>
                                          </p:val>
                                        </p:tav>
                                      </p:tavLst>
                                    </p:anim>
                                    <p:animEffect transition="in" filter="fade">
                                      <p:cBhvr>
                                        <p:cTn id="29" dur="750"/>
                                        <p:tgtEl>
                                          <p:spTgt spid="10"/>
                                        </p:tgtEl>
                                      </p:cBhvr>
                                    </p:animEffect>
                                  </p:childTnLst>
                                </p:cTn>
                              </p:par>
                              <p:par>
                                <p:cTn id="30" presetID="53" presetClass="entr" presetSubtype="16"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p:cTn id="32" dur="750" fill="hold"/>
                                        <p:tgtEl>
                                          <p:spTgt spid="8"/>
                                        </p:tgtEl>
                                        <p:attrNameLst>
                                          <p:attrName>ppt_w</p:attrName>
                                        </p:attrNameLst>
                                      </p:cBhvr>
                                      <p:tavLst>
                                        <p:tav tm="0">
                                          <p:val>
                                            <p:fltVal val="0"/>
                                          </p:val>
                                        </p:tav>
                                        <p:tav tm="100000">
                                          <p:val>
                                            <p:strVal val="#ppt_w"/>
                                          </p:val>
                                        </p:tav>
                                      </p:tavLst>
                                    </p:anim>
                                    <p:anim calcmode="lin" valueType="num">
                                      <p:cBhvr>
                                        <p:cTn id="33" dur="750" fill="hold"/>
                                        <p:tgtEl>
                                          <p:spTgt spid="8"/>
                                        </p:tgtEl>
                                        <p:attrNameLst>
                                          <p:attrName>ppt_h</p:attrName>
                                        </p:attrNameLst>
                                      </p:cBhvr>
                                      <p:tavLst>
                                        <p:tav tm="0">
                                          <p:val>
                                            <p:fltVal val="0"/>
                                          </p:val>
                                        </p:tav>
                                        <p:tav tm="100000">
                                          <p:val>
                                            <p:strVal val="#ppt_h"/>
                                          </p:val>
                                        </p:tav>
                                      </p:tavLst>
                                    </p:anim>
                                    <p:animEffect transition="in" filter="fade">
                                      <p:cBhvr>
                                        <p:cTn id="34" dur="750"/>
                                        <p:tgtEl>
                                          <p:spTgt spid="8"/>
                                        </p:tgtEl>
                                      </p:cBhvr>
                                    </p:animEffect>
                                  </p:childTnLst>
                                </p:cTn>
                              </p:par>
                              <p:par>
                                <p:cTn id="35" presetID="53" presetClass="entr" presetSubtype="16" fill="hold" nodeType="withEffect">
                                  <p:stCondLst>
                                    <p:cond delay="10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750" fill="hold"/>
                                        <p:tgtEl>
                                          <p:spTgt spid="18"/>
                                        </p:tgtEl>
                                        <p:attrNameLst>
                                          <p:attrName>ppt_w</p:attrName>
                                        </p:attrNameLst>
                                      </p:cBhvr>
                                      <p:tavLst>
                                        <p:tav tm="0">
                                          <p:val>
                                            <p:fltVal val="0"/>
                                          </p:val>
                                        </p:tav>
                                        <p:tav tm="100000">
                                          <p:val>
                                            <p:strVal val="#ppt_w"/>
                                          </p:val>
                                        </p:tav>
                                      </p:tavLst>
                                    </p:anim>
                                    <p:anim calcmode="lin" valueType="num">
                                      <p:cBhvr>
                                        <p:cTn id="38" dur="750" fill="hold"/>
                                        <p:tgtEl>
                                          <p:spTgt spid="18"/>
                                        </p:tgtEl>
                                        <p:attrNameLst>
                                          <p:attrName>ppt_h</p:attrName>
                                        </p:attrNameLst>
                                      </p:cBhvr>
                                      <p:tavLst>
                                        <p:tav tm="0">
                                          <p:val>
                                            <p:fltVal val="0"/>
                                          </p:val>
                                        </p:tav>
                                        <p:tav tm="100000">
                                          <p:val>
                                            <p:strVal val="#ppt_h"/>
                                          </p:val>
                                        </p:tav>
                                      </p:tavLst>
                                    </p:anim>
                                    <p:animEffect transition="in" filter="fade">
                                      <p:cBhvr>
                                        <p:cTn id="39" dur="750"/>
                                        <p:tgtEl>
                                          <p:spTgt spid="18"/>
                                        </p:tgtEl>
                                      </p:cBhvr>
                                    </p:animEffect>
                                  </p:childTnLst>
                                </p:cTn>
                              </p:par>
                              <p:par>
                                <p:cTn id="40" presetID="53" presetClass="entr" presetSubtype="16" fill="hold" nodeType="withEffect">
                                  <p:stCondLst>
                                    <p:cond delay="10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p:val>
                                            <p:fltVal val="0"/>
                                          </p:val>
                                        </p:tav>
                                        <p:tav tm="100000">
                                          <p:val>
                                            <p:strVal val="#ppt_w"/>
                                          </p:val>
                                        </p:tav>
                                      </p:tavLst>
                                    </p:anim>
                                    <p:anim calcmode="lin" valueType="num">
                                      <p:cBhvr>
                                        <p:cTn id="43" dur="750" fill="hold"/>
                                        <p:tgtEl>
                                          <p:spTgt spid="13"/>
                                        </p:tgtEl>
                                        <p:attrNameLst>
                                          <p:attrName>ppt_h</p:attrName>
                                        </p:attrNameLst>
                                      </p:cBhvr>
                                      <p:tavLst>
                                        <p:tav tm="0">
                                          <p:val>
                                            <p:fltVal val="0"/>
                                          </p:val>
                                        </p:tav>
                                        <p:tav tm="100000">
                                          <p:val>
                                            <p:strVal val="#ppt_h"/>
                                          </p:val>
                                        </p:tav>
                                      </p:tavLst>
                                    </p:anim>
                                    <p:animEffect transition="in" filter="fade">
                                      <p:cBhvr>
                                        <p:cTn id="44" dur="750"/>
                                        <p:tgtEl>
                                          <p:spTgt spid="13"/>
                                        </p:tgtEl>
                                      </p:cBhvr>
                                    </p:animEffect>
                                  </p:childTnLst>
                                </p:cTn>
                              </p:par>
                              <p:par>
                                <p:cTn id="45" presetID="53" presetClass="entr" presetSubtype="16" fill="hold" nodeType="withEffect">
                                  <p:stCondLst>
                                    <p:cond delay="10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750" fill="hold"/>
                                        <p:tgtEl>
                                          <p:spTgt spid="25"/>
                                        </p:tgtEl>
                                        <p:attrNameLst>
                                          <p:attrName>ppt_w</p:attrName>
                                        </p:attrNameLst>
                                      </p:cBhvr>
                                      <p:tavLst>
                                        <p:tav tm="0">
                                          <p:val>
                                            <p:fltVal val="0"/>
                                          </p:val>
                                        </p:tav>
                                        <p:tav tm="100000">
                                          <p:val>
                                            <p:strVal val="#ppt_w"/>
                                          </p:val>
                                        </p:tav>
                                      </p:tavLst>
                                    </p:anim>
                                    <p:anim calcmode="lin" valueType="num">
                                      <p:cBhvr>
                                        <p:cTn id="48" dur="750" fill="hold"/>
                                        <p:tgtEl>
                                          <p:spTgt spid="25"/>
                                        </p:tgtEl>
                                        <p:attrNameLst>
                                          <p:attrName>ppt_h</p:attrName>
                                        </p:attrNameLst>
                                      </p:cBhvr>
                                      <p:tavLst>
                                        <p:tav tm="0">
                                          <p:val>
                                            <p:fltVal val="0"/>
                                          </p:val>
                                        </p:tav>
                                        <p:tav tm="100000">
                                          <p:val>
                                            <p:strVal val="#ppt_h"/>
                                          </p:val>
                                        </p:tav>
                                      </p:tavLst>
                                    </p:anim>
                                    <p:animEffect transition="in" filter="fade">
                                      <p:cBhvr>
                                        <p:cTn id="49" dur="750"/>
                                        <p:tgtEl>
                                          <p:spTgt spid="25"/>
                                        </p:tgtEl>
                                      </p:cBhvr>
                                    </p:animEffect>
                                  </p:childTnLst>
                                </p:cTn>
                              </p:par>
                              <p:par>
                                <p:cTn id="50" presetID="53" presetClass="entr" presetSubtype="16" fill="hold" nodeType="withEffect">
                                  <p:stCondLst>
                                    <p:cond delay="10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750" fill="hold"/>
                                        <p:tgtEl>
                                          <p:spTgt spid="29"/>
                                        </p:tgtEl>
                                        <p:attrNameLst>
                                          <p:attrName>ppt_w</p:attrName>
                                        </p:attrNameLst>
                                      </p:cBhvr>
                                      <p:tavLst>
                                        <p:tav tm="0">
                                          <p:val>
                                            <p:fltVal val="0"/>
                                          </p:val>
                                        </p:tav>
                                        <p:tav tm="100000">
                                          <p:val>
                                            <p:strVal val="#ppt_w"/>
                                          </p:val>
                                        </p:tav>
                                      </p:tavLst>
                                    </p:anim>
                                    <p:anim calcmode="lin" valueType="num">
                                      <p:cBhvr>
                                        <p:cTn id="53" dur="750" fill="hold"/>
                                        <p:tgtEl>
                                          <p:spTgt spid="29"/>
                                        </p:tgtEl>
                                        <p:attrNameLst>
                                          <p:attrName>ppt_h</p:attrName>
                                        </p:attrNameLst>
                                      </p:cBhvr>
                                      <p:tavLst>
                                        <p:tav tm="0">
                                          <p:val>
                                            <p:fltVal val="0"/>
                                          </p:val>
                                        </p:tav>
                                        <p:tav tm="100000">
                                          <p:val>
                                            <p:strVal val="#ppt_h"/>
                                          </p:val>
                                        </p:tav>
                                      </p:tavLst>
                                    </p:anim>
                                    <p:animEffect transition="in" filter="fade">
                                      <p:cBhvr>
                                        <p:cTn id="54" dur="750"/>
                                        <p:tgtEl>
                                          <p:spTgt spid="29"/>
                                        </p:tgtEl>
                                      </p:cBhvr>
                                    </p:animEffect>
                                  </p:childTnLst>
                                </p:cTn>
                              </p:par>
                              <p:par>
                                <p:cTn id="55" presetID="53" presetClass="entr" presetSubtype="16" fill="hold" nodeType="withEffect">
                                  <p:stCondLst>
                                    <p:cond delay="10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750" fill="hold"/>
                                        <p:tgtEl>
                                          <p:spTgt spid="31"/>
                                        </p:tgtEl>
                                        <p:attrNameLst>
                                          <p:attrName>ppt_w</p:attrName>
                                        </p:attrNameLst>
                                      </p:cBhvr>
                                      <p:tavLst>
                                        <p:tav tm="0">
                                          <p:val>
                                            <p:fltVal val="0"/>
                                          </p:val>
                                        </p:tav>
                                        <p:tav tm="100000">
                                          <p:val>
                                            <p:strVal val="#ppt_w"/>
                                          </p:val>
                                        </p:tav>
                                      </p:tavLst>
                                    </p:anim>
                                    <p:anim calcmode="lin" valueType="num">
                                      <p:cBhvr>
                                        <p:cTn id="58" dur="750" fill="hold"/>
                                        <p:tgtEl>
                                          <p:spTgt spid="31"/>
                                        </p:tgtEl>
                                        <p:attrNameLst>
                                          <p:attrName>ppt_h</p:attrName>
                                        </p:attrNameLst>
                                      </p:cBhvr>
                                      <p:tavLst>
                                        <p:tav tm="0">
                                          <p:val>
                                            <p:fltVal val="0"/>
                                          </p:val>
                                        </p:tav>
                                        <p:tav tm="100000">
                                          <p:val>
                                            <p:strVal val="#ppt_h"/>
                                          </p:val>
                                        </p:tav>
                                      </p:tavLst>
                                    </p:anim>
                                    <p:animEffect transition="in" filter="fade">
                                      <p:cBhvr>
                                        <p:cTn id="59"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FCA253E7-6C63-4F32-B9C7-ECC0A8AB8298}"/>
              </a:ext>
            </a:extLst>
          </p:cNvPr>
          <p:cNvPicPr>
            <a:picLocks noChangeAspect="1"/>
          </p:cNvPicPr>
          <p:nvPr/>
        </p:nvPicPr>
        <p:blipFill>
          <a:blip r:embed="rId2" cstate="print"/>
          <a:stretch>
            <a:fillRect/>
          </a:stretch>
        </p:blipFill>
        <p:spPr>
          <a:xfrm>
            <a:off x="123386" y="1340768"/>
            <a:ext cx="8897230" cy="4176464"/>
          </a:xfrm>
          <a:prstGeom prst="rect">
            <a:avLst/>
          </a:prstGeom>
        </p:spPr>
      </p:pic>
      <p:sp>
        <p:nvSpPr>
          <p:cNvPr id="2" name="Metin kutusu 1">
            <a:extLst>
              <a:ext uri="{FF2B5EF4-FFF2-40B4-BE49-F238E27FC236}">
                <a16:creationId xmlns:a16="http://schemas.microsoft.com/office/drawing/2014/main" id="{82CAE257-4E43-CCAD-3618-1235629E6107}"/>
              </a:ext>
            </a:extLst>
          </p:cNvPr>
          <p:cNvSpPr txBox="1"/>
          <p:nvPr/>
        </p:nvSpPr>
        <p:spPr>
          <a:xfrm rot="17702116">
            <a:off x="2192257" y="2873889"/>
            <a:ext cx="1137342" cy="461665"/>
          </a:xfrm>
          <a:prstGeom prst="rect">
            <a:avLst/>
          </a:prstGeom>
          <a:noFill/>
        </p:spPr>
        <p:txBody>
          <a:bodyPr wrap="square" rtlCol="0">
            <a:spAutoFit/>
          </a:bodyPr>
          <a:lstStyle/>
          <a:p>
            <a:r>
              <a:rPr lang="tr-TR" sz="2400" dirty="0">
                <a:solidFill>
                  <a:srgbClr val="FF0000"/>
                </a:solidFill>
                <a:latin typeface="Comic Sans MS" panose="030F0702030302020204" pitchFamily="66" charset="0"/>
              </a:rPr>
              <a:t>kağıt</a:t>
            </a:r>
          </a:p>
        </p:txBody>
      </p:sp>
      <p:sp>
        <p:nvSpPr>
          <p:cNvPr id="3" name="Metin kutusu 2">
            <a:extLst>
              <a:ext uri="{FF2B5EF4-FFF2-40B4-BE49-F238E27FC236}">
                <a16:creationId xmlns:a16="http://schemas.microsoft.com/office/drawing/2014/main" id="{DEEFB53A-FC4B-0439-02AD-699BDE75D5DD}"/>
              </a:ext>
            </a:extLst>
          </p:cNvPr>
          <p:cNvSpPr txBox="1"/>
          <p:nvPr/>
        </p:nvSpPr>
        <p:spPr>
          <a:xfrm rot="17759855">
            <a:off x="3823277" y="2776806"/>
            <a:ext cx="1353366" cy="461665"/>
          </a:xfrm>
          <a:prstGeom prst="rect">
            <a:avLst/>
          </a:prstGeom>
          <a:noFill/>
        </p:spPr>
        <p:txBody>
          <a:bodyPr wrap="square" rtlCol="0">
            <a:spAutoFit/>
          </a:bodyPr>
          <a:lstStyle/>
          <a:p>
            <a:r>
              <a:rPr lang="tr-TR" sz="2400" dirty="0">
                <a:solidFill>
                  <a:srgbClr val="FF9900"/>
                </a:solidFill>
                <a:latin typeface="Comic Sans MS" panose="030F0702030302020204" pitchFamily="66" charset="0"/>
              </a:rPr>
              <a:t>oyuncak</a:t>
            </a:r>
          </a:p>
        </p:txBody>
      </p:sp>
      <p:sp>
        <p:nvSpPr>
          <p:cNvPr id="4" name="Metin kutusu 3">
            <a:extLst>
              <a:ext uri="{FF2B5EF4-FFF2-40B4-BE49-F238E27FC236}">
                <a16:creationId xmlns:a16="http://schemas.microsoft.com/office/drawing/2014/main" id="{8CC4C66C-2BDC-797C-1193-95A9715B8885}"/>
              </a:ext>
            </a:extLst>
          </p:cNvPr>
          <p:cNvSpPr txBox="1"/>
          <p:nvPr/>
        </p:nvSpPr>
        <p:spPr>
          <a:xfrm rot="17902305">
            <a:off x="5580914" y="2916604"/>
            <a:ext cx="1045378" cy="461665"/>
          </a:xfrm>
          <a:prstGeom prst="rect">
            <a:avLst/>
          </a:prstGeom>
          <a:noFill/>
        </p:spPr>
        <p:txBody>
          <a:bodyPr wrap="square" rtlCol="0">
            <a:spAutoFit/>
          </a:bodyPr>
          <a:lstStyle/>
          <a:p>
            <a:r>
              <a:rPr lang="tr-TR" sz="2400" dirty="0">
                <a:solidFill>
                  <a:srgbClr val="7030A0"/>
                </a:solidFill>
                <a:latin typeface="Comic Sans MS" panose="030F0702030302020204" pitchFamily="66" charset="0"/>
              </a:rPr>
              <a:t>masa</a:t>
            </a:r>
          </a:p>
        </p:txBody>
      </p:sp>
      <p:sp>
        <p:nvSpPr>
          <p:cNvPr id="16" name="Metin kutusu 15">
            <a:extLst>
              <a:ext uri="{FF2B5EF4-FFF2-40B4-BE49-F238E27FC236}">
                <a16:creationId xmlns:a16="http://schemas.microsoft.com/office/drawing/2014/main" id="{F006A8EA-735D-4BC7-BB70-84D2EF531A19}"/>
              </a:ext>
            </a:extLst>
          </p:cNvPr>
          <p:cNvSpPr txBox="1"/>
          <p:nvPr/>
        </p:nvSpPr>
        <p:spPr>
          <a:xfrm rot="14232591">
            <a:off x="2160736" y="4519048"/>
            <a:ext cx="1502718" cy="461665"/>
          </a:xfrm>
          <a:prstGeom prst="rect">
            <a:avLst/>
          </a:prstGeom>
          <a:noFill/>
        </p:spPr>
        <p:txBody>
          <a:bodyPr wrap="square" rtlCol="0">
            <a:spAutoFit/>
          </a:bodyPr>
          <a:lstStyle/>
          <a:p>
            <a:r>
              <a:rPr lang="tr-TR" sz="2400" dirty="0">
                <a:latin typeface="Comic Sans MS" panose="030F0702030302020204" pitchFamily="66" charset="0"/>
              </a:rPr>
              <a:t>sandalye</a:t>
            </a:r>
          </a:p>
        </p:txBody>
      </p:sp>
      <p:sp>
        <p:nvSpPr>
          <p:cNvPr id="18" name="Metin kutusu 17">
            <a:extLst>
              <a:ext uri="{FF2B5EF4-FFF2-40B4-BE49-F238E27FC236}">
                <a16:creationId xmlns:a16="http://schemas.microsoft.com/office/drawing/2014/main" id="{80301386-F5BC-48E1-97AE-94BC70B75ACD}"/>
              </a:ext>
            </a:extLst>
          </p:cNvPr>
          <p:cNvSpPr txBox="1"/>
          <p:nvPr/>
        </p:nvSpPr>
        <p:spPr>
          <a:xfrm rot="14216565">
            <a:off x="3748600" y="4383920"/>
            <a:ext cx="1502718" cy="461665"/>
          </a:xfrm>
          <a:prstGeom prst="rect">
            <a:avLst/>
          </a:prstGeom>
          <a:noFill/>
        </p:spPr>
        <p:txBody>
          <a:bodyPr wrap="square" rtlCol="0">
            <a:spAutoFit/>
          </a:bodyPr>
          <a:lstStyle/>
          <a:p>
            <a:r>
              <a:rPr lang="tr-TR" sz="2400" dirty="0">
                <a:solidFill>
                  <a:srgbClr val="1AD6EA"/>
                </a:solidFill>
                <a:latin typeface="Comic Sans MS" panose="030F0702030302020204" pitchFamily="66" charset="0"/>
              </a:rPr>
              <a:t>dolap</a:t>
            </a:r>
          </a:p>
        </p:txBody>
      </p:sp>
      <p:sp>
        <p:nvSpPr>
          <p:cNvPr id="19" name="Metin kutusu 18">
            <a:extLst>
              <a:ext uri="{FF2B5EF4-FFF2-40B4-BE49-F238E27FC236}">
                <a16:creationId xmlns:a16="http://schemas.microsoft.com/office/drawing/2014/main" id="{0C9660F9-F7C1-427A-99EC-B57D95D74F43}"/>
              </a:ext>
            </a:extLst>
          </p:cNvPr>
          <p:cNvSpPr txBox="1"/>
          <p:nvPr/>
        </p:nvSpPr>
        <p:spPr>
          <a:xfrm rot="14309673">
            <a:off x="5377497" y="4389503"/>
            <a:ext cx="1502718" cy="461665"/>
          </a:xfrm>
          <a:prstGeom prst="rect">
            <a:avLst/>
          </a:prstGeom>
          <a:noFill/>
        </p:spPr>
        <p:txBody>
          <a:bodyPr wrap="square" rtlCol="0">
            <a:spAutoFit/>
          </a:bodyPr>
          <a:lstStyle/>
          <a:p>
            <a:r>
              <a:rPr lang="tr-TR" sz="2400" dirty="0">
                <a:solidFill>
                  <a:srgbClr val="CC6600"/>
                </a:solidFill>
                <a:latin typeface="Comic Sans MS" panose="030F0702030302020204" pitchFamily="66" charset="0"/>
              </a:rPr>
              <a:t>kapı</a:t>
            </a:r>
          </a:p>
        </p:txBody>
      </p:sp>
    </p:spTree>
    <p:extLst>
      <p:ext uri="{BB962C8B-B14F-4D97-AF65-F5344CB8AC3E}">
        <p14:creationId xmlns:p14="http://schemas.microsoft.com/office/powerpoint/2010/main" val="399958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1000"/>
                                        <p:tgtEl>
                                          <p:spTgt spid="3"/>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1000"/>
                                        <p:tgtEl>
                                          <p:spTgt spid="4"/>
                                        </p:tgtEl>
                                      </p:cBhvr>
                                    </p:animEffect>
                                  </p:childTnLst>
                                </p:cTn>
                              </p:par>
                            </p:childTnLst>
                          </p:cTn>
                        </p:par>
                        <p:par>
                          <p:cTn id="21" fill="hold">
                            <p:stCondLst>
                              <p:cond delay="2500"/>
                            </p:stCondLst>
                            <p:childTnLst>
                              <p:par>
                                <p:cTn id="22" presetID="22" presetClass="entr" presetSubtype="4"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1000"/>
                                        <p:tgtEl>
                                          <p:spTgt spid="16"/>
                                        </p:tgtEl>
                                      </p:cBhvr>
                                    </p:animEffect>
                                  </p:childTnLst>
                                </p:cTn>
                              </p:par>
                            </p:childTnLst>
                          </p:cTn>
                        </p:par>
                        <p:par>
                          <p:cTn id="25" fill="hold">
                            <p:stCondLst>
                              <p:cond delay="3500"/>
                            </p:stCondLst>
                            <p:childTnLst>
                              <p:par>
                                <p:cTn id="26" presetID="2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1000"/>
                                        <p:tgtEl>
                                          <p:spTgt spid="18"/>
                                        </p:tgtEl>
                                      </p:cBhvr>
                                    </p:animEffect>
                                  </p:childTnLst>
                                </p:cTn>
                              </p:par>
                            </p:childTnLst>
                          </p:cTn>
                        </p:par>
                        <p:par>
                          <p:cTn id="29" fill="hold">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6"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709E1F0-866F-45E0-AA66-746F984EB823}"/>
              </a:ext>
            </a:extLst>
          </p:cNvPr>
          <p:cNvPicPr>
            <a:picLocks noChangeAspect="1"/>
          </p:cNvPicPr>
          <p:nvPr/>
        </p:nvPicPr>
        <p:blipFill>
          <a:blip r:embed="rId2" cstate="print"/>
          <a:stretch>
            <a:fillRect/>
          </a:stretch>
        </p:blipFill>
        <p:spPr>
          <a:xfrm>
            <a:off x="0" y="620688"/>
            <a:ext cx="9144000" cy="5031782"/>
          </a:xfrm>
          <a:prstGeom prst="rect">
            <a:avLst/>
          </a:prstGeom>
        </p:spPr>
      </p:pic>
      <p:sp>
        <p:nvSpPr>
          <p:cNvPr id="18" name="Dikdörtgen 17">
            <a:extLst>
              <a:ext uri="{FF2B5EF4-FFF2-40B4-BE49-F238E27FC236}">
                <a16:creationId xmlns:a16="http://schemas.microsoft.com/office/drawing/2014/main" id="{C529CC24-C501-58FF-CFB9-828E9DCD9178}"/>
              </a:ext>
            </a:extLst>
          </p:cNvPr>
          <p:cNvSpPr/>
          <p:nvPr/>
        </p:nvSpPr>
        <p:spPr>
          <a:xfrm>
            <a:off x="2051720" y="3068960"/>
            <a:ext cx="6768752" cy="461665"/>
          </a:xfrm>
          <a:prstGeom prst="rect">
            <a:avLst/>
          </a:prstGeom>
          <a:noFill/>
        </p:spPr>
        <p:txBody>
          <a:bodyPr wrap="square" lIns="91440" tIns="45720" rIns="91440" bIns="45720">
            <a:spAutoFit/>
          </a:bodyPr>
          <a:lstStyle/>
          <a:p>
            <a:r>
              <a:rPr lang="tr-TR" sz="2400" dirty="0">
                <a:ln w="0"/>
                <a:solidFill>
                  <a:srgbClr val="00B0F0"/>
                </a:solidFill>
                <a:latin typeface="Comic Sans MS" panose="030F0702030302020204" pitchFamily="66" charset="0"/>
              </a:rPr>
              <a:t>Türkiye'de 261 </a:t>
            </a:r>
            <a:r>
              <a:rPr lang="tr-TR" sz="2400" dirty="0">
                <a:ln w="0"/>
                <a:solidFill>
                  <a:srgbClr val="FF0000"/>
                </a:solidFill>
                <a:latin typeface="Comic Sans MS" panose="030F0702030302020204" pitchFamily="66" charset="0"/>
              </a:rPr>
              <a:t>tabiat</a:t>
            </a:r>
            <a:r>
              <a:rPr lang="tr-TR" sz="2400" dirty="0">
                <a:ln w="0"/>
                <a:solidFill>
                  <a:srgbClr val="00B0F0"/>
                </a:solidFill>
                <a:latin typeface="Comic Sans MS" panose="030F0702030302020204" pitchFamily="66" charset="0"/>
              </a:rPr>
              <a:t> parkı bulunmaktadır. </a:t>
            </a:r>
            <a:endParaRPr lang="tr-TR" sz="2400" cap="none" spc="0" dirty="0">
              <a:ln w="0"/>
              <a:solidFill>
                <a:srgbClr val="00B0F0"/>
              </a:solidFill>
              <a:latin typeface="Comic Sans MS" panose="030F0702030302020204" pitchFamily="66" charset="0"/>
            </a:endParaRPr>
          </a:p>
        </p:txBody>
      </p:sp>
      <p:sp>
        <p:nvSpPr>
          <p:cNvPr id="15" name="Dikdörtgen 14">
            <a:extLst>
              <a:ext uri="{FF2B5EF4-FFF2-40B4-BE49-F238E27FC236}">
                <a16:creationId xmlns:a16="http://schemas.microsoft.com/office/drawing/2014/main" id="{A7994883-C389-49DF-8525-F5FCC49835DE}"/>
              </a:ext>
            </a:extLst>
          </p:cNvPr>
          <p:cNvSpPr/>
          <p:nvPr/>
        </p:nvSpPr>
        <p:spPr>
          <a:xfrm>
            <a:off x="2055622" y="5013176"/>
            <a:ext cx="6768752" cy="461665"/>
          </a:xfrm>
          <a:prstGeom prst="rect">
            <a:avLst/>
          </a:prstGeom>
          <a:noFill/>
        </p:spPr>
        <p:txBody>
          <a:bodyPr wrap="square" lIns="91440" tIns="45720" rIns="91440" bIns="45720">
            <a:spAutoFit/>
          </a:bodyPr>
          <a:lstStyle/>
          <a:p>
            <a:r>
              <a:rPr lang="tr-TR" sz="2400" dirty="0">
                <a:ln w="0"/>
                <a:solidFill>
                  <a:srgbClr val="17ED2B"/>
                </a:solidFill>
                <a:latin typeface="Comic Sans MS" panose="030F0702030302020204" pitchFamily="66" charset="0"/>
              </a:rPr>
              <a:t>Sağlıklı bir </a:t>
            </a:r>
            <a:r>
              <a:rPr lang="tr-TR" sz="2400" dirty="0">
                <a:ln w="0"/>
                <a:solidFill>
                  <a:srgbClr val="FF0000"/>
                </a:solidFill>
                <a:latin typeface="Comic Sans MS" panose="030F0702030302020204" pitchFamily="66" charset="0"/>
              </a:rPr>
              <a:t>hayat</a:t>
            </a:r>
            <a:r>
              <a:rPr lang="tr-TR" sz="2400" dirty="0">
                <a:ln w="0"/>
                <a:solidFill>
                  <a:srgbClr val="17ED2B"/>
                </a:solidFill>
                <a:latin typeface="Comic Sans MS" panose="030F0702030302020204" pitchFamily="66" charset="0"/>
              </a:rPr>
              <a:t> için spor yapmalıyız.</a:t>
            </a:r>
            <a:endParaRPr lang="tr-TR" sz="2400" cap="none" spc="0" dirty="0">
              <a:ln w="0"/>
              <a:solidFill>
                <a:srgbClr val="17ED2B"/>
              </a:solidFill>
              <a:latin typeface="Comic Sans MS" panose="030F0702030302020204" pitchFamily="66" charset="0"/>
            </a:endParaRPr>
          </a:p>
        </p:txBody>
      </p:sp>
    </p:spTree>
    <p:extLst>
      <p:ext uri="{BB962C8B-B14F-4D97-AF65-F5344CB8AC3E}">
        <p14:creationId xmlns:p14="http://schemas.microsoft.com/office/powerpoint/2010/main" val="3877468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Resim 10">
            <a:extLst>
              <a:ext uri="{FF2B5EF4-FFF2-40B4-BE49-F238E27FC236}">
                <a16:creationId xmlns:a16="http://schemas.microsoft.com/office/drawing/2014/main" id="{CF6D631A-8A92-4A1F-BC61-28340453946B}"/>
              </a:ext>
            </a:extLst>
          </p:cNvPr>
          <p:cNvPicPr>
            <a:picLocks noChangeAspect="1"/>
          </p:cNvPicPr>
          <p:nvPr/>
        </p:nvPicPr>
        <p:blipFill>
          <a:blip r:embed="rId2" cstate="print"/>
          <a:stretch>
            <a:fillRect/>
          </a:stretch>
        </p:blipFill>
        <p:spPr>
          <a:xfrm>
            <a:off x="20066" y="44624"/>
            <a:ext cx="9123934" cy="4185669"/>
          </a:xfrm>
          <a:prstGeom prst="rect">
            <a:avLst/>
          </a:prstGeom>
        </p:spPr>
      </p:pic>
      <p:pic>
        <p:nvPicPr>
          <p:cNvPr id="3" name="Resim 2">
            <a:extLst>
              <a:ext uri="{FF2B5EF4-FFF2-40B4-BE49-F238E27FC236}">
                <a16:creationId xmlns:a16="http://schemas.microsoft.com/office/drawing/2014/main" id="{478FCB06-6670-4704-8C09-B8B6806CA8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689" y="4131942"/>
            <a:ext cx="6192688" cy="2681434"/>
          </a:xfrm>
          <a:prstGeom prst="rect">
            <a:avLst/>
          </a:prstGeom>
        </p:spPr>
      </p:pic>
    </p:spTree>
    <p:extLst>
      <p:ext uri="{BB962C8B-B14F-4D97-AF65-F5344CB8AC3E}">
        <p14:creationId xmlns:p14="http://schemas.microsoft.com/office/powerpoint/2010/main" val="287300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Resim 6">
            <a:extLst>
              <a:ext uri="{FF2B5EF4-FFF2-40B4-BE49-F238E27FC236}">
                <a16:creationId xmlns:a16="http://schemas.microsoft.com/office/drawing/2014/main" id="{F365DA41-AB33-46D0-99EA-FB3BC0623361}"/>
              </a:ext>
            </a:extLst>
          </p:cNvPr>
          <p:cNvPicPr>
            <a:picLocks noChangeAspect="1"/>
          </p:cNvPicPr>
          <p:nvPr/>
        </p:nvPicPr>
        <p:blipFill rotWithShape="1">
          <a:blip r:embed="rId2" cstate="print"/>
          <a:srcRect b="16224"/>
          <a:stretch/>
        </p:blipFill>
        <p:spPr>
          <a:xfrm>
            <a:off x="48504" y="0"/>
            <a:ext cx="9046993" cy="6381328"/>
          </a:xfrm>
          <a:prstGeom prst="rect">
            <a:avLst/>
          </a:prstGeom>
        </p:spPr>
      </p:pic>
      <p:sp>
        <p:nvSpPr>
          <p:cNvPr id="11" name="Dikdörtgen 10">
            <a:extLst>
              <a:ext uri="{FF2B5EF4-FFF2-40B4-BE49-F238E27FC236}">
                <a16:creationId xmlns:a16="http://schemas.microsoft.com/office/drawing/2014/main" id="{117A4360-2A2C-427C-B915-20EBFA8CF04A}"/>
              </a:ext>
            </a:extLst>
          </p:cNvPr>
          <p:cNvSpPr/>
          <p:nvPr/>
        </p:nvSpPr>
        <p:spPr>
          <a:xfrm>
            <a:off x="323528" y="1772816"/>
            <a:ext cx="8280920" cy="2118529"/>
          </a:xfrm>
          <a:prstGeom prst="rect">
            <a:avLst/>
          </a:prstGeom>
          <a:noFill/>
        </p:spPr>
        <p:txBody>
          <a:bodyPr wrap="square" lIns="91440" tIns="45720" rIns="91440" bIns="45720">
            <a:spAutoFit/>
          </a:bodyPr>
          <a:lstStyle/>
          <a:p>
            <a:pPr algn="just">
              <a:lnSpc>
                <a:spcPts val="3100"/>
              </a:lnSpc>
            </a:pPr>
            <a:r>
              <a:rPr lang="tr-TR" sz="2000" dirty="0">
                <a:ln w="0"/>
                <a:latin typeface="Comic Sans MS" panose="030F0702030302020204" pitchFamily="66" charset="0"/>
              </a:rPr>
              <a:t>   Ormanlarda yaşayan canlıların yaşam alanları yok olur. Oksijen azalır. Yağışlar azalır, besin kıtlığı yaşanır. Erozyon, sel ve hava kirliliği gibi doğal afetlerin sayısında ve hızında artma görülür. Gölgesinde oturup ferahlayacağımız bir yer olmaz. Ahşaptan yapılan eşyalar yapılamaz. Yakacak olarak kullandığımız odunu bulamayız. </a:t>
            </a:r>
          </a:p>
        </p:txBody>
      </p:sp>
      <p:pic>
        <p:nvPicPr>
          <p:cNvPr id="15" name="Resim 14">
            <a:extLst>
              <a:ext uri="{FF2B5EF4-FFF2-40B4-BE49-F238E27FC236}">
                <a16:creationId xmlns:a16="http://schemas.microsoft.com/office/drawing/2014/main" id="{F6C8C317-D596-4048-94B6-AC0E41DB1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5492" y="3697633"/>
            <a:ext cx="3356992" cy="3356992"/>
          </a:xfrm>
          <a:prstGeom prst="rect">
            <a:avLst/>
          </a:prstGeom>
        </p:spPr>
      </p:pic>
    </p:spTree>
    <p:extLst>
      <p:ext uri="{BB962C8B-B14F-4D97-AF65-F5344CB8AC3E}">
        <p14:creationId xmlns:p14="http://schemas.microsoft.com/office/powerpoint/2010/main" val="3652704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Effect transition="in" filter="fade">
                                      <p:cBhvr>
                                        <p:cTn id="16" dur="10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Effect transition="in" filter="fade">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Resim 6">
            <a:extLst>
              <a:ext uri="{FF2B5EF4-FFF2-40B4-BE49-F238E27FC236}">
                <a16:creationId xmlns:a16="http://schemas.microsoft.com/office/drawing/2014/main" id="{4ADCC327-8DBF-43A6-B957-B1598925036A}"/>
              </a:ext>
            </a:extLst>
          </p:cNvPr>
          <p:cNvPicPr>
            <a:picLocks noChangeAspect="1"/>
          </p:cNvPicPr>
          <p:nvPr/>
        </p:nvPicPr>
        <p:blipFill>
          <a:blip r:embed="rId2" cstate="print"/>
          <a:stretch>
            <a:fillRect/>
          </a:stretch>
        </p:blipFill>
        <p:spPr>
          <a:xfrm>
            <a:off x="93481" y="332656"/>
            <a:ext cx="8957037" cy="2736303"/>
          </a:xfrm>
          <a:prstGeom prst="rect">
            <a:avLst/>
          </a:prstGeom>
        </p:spPr>
      </p:pic>
      <p:sp>
        <p:nvSpPr>
          <p:cNvPr id="8" name="Dikdörtgen 7">
            <a:extLst>
              <a:ext uri="{FF2B5EF4-FFF2-40B4-BE49-F238E27FC236}">
                <a16:creationId xmlns:a16="http://schemas.microsoft.com/office/drawing/2014/main" id="{0CFB2675-270A-490F-9747-60A6BF2BEAE3}"/>
              </a:ext>
            </a:extLst>
          </p:cNvPr>
          <p:cNvSpPr/>
          <p:nvPr/>
        </p:nvSpPr>
        <p:spPr>
          <a:xfrm>
            <a:off x="251520" y="3212976"/>
            <a:ext cx="8280920" cy="1383712"/>
          </a:xfrm>
          <a:prstGeom prst="rect">
            <a:avLst/>
          </a:prstGeom>
          <a:noFill/>
        </p:spPr>
        <p:txBody>
          <a:bodyPr wrap="square" lIns="91440" tIns="45720" rIns="91440" bIns="45720">
            <a:spAutoFit/>
          </a:bodyPr>
          <a:lstStyle/>
          <a:p>
            <a:pPr marL="342900" indent="-342900" algn="just">
              <a:lnSpc>
                <a:spcPts val="3400"/>
              </a:lnSpc>
              <a:buFont typeface="Arial" panose="020B0604020202020204" pitchFamily="34" charset="0"/>
              <a:buChar char="•"/>
            </a:pPr>
            <a:r>
              <a:rPr lang="tr-TR" sz="2400" dirty="0">
                <a:ln w="0"/>
                <a:solidFill>
                  <a:srgbClr val="00B0F0"/>
                </a:solidFill>
                <a:latin typeface="Comic Sans MS" panose="030F0702030302020204" pitchFamily="66" charset="0"/>
              </a:rPr>
              <a:t>Doğa denince benim aklıma temiz hava, huzur, piknik, hayvanlar, bitkiler, ağaçlar, dağlar, denizler, ovalar geliyor.</a:t>
            </a:r>
          </a:p>
        </p:txBody>
      </p:sp>
      <p:sp>
        <p:nvSpPr>
          <p:cNvPr id="9" name="Dikdörtgen 8">
            <a:extLst>
              <a:ext uri="{FF2B5EF4-FFF2-40B4-BE49-F238E27FC236}">
                <a16:creationId xmlns:a16="http://schemas.microsoft.com/office/drawing/2014/main" id="{9974A3AD-D182-47DA-A1BE-46464F605C4F}"/>
              </a:ext>
            </a:extLst>
          </p:cNvPr>
          <p:cNvSpPr/>
          <p:nvPr/>
        </p:nvSpPr>
        <p:spPr>
          <a:xfrm>
            <a:off x="251520" y="4740705"/>
            <a:ext cx="8280920" cy="1383712"/>
          </a:xfrm>
          <a:prstGeom prst="rect">
            <a:avLst/>
          </a:prstGeom>
          <a:noFill/>
        </p:spPr>
        <p:txBody>
          <a:bodyPr wrap="square" lIns="91440" tIns="45720" rIns="91440" bIns="45720">
            <a:spAutoFit/>
          </a:bodyPr>
          <a:lstStyle/>
          <a:p>
            <a:pPr marL="342900" indent="-342900" algn="just">
              <a:lnSpc>
                <a:spcPts val="3400"/>
              </a:lnSpc>
              <a:buFont typeface="Arial" panose="020B0604020202020204" pitchFamily="34" charset="0"/>
              <a:buChar char="•"/>
            </a:pPr>
            <a:r>
              <a:rPr lang="tr-TR" sz="2400" dirty="0">
                <a:ln w="0"/>
                <a:solidFill>
                  <a:srgbClr val="FF0066"/>
                </a:solidFill>
                <a:latin typeface="Comic Sans MS" panose="030F0702030302020204" pitchFamily="66" charset="0"/>
              </a:rPr>
              <a:t>Çöpleri çöp kutusuna atıyorum. Atıkları geri dönüşüm kutularına atıyorum. Ağaçları koruyorum. Plastik poşet kullanmıyorum.</a:t>
            </a:r>
          </a:p>
        </p:txBody>
      </p:sp>
    </p:spTree>
    <p:extLst>
      <p:ext uri="{BB962C8B-B14F-4D97-AF65-F5344CB8AC3E}">
        <p14:creationId xmlns:p14="http://schemas.microsoft.com/office/powerpoint/2010/main" val="343320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2" cstate="print">
            <a:extLst>
              <a:ext uri="{28A0092B-C50C-407E-A947-70E740481C1C}">
                <a14:useLocalDpi xmlns:a14="http://schemas.microsoft.com/office/drawing/2010/main" val="0"/>
              </a:ext>
            </a:extLst>
          </a:blip>
          <a:srcRect b="10156"/>
          <a:stretch/>
        </p:blipFill>
        <p:spPr>
          <a:xfrm>
            <a:off x="2051720" y="1039257"/>
            <a:ext cx="5040560" cy="5660848"/>
          </a:xfrm>
          <a:prstGeom prst="rect">
            <a:avLst/>
          </a:prstGeom>
        </p:spPr>
      </p:pic>
      <p:sp>
        <p:nvSpPr>
          <p:cNvPr id="2" name="Metin kutusu 1">
            <a:extLst>
              <a:ext uri="{FF2B5EF4-FFF2-40B4-BE49-F238E27FC236}">
                <a16:creationId xmlns:a16="http://schemas.microsoft.com/office/drawing/2014/main" id="{2D91AF2D-5194-0228-AD19-CC06CE442383}"/>
              </a:ext>
            </a:extLst>
          </p:cNvPr>
          <p:cNvSpPr txBox="1"/>
          <p:nvPr/>
        </p:nvSpPr>
        <p:spPr>
          <a:xfrm>
            <a:off x="1331640" y="487401"/>
            <a:ext cx="6480720" cy="646331"/>
          </a:xfrm>
          <a:prstGeom prst="rect">
            <a:avLst/>
          </a:prstGeom>
          <a:noFill/>
        </p:spPr>
        <p:txBody>
          <a:bodyPr wrap="square" rtlCol="0">
            <a:spAutoFit/>
          </a:bodyPr>
          <a:lstStyle/>
          <a:p>
            <a:pPr algn="ctr"/>
            <a:r>
              <a:rPr lang="tr-TR" sz="3600" b="1" dirty="0">
                <a:ln w="6600">
                  <a:solidFill>
                    <a:schemeClr val="tx1"/>
                  </a:solidFill>
                  <a:prstDash val="solid"/>
                </a:ln>
                <a:solidFill>
                  <a:schemeClr val="accent2"/>
                </a:solidFill>
                <a:effectLst>
                  <a:outerShdw dist="38100" dir="2700000" algn="tl" rotWithShape="0">
                    <a:schemeClr val="accent2"/>
                  </a:outerShdw>
                </a:effectLst>
                <a:latin typeface="Comic Sans MS" panose="030F0702030302020204" pitchFamily="66" charset="0"/>
                <a:cs typeface="Agent Orange" panose="00000400000000000000" pitchFamily="2" charset="0"/>
              </a:rPr>
              <a:t>ETKİNLİK ZAMANI</a:t>
            </a:r>
          </a:p>
        </p:txBody>
      </p:sp>
    </p:spTree>
    <p:extLst>
      <p:ext uri="{BB962C8B-B14F-4D97-AF65-F5344CB8AC3E}">
        <p14:creationId xmlns:p14="http://schemas.microsoft.com/office/powerpoint/2010/main" val="275638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Metin kutusu 10">
            <a:extLst>
              <a:ext uri="{FF2B5EF4-FFF2-40B4-BE49-F238E27FC236}">
                <a16:creationId xmlns:a16="http://schemas.microsoft.com/office/drawing/2014/main" id="{9AFA66C5-CC25-0066-FC5C-7EAB4E9D197D}"/>
              </a:ext>
            </a:extLst>
          </p:cNvPr>
          <p:cNvSpPr txBox="1"/>
          <p:nvPr/>
        </p:nvSpPr>
        <p:spPr>
          <a:xfrm>
            <a:off x="323528" y="4824370"/>
            <a:ext cx="8797151" cy="1989006"/>
          </a:xfrm>
          <a:prstGeom prst="rect">
            <a:avLst/>
          </a:prstGeom>
          <a:noFill/>
        </p:spPr>
        <p:txBody>
          <a:bodyPr wrap="square" rtlCol="0">
            <a:spAutoFit/>
          </a:bodyPr>
          <a:lstStyle/>
          <a:p>
            <a:pPr>
              <a:lnSpc>
                <a:spcPts val="3000"/>
              </a:lnSpc>
            </a:pPr>
            <a:r>
              <a:rPr lang="tr-TR" u="sng" dirty="0">
                <a:solidFill>
                  <a:srgbClr val="00B0F0"/>
                </a:solidFill>
                <a:latin typeface="Comic Sans MS" panose="030F0702030302020204" pitchFamily="66" charset="0"/>
              </a:rPr>
              <a:t>Hayvanlar</a:t>
            </a:r>
          </a:p>
          <a:p>
            <a:pPr>
              <a:lnSpc>
                <a:spcPts val="3000"/>
              </a:lnSpc>
            </a:pPr>
            <a:r>
              <a:rPr lang="tr-TR" dirty="0">
                <a:solidFill>
                  <a:srgbClr val="00B0F0"/>
                </a:solidFill>
                <a:latin typeface="Comic Sans MS" panose="030F0702030302020204" pitchFamily="66" charset="0"/>
              </a:rPr>
              <a:t>	Etinden, sütünden, yününden, derisinden ve gücünden</a:t>
            </a:r>
          </a:p>
          <a:p>
            <a:pPr>
              <a:lnSpc>
                <a:spcPts val="3000"/>
              </a:lnSpc>
            </a:pPr>
            <a:r>
              <a:rPr lang="tr-TR" u="sng" dirty="0">
                <a:solidFill>
                  <a:srgbClr val="FF0066"/>
                </a:solidFill>
                <a:latin typeface="Comic Sans MS" panose="030F0702030302020204" pitchFamily="66" charset="0"/>
              </a:rPr>
              <a:t>Bitkiler</a:t>
            </a:r>
          </a:p>
          <a:p>
            <a:pPr>
              <a:lnSpc>
                <a:spcPts val="3000"/>
              </a:lnSpc>
            </a:pPr>
            <a:r>
              <a:rPr lang="tr-TR" dirty="0">
                <a:solidFill>
                  <a:srgbClr val="FF0066"/>
                </a:solidFill>
                <a:latin typeface="Comic Sans MS" panose="030F0702030302020204" pitchFamily="66" charset="0"/>
              </a:rPr>
              <a:t>	Besin olarak tüketiyoruz, ürettikleri oksijenlerini kullanıyoruz, eşya yapıyor ve yakacak olarak kullanıyoruz.</a:t>
            </a:r>
          </a:p>
        </p:txBody>
      </p:sp>
      <p:sp>
        <p:nvSpPr>
          <p:cNvPr id="14" name="Metin kutusu 13">
            <a:extLst>
              <a:ext uri="{FF2B5EF4-FFF2-40B4-BE49-F238E27FC236}">
                <a16:creationId xmlns:a16="http://schemas.microsoft.com/office/drawing/2014/main" id="{B730EFC6-7DF3-D08C-E435-187A4BB12610}"/>
              </a:ext>
            </a:extLst>
          </p:cNvPr>
          <p:cNvSpPr txBox="1"/>
          <p:nvPr/>
        </p:nvSpPr>
        <p:spPr>
          <a:xfrm>
            <a:off x="2932742" y="1932144"/>
            <a:ext cx="2709501" cy="1977464"/>
          </a:xfrm>
          <a:prstGeom prst="rect">
            <a:avLst/>
          </a:prstGeom>
          <a:noFill/>
        </p:spPr>
        <p:txBody>
          <a:bodyPr wrap="square" rtlCol="0">
            <a:spAutoFit/>
          </a:bodyPr>
          <a:lstStyle/>
          <a:p>
            <a:pPr algn="ctr">
              <a:lnSpc>
                <a:spcPct val="150000"/>
              </a:lnSpc>
            </a:pPr>
            <a:r>
              <a:rPr lang="tr-TR" sz="2800" b="1" dirty="0">
                <a:ln w="10160">
                  <a:solidFill>
                    <a:srgbClr val="CC6600"/>
                  </a:solidFill>
                  <a:prstDash val="solid"/>
                </a:ln>
                <a:solidFill>
                  <a:srgbClr val="FF9900"/>
                </a:solidFill>
                <a:effectLst>
                  <a:outerShdw blurRad="38100" dist="22860" dir="5400000" algn="tl" rotWithShape="0">
                    <a:srgbClr val="000000">
                      <a:alpha val="30000"/>
                    </a:srgbClr>
                  </a:outerShdw>
                </a:effectLst>
                <a:latin typeface="Comic Sans MS" panose="030F0702030302020204" pitchFamily="66" charset="0"/>
              </a:rPr>
              <a:t>HAYVANLAR VE</a:t>
            </a:r>
          </a:p>
          <a:p>
            <a:pPr algn="ctr">
              <a:lnSpc>
                <a:spcPct val="150000"/>
              </a:lnSpc>
            </a:pPr>
            <a:r>
              <a:rPr lang="tr-TR" sz="2800" b="1" dirty="0">
                <a:ln w="10160">
                  <a:solidFill>
                    <a:srgbClr val="CC6600"/>
                  </a:solidFill>
                  <a:prstDash val="solid"/>
                </a:ln>
                <a:solidFill>
                  <a:srgbClr val="FF9900"/>
                </a:solidFill>
                <a:effectLst>
                  <a:outerShdw blurRad="38100" dist="22860" dir="5400000" algn="tl" rotWithShape="0">
                    <a:srgbClr val="000000">
                      <a:alpha val="30000"/>
                    </a:srgbClr>
                  </a:outerShdw>
                </a:effectLst>
                <a:latin typeface="Comic Sans MS" panose="030F0702030302020204" pitchFamily="66" charset="0"/>
              </a:rPr>
              <a:t>BİTKİLER</a:t>
            </a:r>
          </a:p>
        </p:txBody>
      </p:sp>
      <p:pic>
        <p:nvPicPr>
          <p:cNvPr id="3" name="Resim 2">
            <a:extLst>
              <a:ext uri="{FF2B5EF4-FFF2-40B4-BE49-F238E27FC236}">
                <a16:creationId xmlns:a16="http://schemas.microsoft.com/office/drawing/2014/main" id="{9D1F7F60-9D22-4B39-B730-AB3467F3A9A8}"/>
              </a:ext>
            </a:extLst>
          </p:cNvPr>
          <p:cNvPicPr>
            <a:picLocks noChangeAspect="1"/>
          </p:cNvPicPr>
          <p:nvPr/>
        </p:nvPicPr>
        <p:blipFill rotWithShape="1">
          <a:blip r:embed="rId2" cstate="print"/>
          <a:srcRect t="9140" b="27501"/>
          <a:stretch/>
        </p:blipFill>
        <p:spPr>
          <a:xfrm>
            <a:off x="395536" y="44624"/>
            <a:ext cx="7442473" cy="1549385"/>
          </a:xfrm>
          <a:prstGeom prst="rect">
            <a:avLst/>
          </a:prstGeom>
        </p:spPr>
      </p:pic>
      <p:pic>
        <p:nvPicPr>
          <p:cNvPr id="8" name="Resim 7">
            <a:extLst>
              <a:ext uri="{FF2B5EF4-FFF2-40B4-BE49-F238E27FC236}">
                <a16:creationId xmlns:a16="http://schemas.microsoft.com/office/drawing/2014/main" id="{BD1A1F29-3A42-4C81-827F-3D730C2AC57F}"/>
              </a:ext>
            </a:extLst>
          </p:cNvPr>
          <p:cNvPicPr>
            <a:picLocks noChangeAspect="1"/>
          </p:cNvPicPr>
          <p:nvPr/>
        </p:nvPicPr>
        <p:blipFill rotWithShape="1">
          <a:blip r:embed="rId2" cstate="print"/>
          <a:srcRect t="73589" b="7846"/>
          <a:stretch/>
        </p:blipFill>
        <p:spPr>
          <a:xfrm>
            <a:off x="212886" y="4416809"/>
            <a:ext cx="6812841" cy="473206"/>
          </a:xfrm>
          <a:prstGeom prst="rect">
            <a:avLst/>
          </a:prstGeom>
        </p:spPr>
      </p:pic>
      <p:pic>
        <p:nvPicPr>
          <p:cNvPr id="1028" name="Picture 4" descr="Çizgi Film Hayvanları Büyük Koleksiyon Deniz Hayvanları Vahşi Hayvanlar  Orman Hayvanları Stok Vektör Sanatı &amp; Hayvan'nin Daha Fazla Görseli - iStock">
            <a:extLst>
              <a:ext uri="{FF2B5EF4-FFF2-40B4-BE49-F238E27FC236}">
                <a16:creationId xmlns:a16="http://schemas.microsoft.com/office/drawing/2014/main" id="{240A5666-3396-4E0F-92BD-70FE9E7D74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796" y="1601124"/>
            <a:ext cx="2543527" cy="268006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a:extLst>
              <a:ext uri="{FF2B5EF4-FFF2-40B4-BE49-F238E27FC236}">
                <a16:creationId xmlns:a16="http://schemas.microsoft.com/office/drawing/2014/main" id="{0305DB08-D277-49B1-A3B5-EAEF4969C2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6136" y="1490580"/>
            <a:ext cx="2709501" cy="28834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53" presetClass="entr" presetSubtype="16"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p:cTn id="19" dur="500" fill="hold"/>
                                        <p:tgtEl>
                                          <p:spTgt spid="1028"/>
                                        </p:tgtEl>
                                        <p:attrNameLst>
                                          <p:attrName>ppt_w</p:attrName>
                                        </p:attrNameLst>
                                      </p:cBhvr>
                                      <p:tavLst>
                                        <p:tav tm="0">
                                          <p:val>
                                            <p:fltVal val="0"/>
                                          </p:val>
                                        </p:tav>
                                        <p:tav tm="100000">
                                          <p:val>
                                            <p:strVal val="#ppt_w"/>
                                          </p:val>
                                        </p:tav>
                                      </p:tavLst>
                                    </p:anim>
                                    <p:anim calcmode="lin" valueType="num">
                                      <p:cBhvr>
                                        <p:cTn id="20" dur="500" fill="hold"/>
                                        <p:tgtEl>
                                          <p:spTgt spid="1028"/>
                                        </p:tgtEl>
                                        <p:attrNameLst>
                                          <p:attrName>ppt_h</p:attrName>
                                        </p:attrNameLst>
                                      </p:cBhvr>
                                      <p:tavLst>
                                        <p:tav tm="0">
                                          <p:val>
                                            <p:fltVal val="0"/>
                                          </p:val>
                                        </p:tav>
                                        <p:tav tm="100000">
                                          <p:val>
                                            <p:strVal val="#ppt_h"/>
                                          </p:val>
                                        </p:tav>
                                      </p:tavLst>
                                    </p:anim>
                                    <p:animEffect transition="in" filter="fade">
                                      <p:cBhvr>
                                        <p:cTn id="21" dur="500"/>
                                        <p:tgtEl>
                                          <p:spTgt spid="1028"/>
                                        </p:tgtEl>
                                      </p:cBhvr>
                                    </p:animEffect>
                                  </p:childTnLst>
                                </p:cTn>
                              </p:par>
                              <p:par>
                                <p:cTn id="22" presetID="53" presetClass="entr" presetSubtype="16"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Resim 14">
            <a:extLst>
              <a:ext uri="{FF2B5EF4-FFF2-40B4-BE49-F238E27FC236}">
                <a16:creationId xmlns:a16="http://schemas.microsoft.com/office/drawing/2014/main" id="{D3F56EB9-5617-4CF5-A093-5761EB0CFF8A}"/>
              </a:ext>
            </a:extLst>
          </p:cNvPr>
          <p:cNvPicPr>
            <a:picLocks noChangeAspect="1"/>
          </p:cNvPicPr>
          <p:nvPr/>
        </p:nvPicPr>
        <p:blipFill>
          <a:blip r:embed="rId2" cstate="print"/>
          <a:stretch>
            <a:fillRect/>
          </a:stretch>
        </p:blipFill>
        <p:spPr>
          <a:xfrm>
            <a:off x="498183" y="188640"/>
            <a:ext cx="8147634" cy="6480719"/>
          </a:xfrm>
          <a:prstGeom prst="rect">
            <a:avLst/>
          </a:prstGeom>
        </p:spPr>
      </p:pic>
      <p:pic>
        <p:nvPicPr>
          <p:cNvPr id="17" name="Resim 16">
            <a:extLst>
              <a:ext uri="{FF2B5EF4-FFF2-40B4-BE49-F238E27FC236}">
                <a16:creationId xmlns:a16="http://schemas.microsoft.com/office/drawing/2014/main" id="{8EAEA017-42D7-430D-9841-73C29CE46875}"/>
              </a:ext>
            </a:extLst>
          </p:cNvPr>
          <p:cNvPicPr>
            <a:picLocks noChangeAspect="1"/>
          </p:cNvPicPr>
          <p:nvPr/>
        </p:nvPicPr>
        <p:blipFill>
          <a:blip r:embed="rId3" cstate="print"/>
          <a:stretch>
            <a:fillRect/>
          </a:stretch>
        </p:blipFill>
        <p:spPr>
          <a:xfrm>
            <a:off x="2699792" y="2564904"/>
            <a:ext cx="432854" cy="438950"/>
          </a:xfrm>
          <a:prstGeom prst="rect">
            <a:avLst/>
          </a:prstGeom>
        </p:spPr>
      </p:pic>
      <p:pic>
        <p:nvPicPr>
          <p:cNvPr id="25" name="Resim 24">
            <a:extLst>
              <a:ext uri="{FF2B5EF4-FFF2-40B4-BE49-F238E27FC236}">
                <a16:creationId xmlns:a16="http://schemas.microsoft.com/office/drawing/2014/main" id="{F343E8F6-D66A-44D2-9F71-7108EEA2B2BE}"/>
              </a:ext>
            </a:extLst>
          </p:cNvPr>
          <p:cNvPicPr>
            <a:picLocks noChangeAspect="1"/>
          </p:cNvPicPr>
          <p:nvPr/>
        </p:nvPicPr>
        <p:blipFill>
          <a:blip r:embed="rId3" cstate="print"/>
          <a:stretch>
            <a:fillRect/>
          </a:stretch>
        </p:blipFill>
        <p:spPr>
          <a:xfrm>
            <a:off x="8100392" y="2646264"/>
            <a:ext cx="432854" cy="438950"/>
          </a:xfrm>
          <a:prstGeom prst="rect">
            <a:avLst/>
          </a:prstGeom>
        </p:spPr>
      </p:pic>
      <p:pic>
        <p:nvPicPr>
          <p:cNvPr id="27" name="Resim 26">
            <a:extLst>
              <a:ext uri="{FF2B5EF4-FFF2-40B4-BE49-F238E27FC236}">
                <a16:creationId xmlns:a16="http://schemas.microsoft.com/office/drawing/2014/main" id="{C6BFED4C-03EA-4755-BD79-B5F4BBD92E78}"/>
              </a:ext>
            </a:extLst>
          </p:cNvPr>
          <p:cNvPicPr>
            <a:picLocks noChangeAspect="1"/>
          </p:cNvPicPr>
          <p:nvPr/>
        </p:nvPicPr>
        <p:blipFill>
          <a:blip r:embed="rId3" cstate="print"/>
          <a:stretch>
            <a:fillRect/>
          </a:stretch>
        </p:blipFill>
        <p:spPr>
          <a:xfrm>
            <a:off x="5334255" y="2646264"/>
            <a:ext cx="432854" cy="438950"/>
          </a:xfrm>
          <a:prstGeom prst="rect">
            <a:avLst/>
          </a:prstGeom>
        </p:spPr>
      </p:pic>
      <p:pic>
        <p:nvPicPr>
          <p:cNvPr id="29" name="Resim 28">
            <a:extLst>
              <a:ext uri="{FF2B5EF4-FFF2-40B4-BE49-F238E27FC236}">
                <a16:creationId xmlns:a16="http://schemas.microsoft.com/office/drawing/2014/main" id="{D3E6B23E-79DB-4C0D-91E8-058A0FE1923D}"/>
              </a:ext>
            </a:extLst>
          </p:cNvPr>
          <p:cNvPicPr>
            <a:picLocks noChangeAspect="1"/>
          </p:cNvPicPr>
          <p:nvPr/>
        </p:nvPicPr>
        <p:blipFill>
          <a:blip r:embed="rId3" cstate="print"/>
          <a:stretch>
            <a:fillRect/>
          </a:stretch>
        </p:blipFill>
        <p:spPr>
          <a:xfrm>
            <a:off x="8100392" y="5949280"/>
            <a:ext cx="432854" cy="438950"/>
          </a:xfrm>
          <a:prstGeom prst="rect">
            <a:avLst/>
          </a:prstGeom>
        </p:spPr>
      </p:pic>
    </p:spTree>
    <p:extLst>
      <p:ext uri="{BB962C8B-B14F-4D97-AF65-F5344CB8AC3E}">
        <p14:creationId xmlns:p14="http://schemas.microsoft.com/office/powerpoint/2010/main" val="51770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fltVal val="0"/>
                                          </p:val>
                                        </p:tav>
                                        <p:tav tm="100000">
                                          <p:val>
                                            <p:strVal val="#ppt_w"/>
                                          </p:val>
                                        </p:tav>
                                      </p:tavLst>
                                    </p:anim>
                                    <p:anim calcmode="lin" valueType="num">
                                      <p:cBhvr>
                                        <p:cTn id="15" dur="1000" fill="hold"/>
                                        <p:tgtEl>
                                          <p:spTgt spid="17"/>
                                        </p:tgtEl>
                                        <p:attrNameLst>
                                          <p:attrName>ppt_h</p:attrName>
                                        </p:attrNameLst>
                                      </p:cBhvr>
                                      <p:tavLst>
                                        <p:tav tm="0">
                                          <p:val>
                                            <p:fltVal val="0"/>
                                          </p:val>
                                        </p:tav>
                                        <p:tav tm="100000">
                                          <p:val>
                                            <p:strVal val="#ppt_h"/>
                                          </p:val>
                                        </p:tav>
                                      </p:tavLst>
                                    </p:anim>
                                    <p:animEffect transition="in" filter="fade">
                                      <p:cBhvr>
                                        <p:cTn id="16" dur="1000"/>
                                        <p:tgtEl>
                                          <p:spTgt spid="17"/>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1000" fill="hold"/>
                                        <p:tgtEl>
                                          <p:spTgt spid="27"/>
                                        </p:tgtEl>
                                        <p:attrNameLst>
                                          <p:attrName>ppt_w</p:attrName>
                                        </p:attrNameLst>
                                      </p:cBhvr>
                                      <p:tavLst>
                                        <p:tav tm="0">
                                          <p:val>
                                            <p:fltVal val="0"/>
                                          </p:val>
                                        </p:tav>
                                        <p:tav tm="100000">
                                          <p:val>
                                            <p:strVal val="#ppt_w"/>
                                          </p:val>
                                        </p:tav>
                                      </p:tavLst>
                                    </p:anim>
                                    <p:anim calcmode="lin" valueType="num">
                                      <p:cBhvr>
                                        <p:cTn id="21" dur="1000" fill="hold"/>
                                        <p:tgtEl>
                                          <p:spTgt spid="27"/>
                                        </p:tgtEl>
                                        <p:attrNameLst>
                                          <p:attrName>ppt_h</p:attrName>
                                        </p:attrNameLst>
                                      </p:cBhvr>
                                      <p:tavLst>
                                        <p:tav tm="0">
                                          <p:val>
                                            <p:fltVal val="0"/>
                                          </p:val>
                                        </p:tav>
                                        <p:tav tm="100000">
                                          <p:val>
                                            <p:strVal val="#ppt_h"/>
                                          </p:val>
                                        </p:tav>
                                      </p:tavLst>
                                    </p:anim>
                                    <p:animEffect transition="in" filter="fade">
                                      <p:cBhvr>
                                        <p:cTn id="22" dur="1000"/>
                                        <p:tgtEl>
                                          <p:spTgt spid="2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Effect transition="in" filter="fade">
                                      <p:cBhvr>
                                        <p:cTn id="28" dur="1000"/>
                                        <p:tgtEl>
                                          <p:spTgt spid="25"/>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fltVal val="0"/>
                                          </p:val>
                                        </p:tav>
                                        <p:tav tm="100000">
                                          <p:val>
                                            <p:strVal val="#ppt_w"/>
                                          </p:val>
                                        </p:tav>
                                      </p:tavLst>
                                    </p:anim>
                                    <p:anim calcmode="lin" valueType="num">
                                      <p:cBhvr>
                                        <p:cTn id="33" dur="1000" fill="hold"/>
                                        <p:tgtEl>
                                          <p:spTgt spid="29"/>
                                        </p:tgtEl>
                                        <p:attrNameLst>
                                          <p:attrName>ppt_h</p:attrName>
                                        </p:attrNameLst>
                                      </p:cBhvr>
                                      <p:tavLst>
                                        <p:tav tm="0">
                                          <p:val>
                                            <p:fltVal val="0"/>
                                          </p:val>
                                        </p:tav>
                                        <p:tav tm="100000">
                                          <p:val>
                                            <p:strVal val="#ppt_h"/>
                                          </p:val>
                                        </p:tav>
                                      </p:tavLst>
                                    </p:anim>
                                    <p:animEffect transition="in" filter="fade">
                                      <p:cBhvr>
                                        <p:cTn id="3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47C5F118-4C1F-DF68-D147-2B7CEF460293}"/>
              </a:ext>
            </a:extLst>
          </p:cNvPr>
          <p:cNvPicPr>
            <a:picLocks noChangeAspect="1"/>
          </p:cNvPicPr>
          <p:nvPr/>
        </p:nvPicPr>
        <p:blipFill>
          <a:blip r:embed="rId2" cstate="print"/>
          <a:stretch>
            <a:fillRect/>
          </a:stretch>
        </p:blipFill>
        <p:spPr>
          <a:xfrm>
            <a:off x="2330850" y="2733238"/>
            <a:ext cx="4482298" cy="4008130"/>
          </a:xfrm>
          <a:prstGeom prst="rect">
            <a:avLst/>
          </a:prstGeom>
        </p:spPr>
      </p:pic>
      <p:pic>
        <p:nvPicPr>
          <p:cNvPr id="3" name="Resim 2">
            <a:extLst>
              <a:ext uri="{FF2B5EF4-FFF2-40B4-BE49-F238E27FC236}">
                <a16:creationId xmlns:a16="http://schemas.microsoft.com/office/drawing/2014/main" id="{606DCA3D-8290-4332-9DC6-417C7A9C09D6}"/>
              </a:ext>
            </a:extLst>
          </p:cNvPr>
          <p:cNvPicPr>
            <a:picLocks noChangeAspect="1"/>
          </p:cNvPicPr>
          <p:nvPr/>
        </p:nvPicPr>
        <p:blipFill>
          <a:blip r:embed="rId3" cstate="print"/>
          <a:stretch>
            <a:fillRect/>
          </a:stretch>
        </p:blipFill>
        <p:spPr>
          <a:xfrm>
            <a:off x="1315044" y="0"/>
            <a:ext cx="6513911" cy="2682933"/>
          </a:xfrm>
          <a:prstGeom prst="rect">
            <a:avLst/>
          </a:prstGeom>
        </p:spPr>
      </p:pic>
    </p:spTree>
    <p:extLst>
      <p:ext uri="{BB962C8B-B14F-4D97-AF65-F5344CB8AC3E}">
        <p14:creationId xmlns:p14="http://schemas.microsoft.com/office/powerpoint/2010/main" val="231509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F350378F-456F-4BAD-B8EA-0E4690EF7237}"/>
              </a:ext>
            </a:extLst>
          </p:cNvPr>
          <p:cNvPicPr>
            <a:picLocks noChangeAspect="1"/>
          </p:cNvPicPr>
          <p:nvPr/>
        </p:nvPicPr>
        <p:blipFill>
          <a:blip r:embed="rId2" cstate="print"/>
          <a:stretch>
            <a:fillRect/>
          </a:stretch>
        </p:blipFill>
        <p:spPr>
          <a:xfrm>
            <a:off x="1389457" y="0"/>
            <a:ext cx="6365085" cy="6827558"/>
          </a:xfrm>
          <a:prstGeom prst="rect">
            <a:avLst/>
          </a:prstGeom>
        </p:spPr>
      </p:pic>
    </p:spTree>
    <p:extLst>
      <p:ext uri="{BB962C8B-B14F-4D97-AF65-F5344CB8AC3E}">
        <p14:creationId xmlns:p14="http://schemas.microsoft.com/office/powerpoint/2010/main" val="393630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0606AAF5-45A5-4886-AD06-47C01063A451}"/>
              </a:ext>
            </a:extLst>
          </p:cNvPr>
          <p:cNvPicPr>
            <a:picLocks noChangeAspect="1"/>
          </p:cNvPicPr>
          <p:nvPr/>
        </p:nvPicPr>
        <p:blipFill>
          <a:blip r:embed="rId2" cstate="print"/>
          <a:stretch>
            <a:fillRect/>
          </a:stretch>
        </p:blipFill>
        <p:spPr>
          <a:xfrm>
            <a:off x="0" y="0"/>
            <a:ext cx="9074703" cy="6669360"/>
          </a:xfrm>
          <a:prstGeom prst="rect">
            <a:avLst/>
          </a:prstGeom>
        </p:spPr>
      </p:pic>
      <p:sp>
        <p:nvSpPr>
          <p:cNvPr id="5" name="Metin kutusu 4">
            <a:extLst>
              <a:ext uri="{FF2B5EF4-FFF2-40B4-BE49-F238E27FC236}">
                <a16:creationId xmlns:a16="http://schemas.microsoft.com/office/drawing/2014/main" id="{F198325E-9DA5-4041-A702-27B58B64767D}"/>
              </a:ext>
            </a:extLst>
          </p:cNvPr>
          <p:cNvSpPr txBox="1"/>
          <p:nvPr/>
        </p:nvSpPr>
        <p:spPr>
          <a:xfrm>
            <a:off x="611560" y="4110171"/>
            <a:ext cx="1192955" cy="2308324"/>
          </a:xfrm>
          <a:prstGeom prst="rect">
            <a:avLst/>
          </a:prstGeom>
          <a:noFill/>
        </p:spPr>
        <p:txBody>
          <a:bodyPr wrap="none" rtlCol="0">
            <a:spAutoFit/>
          </a:bodyPr>
          <a:lstStyle/>
          <a:p>
            <a:r>
              <a:rPr lang="tr-TR" sz="2400" dirty="0">
                <a:solidFill>
                  <a:srgbClr val="00B0F0"/>
                </a:solidFill>
                <a:latin typeface="Comic Sans MS" panose="030F0702030302020204" pitchFamily="66" charset="0"/>
              </a:rPr>
              <a:t>Dağ</a:t>
            </a:r>
          </a:p>
          <a:p>
            <a:r>
              <a:rPr lang="tr-TR" sz="2400" dirty="0">
                <a:solidFill>
                  <a:srgbClr val="00B0F0"/>
                </a:solidFill>
                <a:latin typeface="Comic Sans MS" panose="030F0702030302020204" pitchFamily="66" charset="0"/>
              </a:rPr>
              <a:t>Taş</a:t>
            </a:r>
          </a:p>
          <a:p>
            <a:r>
              <a:rPr lang="tr-TR" sz="2400" dirty="0">
                <a:solidFill>
                  <a:srgbClr val="00B0F0"/>
                </a:solidFill>
                <a:latin typeface="Comic Sans MS" panose="030F0702030302020204" pitchFamily="66" charset="0"/>
              </a:rPr>
              <a:t>Toprak</a:t>
            </a:r>
          </a:p>
          <a:p>
            <a:r>
              <a:rPr lang="tr-TR" sz="2400" dirty="0">
                <a:solidFill>
                  <a:srgbClr val="00B0F0"/>
                </a:solidFill>
                <a:latin typeface="Comic Sans MS" panose="030F0702030302020204" pitchFamily="66" charset="0"/>
              </a:rPr>
              <a:t>Nehir</a:t>
            </a:r>
          </a:p>
          <a:p>
            <a:r>
              <a:rPr lang="tr-TR" sz="2400" dirty="0">
                <a:solidFill>
                  <a:srgbClr val="00B0F0"/>
                </a:solidFill>
                <a:latin typeface="Comic Sans MS" panose="030F0702030302020204" pitchFamily="66" charset="0"/>
              </a:rPr>
              <a:t>Dere</a:t>
            </a:r>
          </a:p>
          <a:p>
            <a:r>
              <a:rPr lang="tr-TR" sz="2400" dirty="0">
                <a:solidFill>
                  <a:srgbClr val="00B0F0"/>
                </a:solidFill>
                <a:latin typeface="Comic Sans MS" panose="030F0702030302020204" pitchFamily="66" charset="0"/>
              </a:rPr>
              <a:t>Göl</a:t>
            </a:r>
          </a:p>
        </p:txBody>
      </p:sp>
      <p:sp>
        <p:nvSpPr>
          <p:cNvPr id="6" name="Dikdörtgen 5">
            <a:extLst>
              <a:ext uri="{FF2B5EF4-FFF2-40B4-BE49-F238E27FC236}">
                <a16:creationId xmlns:a16="http://schemas.microsoft.com/office/drawing/2014/main" id="{B7ABDDA6-F165-413F-B894-3F76806D20C9}"/>
              </a:ext>
            </a:extLst>
          </p:cNvPr>
          <p:cNvSpPr/>
          <p:nvPr/>
        </p:nvSpPr>
        <p:spPr>
          <a:xfrm>
            <a:off x="1444961" y="2060848"/>
            <a:ext cx="3487079" cy="759182"/>
          </a:xfrm>
          <a:prstGeom prst="rect">
            <a:avLst/>
          </a:prstGeom>
          <a:noFill/>
        </p:spPr>
        <p:txBody>
          <a:bodyPr wrap="square" lIns="91440" tIns="45720" rIns="91440" bIns="45720">
            <a:spAutoFit/>
          </a:bodyPr>
          <a:lstStyle/>
          <a:p>
            <a:pPr>
              <a:lnSpc>
                <a:spcPts val="2600"/>
              </a:lnSpc>
            </a:pPr>
            <a:r>
              <a:rPr lang="tr-TR" sz="2000" dirty="0">
                <a:ln w="0"/>
                <a:solidFill>
                  <a:srgbClr val="FF0000"/>
                </a:solidFill>
                <a:latin typeface="Comic Sans MS" panose="030F0702030302020204" pitchFamily="66" charset="0"/>
              </a:rPr>
              <a:t>Kendi içinde sürekli gelişen, değişen varlıkların hepsidir.</a:t>
            </a:r>
            <a:endParaRPr lang="tr-TR" sz="2000" cap="none" spc="0" dirty="0">
              <a:ln w="0"/>
              <a:solidFill>
                <a:srgbClr val="FF0000"/>
              </a:solidFill>
              <a:latin typeface="Comic Sans MS" panose="030F0702030302020204" pitchFamily="66" charset="0"/>
            </a:endParaRPr>
          </a:p>
        </p:txBody>
      </p:sp>
      <p:sp>
        <p:nvSpPr>
          <p:cNvPr id="7" name="Metin kutusu 6">
            <a:extLst>
              <a:ext uri="{FF2B5EF4-FFF2-40B4-BE49-F238E27FC236}">
                <a16:creationId xmlns:a16="http://schemas.microsoft.com/office/drawing/2014/main" id="{998138B3-22FA-4AF6-A4CA-A6B1FE7F1EE1}"/>
              </a:ext>
            </a:extLst>
          </p:cNvPr>
          <p:cNvSpPr txBox="1"/>
          <p:nvPr/>
        </p:nvSpPr>
        <p:spPr>
          <a:xfrm>
            <a:off x="2984319" y="4509120"/>
            <a:ext cx="1079142" cy="1569660"/>
          </a:xfrm>
          <a:prstGeom prst="rect">
            <a:avLst/>
          </a:prstGeom>
          <a:noFill/>
        </p:spPr>
        <p:txBody>
          <a:bodyPr wrap="none" rtlCol="0">
            <a:spAutoFit/>
          </a:bodyPr>
          <a:lstStyle/>
          <a:p>
            <a:r>
              <a:rPr lang="tr-TR" sz="2400" dirty="0">
                <a:solidFill>
                  <a:srgbClr val="CC6600"/>
                </a:solidFill>
                <a:latin typeface="Comic Sans MS" panose="030F0702030302020204" pitchFamily="66" charset="0"/>
              </a:rPr>
              <a:t>Kadın</a:t>
            </a:r>
          </a:p>
          <a:p>
            <a:r>
              <a:rPr lang="tr-TR" sz="2400" dirty="0">
                <a:solidFill>
                  <a:srgbClr val="CC6600"/>
                </a:solidFill>
                <a:latin typeface="Comic Sans MS" panose="030F0702030302020204" pitchFamily="66" charset="0"/>
              </a:rPr>
              <a:t>Erkek</a:t>
            </a:r>
          </a:p>
          <a:p>
            <a:r>
              <a:rPr lang="tr-TR" sz="2400" dirty="0">
                <a:solidFill>
                  <a:srgbClr val="CC6600"/>
                </a:solidFill>
                <a:latin typeface="Comic Sans MS" panose="030F0702030302020204" pitchFamily="66" charset="0"/>
              </a:rPr>
              <a:t>Çocuk</a:t>
            </a:r>
          </a:p>
          <a:p>
            <a:r>
              <a:rPr lang="tr-TR" sz="2400" dirty="0">
                <a:solidFill>
                  <a:srgbClr val="CC6600"/>
                </a:solidFill>
                <a:latin typeface="Comic Sans MS" panose="030F0702030302020204" pitchFamily="66" charset="0"/>
              </a:rPr>
              <a:t>Bebek</a:t>
            </a:r>
          </a:p>
        </p:txBody>
      </p:sp>
      <p:sp>
        <p:nvSpPr>
          <p:cNvPr id="8" name="Metin kutusu 7">
            <a:extLst>
              <a:ext uri="{FF2B5EF4-FFF2-40B4-BE49-F238E27FC236}">
                <a16:creationId xmlns:a16="http://schemas.microsoft.com/office/drawing/2014/main" id="{C429E2CF-BA05-4268-BCEE-0FA67A7B8686}"/>
              </a:ext>
            </a:extLst>
          </p:cNvPr>
          <p:cNvSpPr txBox="1"/>
          <p:nvPr/>
        </p:nvSpPr>
        <p:spPr>
          <a:xfrm>
            <a:off x="4897016" y="4486454"/>
            <a:ext cx="1034257" cy="1938992"/>
          </a:xfrm>
          <a:prstGeom prst="rect">
            <a:avLst/>
          </a:prstGeom>
          <a:noFill/>
        </p:spPr>
        <p:txBody>
          <a:bodyPr wrap="none" rtlCol="0">
            <a:spAutoFit/>
          </a:bodyPr>
          <a:lstStyle/>
          <a:p>
            <a:r>
              <a:rPr lang="tr-TR" sz="2400" dirty="0">
                <a:solidFill>
                  <a:srgbClr val="17ED2B"/>
                </a:solidFill>
                <a:latin typeface="Comic Sans MS" panose="030F0702030302020204" pitchFamily="66" charset="0"/>
              </a:rPr>
              <a:t>Kuş</a:t>
            </a:r>
          </a:p>
          <a:p>
            <a:r>
              <a:rPr lang="tr-TR" sz="2400" dirty="0">
                <a:solidFill>
                  <a:srgbClr val="17ED2B"/>
                </a:solidFill>
                <a:latin typeface="Comic Sans MS" panose="030F0702030302020204" pitchFamily="66" charset="0"/>
              </a:rPr>
              <a:t>Arı</a:t>
            </a:r>
          </a:p>
          <a:p>
            <a:r>
              <a:rPr lang="tr-TR" sz="2400" dirty="0">
                <a:solidFill>
                  <a:srgbClr val="17ED2B"/>
                </a:solidFill>
                <a:latin typeface="Comic Sans MS" panose="030F0702030302020204" pitchFamily="66" charset="0"/>
              </a:rPr>
              <a:t>Balık</a:t>
            </a:r>
          </a:p>
          <a:p>
            <a:r>
              <a:rPr lang="tr-TR" sz="2400" dirty="0">
                <a:solidFill>
                  <a:srgbClr val="17ED2B"/>
                </a:solidFill>
                <a:latin typeface="Comic Sans MS" panose="030F0702030302020204" pitchFamily="66" charset="0"/>
              </a:rPr>
              <a:t>Kedi</a:t>
            </a:r>
          </a:p>
          <a:p>
            <a:r>
              <a:rPr lang="tr-TR" sz="2400" dirty="0">
                <a:solidFill>
                  <a:srgbClr val="17ED2B"/>
                </a:solidFill>
                <a:latin typeface="Comic Sans MS" panose="030F0702030302020204" pitchFamily="66" charset="0"/>
              </a:rPr>
              <a:t>Köpek</a:t>
            </a:r>
          </a:p>
        </p:txBody>
      </p:sp>
      <p:sp>
        <p:nvSpPr>
          <p:cNvPr id="9" name="Metin kutusu 8">
            <a:extLst>
              <a:ext uri="{FF2B5EF4-FFF2-40B4-BE49-F238E27FC236}">
                <a16:creationId xmlns:a16="http://schemas.microsoft.com/office/drawing/2014/main" id="{03E8126A-689C-4373-B0BF-A07AF6ED7345}"/>
              </a:ext>
            </a:extLst>
          </p:cNvPr>
          <p:cNvSpPr txBox="1"/>
          <p:nvPr/>
        </p:nvSpPr>
        <p:spPr>
          <a:xfrm>
            <a:off x="6876256" y="4486454"/>
            <a:ext cx="950901" cy="1262846"/>
          </a:xfrm>
          <a:prstGeom prst="rect">
            <a:avLst/>
          </a:prstGeom>
          <a:noFill/>
        </p:spPr>
        <p:txBody>
          <a:bodyPr wrap="none" rtlCol="0">
            <a:spAutoFit/>
          </a:bodyPr>
          <a:lstStyle/>
          <a:p>
            <a:pPr>
              <a:lnSpc>
                <a:spcPts val="3100"/>
              </a:lnSpc>
            </a:pPr>
            <a:r>
              <a:rPr lang="tr-TR" sz="2400" dirty="0">
                <a:solidFill>
                  <a:srgbClr val="FF0066"/>
                </a:solidFill>
                <a:latin typeface="Comic Sans MS" panose="030F0702030302020204" pitchFamily="66" charset="0"/>
              </a:rPr>
              <a:t>Ağaç</a:t>
            </a:r>
          </a:p>
          <a:p>
            <a:pPr>
              <a:lnSpc>
                <a:spcPts val="3100"/>
              </a:lnSpc>
            </a:pPr>
            <a:r>
              <a:rPr lang="tr-TR" sz="2400" dirty="0">
                <a:solidFill>
                  <a:srgbClr val="FF0066"/>
                </a:solidFill>
                <a:latin typeface="Comic Sans MS" panose="030F0702030302020204" pitchFamily="66" charset="0"/>
              </a:rPr>
              <a:t>Çiçek</a:t>
            </a:r>
          </a:p>
          <a:p>
            <a:pPr>
              <a:lnSpc>
                <a:spcPts val="3100"/>
              </a:lnSpc>
            </a:pPr>
            <a:r>
              <a:rPr lang="tr-TR" sz="2400" dirty="0">
                <a:solidFill>
                  <a:srgbClr val="FF0066"/>
                </a:solidFill>
                <a:latin typeface="Comic Sans MS" panose="030F0702030302020204" pitchFamily="66" charset="0"/>
              </a:rPr>
              <a:t>Ot</a:t>
            </a:r>
          </a:p>
        </p:txBody>
      </p:sp>
    </p:spTree>
    <p:extLst>
      <p:ext uri="{BB962C8B-B14F-4D97-AF65-F5344CB8AC3E}">
        <p14:creationId xmlns:p14="http://schemas.microsoft.com/office/powerpoint/2010/main" val="760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Resim 7">
            <a:extLst>
              <a:ext uri="{FF2B5EF4-FFF2-40B4-BE49-F238E27FC236}">
                <a16:creationId xmlns:a16="http://schemas.microsoft.com/office/drawing/2014/main" id="{45975B9D-1ED4-487A-A8C6-DDBF502E0CE9}"/>
              </a:ext>
            </a:extLst>
          </p:cNvPr>
          <p:cNvPicPr>
            <a:picLocks noChangeAspect="1"/>
          </p:cNvPicPr>
          <p:nvPr/>
        </p:nvPicPr>
        <p:blipFill>
          <a:blip r:embed="rId2" cstate="print"/>
          <a:stretch>
            <a:fillRect/>
          </a:stretch>
        </p:blipFill>
        <p:spPr>
          <a:xfrm>
            <a:off x="98571" y="0"/>
            <a:ext cx="8946858" cy="6858000"/>
          </a:xfrm>
          <a:prstGeom prst="rect">
            <a:avLst/>
          </a:prstGeom>
        </p:spPr>
      </p:pic>
      <p:sp>
        <p:nvSpPr>
          <p:cNvPr id="12" name="Dikdörtgen 11">
            <a:extLst>
              <a:ext uri="{FF2B5EF4-FFF2-40B4-BE49-F238E27FC236}">
                <a16:creationId xmlns:a16="http://schemas.microsoft.com/office/drawing/2014/main" id="{387B060C-BB0F-48A8-BBD4-8D4A8B7F1C37}"/>
              </a:ext>
            </a:extLst>
          </p:cNvPr>
          <p:cNvSpPr/>
          <p:nvPr/>
        </p:nvSpPr>
        <p:spPr>
          <a:xfrm>
            <a:off x="485177" y="1484784"/>
            <a:ext cx="421910"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D</a:t>
            </a:r>
            <a:endParaRPr lang="tr-TR" sz="2400" b="1" cap="none" spc="0" dirty="0">
              <a:ln w="0"/>
              <a:solidFill>
                <a:srgbClr val="FF0000"/>
              </a:solidFill>
              <a:latin typeface="Comic Sans MS" panose="030F0702030302020204" pitchFamily="66" charset="0"/>
            </a:endParaRPr>
          </a:p>
        </p:txBody>
      </p:sp>
      <p:sp>
        <p:nvSpPr>
          <p:cNvPr id="13" name="Dikdörtgen 12">
            <a:extLst>
              <a:ext uri="{FF2B5EF4-FFF2-40B4-BE49-F238E27FC236}">
                <a16:creationId xmlns:a16="http://schemas.microsoft.com/office/drawing/2014/main" id="{8A2D082B-2466-472A-8469-AFF1F78D8274}"/>
              </a:ext>
            </a:extLst>
          </p:cNvPr>
          <p:cNvSpPr/>
          <p:nvPr/>
        </p:nvSpPr>
        <p:spPr>
          <a:xfrm>
            <a:off x="478753" y="2171464"/>
            <a:ext cx="386644"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Y</a:t>
            </a:r>
            <a:endParaRPr lang="tr-TR" sz="2400" b="1" cap="none" spc="0" dirty="0">
              <a:ln w="0"/>
              <a:solidFill>
                <a:srgbClr val="FF0000"/>
              </a:solidFill>
              <a:latin typeface="Comic Sans MS" panose="030F0702030302020204" pitchFamily="66" charset="0"/>
            </a:endParaRPr>
          </a:p>
        </p:txBody>
      </p:sp>
      <p:sp>
        <p:nvSpPr>
          <p:cNvPr id="14" name="Dikdörtgen 13">
            <a:extLst>
              <a:ext uri="{FF2B5EF4-FFF2-40B4-BE49-F238E27FC236}">
                <a16:creationId xmlns:a16="http://schemas.microsoft.com/office/drawing/2014/main" id="{FB755B99-B258-44E2-98FA-01AB09F2C9CB}"/>
              </a:ext>
            </a:extLst>
          </p:cNvPr>
          <p:cNvSpPr/>
          <p:nvPr/>
        </p:nvSpPr>
        <p:spPr>
          <a:xfrm>
            <a:off x="488801" y="2851281"/>
            <a:ext cx="421910"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D</a:t>
            </a:r>
            <a:endParaRPr lang="tr-TR" sz="2400" b="1" cap="none" spc="0" dirty="0">
              <a:ln w="0"/>
              <a:solidFill>
                <a:srgbClr val="FF0000"/>
              </a:solidFill>
              <a:latin typeface="Comic Sans MS" panose="030F0702030302020204" pitchFamily="66" charset="0"/>
            </a:endParaRPr>
          </a:p>
        </p:txBody>
      </p:sp>
      <p:sp>
        <p:nvSpPr>
          <p:cNvPr id="15" name="Dikdörtgen 14">
            <a:extLst>
              <a:ext uri="{FF2B5EF4-FFF2-40B4-BE49-F238E27FC236}">
                <a16:creationId xmlns:a16="http://schemas.microsoft.com/office/drawing/2014/main" id="{2550DF77-DB2C-46C9-B913-D59E3A92CBDA}"/>
              </a:ext>
            </a:extLst>
          </p:cNvPr>
          <p:cNvSpPr/>
          <p:nvPr/>
        </p:nvSpPr>
        <p:spPr>
          <a:xfrm>
            <a:off x="485177" y="3528572"/>
            <a:ext cx="386644"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Y</a:t>
            </a:r>
            <a:endParaRPr lang="tr-TR" sz="2400" b="1" cap="none" spc="0" dirty="0">
              <a:ln w="0"/>
              <a:solidFill>
                <a:srgbClr val="FF0000"/>
              </a:solidFill>
              <a:latin typeface="Comic Sans MS" panose="030F0702030302020204" pitchFamily="66" charset="0"/>
            </a:endParaRPr>
          </a:p>
        </p:txBody>
      </p:sp>
      <p:sp>
        <p:nvSpPr>
          <p:cNvPr id="16" name="Dikdörtgen 15">
            <a:extLst>
              <a:ext uri="{FF2B5EF4-FFF2-40B4-BE49-F238E27FC236}">
                <a16:creationId xmlns:a16="http://schemas.microsoft.com/office/drawing/2014/main" id="{78668053-EDF8-436E-9B99-F87D2F0DA3CE}"/>
              </a:ext>
            </a:extLst>
          </p:cNvPr>
          <p:cNvSpPr/>
          <p:nvPr/>
        </p:nvSpPr>
        <p:spPr>
          <a:xfrm>
            <a:off x="488801" y="4210915"/>
            <a:ext cx="421910"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D</a:t>
            </a:r>
            <a:endParaRPr lang="tr-TR" sz="2400" b="1" cap="none" spc="0" dirty="0">
              <a:ln w="0"/>
              <a:solidFill>
                <a:srgbClr val="FF0000"/>
              </a:solidFill>
              <a:latin typeface="Comic Sans MS" panose="030F0702030302020204" pitchFamily="66" charset="0"/>
            </a:endParaRPr>
          </a:p>
        </p:txBody>
      </p:sp>
      <p:sp>
        <p:nvSpPr>
          <p:cNvPr id="17" name="Dikdörtgen 16">
            <a:extLst>
              <a:ext uri="{FF2B5EF4-FFF2-40B4-BE49-F238E27FC236}">
                <a16:creationId xmlns:a16="http://schemas.microsoft.com/office/drawing/2014/main" id="{640E19C7-3572-412B-AEFA-B74EEFE8DFDE}"/>
              </a:ext>
            </a:extLst>
          </p:cNvPr>
          <p:cNvSpPr/>
          <p:nvPr/>
        </p:nvSpPr>
        <p:spPr>
          <a:xfrm>
            <a:off x="485177" y="4902840"/>
            <a:ext cx="421910"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D</a:t>
            </a:r>
            <a:endParaRPr lang="tr-TR" sz="2400" b="1" cap="none" spc="0" dirty="0">
              <a:ln w="0"/>
              <a:solidFill>
                <a:srgbClr val="FF0000"/>
              </a:solidFill>
              <a:latin typeface="Comic Sans MS" panose="030F0702030302020204" pitchFamily="66" charset="0"/>
            </a:endParaRPr>
          </a:p>
        </p:txBody>
      </p:sp>
      <p:sp>
        <p:nvSpPr>
          <p:cNvPr id="18" name="Dikdörtgen 17">
            <a:extLst>
              <a:ext uri="{FF2B5EF4-FFF2-40B4-BE49-F238E27FC236}">
                <a16:creationId xmlns:a16="http://schemas.microsoft.com/office/drawing/2014/main" id="{61016208-0370-4743-89A0-CC7F317199F7}"/>
              </a:ext>
            </a:extLst>
          </p:cNvPr>
          <p:cNvSpPr/>
          <p:nvPr/>
        </p:nvSpPr>
        <p:spPr>
          <a:xfrm>
            <a:off x="485177" y="5580131"/>
            <a:ext cx="386644"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Y</a:t>
            </a:r>
            <a:endParaRPr lang="tr-TR" sz="2400" b="1" cap="none" spc="0" dirty="0">
              <a:ln w="0"/>
              <a:solidFill>
                <a:srgbClr val="FF0000"/>
              </a:solidFill>
              <a:latin typeface="Comic Sans MS" panose="030F0702030302020204" pitchFamily="66" charset="0"/>
            </a:endParaRPr>
          </a:p>
        </p:txBody>
      </p:sp>
      <p:sp>
        <p:nvSpPr>
          <p:cNvPr id="19" name="Dikdörtgen 18">
            <a:extLst>
              <a:ext uri="{FF2B5EF4-FFF2-40B4-BE49-F238E27FC236}">
                <a16:creationId xmlns:a16="http://schemas.microsoft.com/office/drawing/2014/main" id="{3B69B8FC-B4AE-4ADE-8DE3-3A29B22DB53F}"/>
              </a:ext>
            </a:extLst>
          </p:cNvPr>
          <p:cNvSpPr/>
          <p:nvPr/>
        </p:nvSpPr>
        <p:spPr>
          <a:xfrm>
            <a:off x="478753" y="6269617"/>
            <a:ext cx="421910" cy="461665"/>
          </a:xfrm>
          <a:prstGeom prst="rect">
            <a:avLst/>
          </a:prstGeom>
          <a:noFill/>
        </p:spPr>
        <p:txBody>
          <a:bodyPr wrap="none" lIns="91440" tIns="45720" rIns="91440" bIns="45720">
            <a:spAutoFit/>
          </a:bodyPr>
          <a:lstStyle/>
          <a:p>
            <a:pPr algn="ctr"/>
            <a:r>
              <a:rPr lang="tr-TR" sz="2400" b="1" dirty="0">
                <a:ln w="0"/>
                <a:solidFill>
                  <a:srgbClr val="FF0000"/>
                </a:solidFill>
                <a:latin typeface="Comic Sans MS" panose="030F0702030302020204" pitchFamily="66" charset="0"/>
              </a:rPr>
              <a:t>D</a:t>
            </a:r>
            <a:endParaRPr lang="tr-TR" sz="2400" b="1" cap="none" spc="0" dirty="0">
              <a:ln w="0"/>
              <a:solidFill>
                <a:srgbClr val="FF0000"/>
              </a:solidFill>
              <a:latin typeface="Comic Sans MS" panose="030F0702030302020204" pitchFamily="66" charset="0"/>
            </a:endParaRPr>
          </a:p>
        </p:txBody>
      </p:sp>
    </p:spTree>
    <p:extLst>
      <p:ext uri="{BB962C8B-B14F-4D97-AF65-F5344CB8AC3E}">
        <p14:creationId xmlns:p14="http://schemas.microsoft.com/office/powerpoint/2010/main" val="413428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ACCD8F1B-CF33-4708-9DB4-3F211C6330E2}"/>
              </a:ext>
            </a:extLst>
          </p:cNvPr>
          <p:cNvPicPr>
            <a:picLocks noChangeAspect="1"/>
          </p:cNvPicPr>
          <p:nvPr/>
        </p:nvPicPr>
        <p:blipFill>
          <a:blip r:embed="rId2" cstate="print"/>
          <a:stretch>
            <a:fillRect/>
          </a:stretch>
        </p:blipFill>
        <p:spPr>
          <a:xfrm>
            <a:off x="47678" y="980728"/>
            <a:ext cx="9096322" cy="4752528"/>
          </a:xfrm>
          <a:prstGeom prst="rect">
            <a:avLst/>
          </a:prstGeom>
        </p:spPr>
      </p:pic>
      <p:sp>
        <p:nvSpPr>
          <p:cNvPr id="32" name="Metin kutusu 31">
            <a:extLst>
              <a:ext uri="{FF2B5EF4-FFF2-40B4-BE49-F238E27FC236}">
                <a16:creationId xmlns:a16="http://schemas.microsoft.com/office/drawing/2014/main" id="{B30CAD27-A6D3-E2FD-961A-9D62ADC2EDC7}"/>
              </a:ext>
            </a:extLst>
          </p:cNvPr>
          <p:cNvSpPr txBox="1"/>
          <p:nvPr/>
        </p:nvSpPr>
        <p:spPr>
          <a:xfrm>
            <a:off x="179512" y="1628800"/>
            <a:ext cx="4680520" cy="3939540"/>
          </a:xfrm>
          <a:prstGeom prst="rect">
            <a:avLst/>
          </a:prstGeom>
          <a:noFill/>
        </p:spPr>
        <p:txBody>
          <a:bodyPr wrap="square" rtlCol="0">
            <a:spAutoFit/>
          </a:bodyPr>
          <a:lstStyle/>
          <a:p>
            <a:pPr algn="just"/>
            <a:r>
              <a:rPr lang="tr-TR" sz="2500" dirty="0">
                <a:solidFill>
                  <a:srgbClr val="FF0000"/>
                </a:solidFill>
                <a:latin typeface="Comic Sans MS" panose="030F0702030302020204" pitchFamily="66" charset="0"/>
              </a:rPr>
              <a:t>  Derede yaşayan balıklar ve diğer canlılar ölebilir. O dereden su içen hayvanlar hastalanır. Bu hastalık o hay-</a:t>
            </a:r>
            <a:r>
              <a:rPr lang="tr-TR" sz="2500" dirty="0" err="1">
                <a:solidFill>
                  <a:srgbClr val="FF0000"/>
                </a:solidFill>
                <a:latin typeface="Comic Sans MS" panose="030F0702030302020204" pitchFamily="66" charset="0"/>
              </a:rPr>
              <a:t>vanların</a:t>
            </a:r>
            <a:r>
              <a:rPr lang="tr-TR" sz="2500" dirty="0">
                <a:solidFill>
                  <a:srgbClr val="FF0000"/>
                </a:solidFill>
                <a:latin typeface="Comic Sans MS" panose="030F0702030302020204" pitchFamily="66" charset="0"/>
              </a:rPr>
              <a:t> etinden, sütünden ya-</a:t>
            </a:r>
            <a:r>
              <a:rPr lang="tr-TR" sz="2500" dirty="0" err="1">
                <a:solidFill>
                  <a:srgbClr val="FF0000"/>
                </a:solidFill>
                <a:latin typeface="Comic Sans MS" panose="030F0702030302020204" pitchFamily="66" charset="0"/>
              </a:rPr>
              <a:t>rarlanan</a:t>
            </a:r>
            <a:r>
              <a:rPr lang="tr-TR" sz="2500" dirty="0">
                <a:solidFill>
                  <a:srgbClr val="FF0000"/>
                </a:solidFill>
                <a:latin typeface="Comic Sans MS" panose="030F0702030302020204" pitchFamily="66" charset="0"/>
              </a:rPr>
              <a:t> insanlara da geçer. Aynı deredeki sularla </a:t>
            </a:r>
            <a:r>
              <a:rPr lang="tr-TR" sz="2500" dirty="0" err="1">
                <a:solidFill>
                  <a:srgbClr val="FF0000"/>
                </a:solidFill>
                <a:latin typeface="Comic Sans MS" panose="030F0702030302020204" pitchFamily="66" charset="0"/>
              </a:rPr>
              <a:t>bes-lenen</a:t>
            </a:r>
            <a:r>
              <a:rPr lang="tr-TR" sz="2500" dirty="0">
                <a:solidFill>
                  <a:srgbClr val="FF0000"/>
                </a:solidFill>
                <a:latin typeface="Comic Sans MS" panose="030F0702030302020204" pitchFamily="66" charset="0"/>
              </a:rPr>
              <a:t> bitkiler kurur. Bitkilerle beslenen pek çok hayvan aç kalır.</a:t>
            </a:r>
          </a:p>
        </p:txBody>
      </p:sp>
    </p:spTree>
    <p:extLst>
      <p:ext uri="{BB962C8B-B14F-4D97-AF65-F5344CB8AC3E}">
        <p14:creationId xmlns:p14="http://schemas.microsoft.com/office/powerpoint/2010/main" val="3147411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2433</TotalTime>
  <Words>235</Words>
  <Application>Microsoft Office PowerPoint</Application>
  <PresentationFormat>Ekran Gösterisi (4:3)</PresentationFormat>
  <Paragraphs>50</Paragraphs>
  <Slides>14</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14</vt:i4>
      </vt:variant>
    </vt:vector>
  </HeadingPairs>
  <TitlesOfParts>
    <vt:vector size="19" baseType="lpstr">
      <vt:lpstr>Arial</vt:lpstr>
      <vt:lpstr>Calibri</vt:lpstr>
      <vt:lpstr>Calibri Light</vt:lpstr>
      <vt:lpstr>Comic Sans MS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Samsung</dc:creator>
  <cp:lastModifiedBy>serkan demir</cp:lastModifiedBy>
  <cp:revision>184</cp:revision>
  <dcterms:created xsi:type="dcterms:W3CDTF">2022-09-09T22:09:20Z</dcterms:created>
  <dcterms:modified xsi:type="dcterms:W3CDTF">2023-02-27T16:11:41Z</dcterms:modified>
</cp:coreProperties>
</file>