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utlu kırıcı" initials="m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90A71-6D22-4DF8-BBCA-8B124DA135BC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177EAD-DE12-48CF-A095-CC4C13613A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4452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www.sorubak.com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77EAD-DE12-48CF-A095-CC4C13613A6F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6875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77EAD-DE12-48CF-A095-CC4C13613A6F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1641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173C451-4FC2-44E8-A42B-DF40BE6B31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7ADFECB-AF66-4936-80ED-95CB367595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9D78E0A-77FF-4A72-9C62-75A6927A5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E0C73-4D7D-412A-8854-0ABE2E5C16A9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BC0EDB9-0FAC-4E81-ADED-E0EE1AE7C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4F85417-01DB-4893-A871-C52E5E88E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BDCFC-4B0B-4213-B2C5-62F22C7E0D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2370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2D7B9E7-3427-4CF3-BD63-97258D736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24859B8-3C40-4C94-A2D3-CF373BBFD9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50931A2-3D0A-4AE0-BB95-B1FD9BA08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E0C73-4D7D-412A-8854-0ABE2E5C16A9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AC3C9F4-0516-4BEE-B489-CB59AF617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AB8289D-2310-44B0-97D7-64E88E4CA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BDCFC-4B0B-4213-B2C5-62F22C7E0D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9564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46A4D23C-2639-4D95-A430-0984817D99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B17F5AE2-9AD7-4DB7-89A5-5E37A331F5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FA93024-0D24-4291-8236-CC17BF451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E0C73-4D7D-412A-8854-0ABE2E5C16A9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ED8AAAB-8706-47EE-96A4-3681AF6FD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BD8B401-7106-4FF8-B91F-6B14666FC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BDCFC-4B0B-4213-B2C5-62F22C7E0D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5347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C98575B-38EA-4125-9E87-F64888B42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21E5942-C5B3-4255-B9DF-289D7E2E5D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95067D1-965D-4DA9-BCE7-E5967383F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E0C73-4D7D-412A-8854-0ABE2E5C16A9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C498292-A903-40FC-B891-0591CA3E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729454B-2E21-4630-98A3-A78757E1E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BDCFC-4B0B-4213-B2C5-62F22C7E0D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8259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EEEB8CE-F994-41AD-91AB-28DAE065A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5FCA0D3-CE79-42A9-8A0A-E184119DB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AA2A139-A2BA-4E05-B571-2B5BF1C43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E0C73-4D7D-412A-8854-0ABE2E5C16A9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70A1646-821B-4662-8606-BF23D0D5C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3EF6AE0-45D5-4CBE-94EA-D40C9042B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BDCFC-4B0B-4213-B2C5-62F22C7E0D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541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13B8701-19B1-43BC-8803-1B560A258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BF43D49-7A4C-4A2E-A046-8EAB30C5EA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7B73CFC0-832E-4A55-B0D1-B46C780B2A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533D205-149B-46B6-A710-20B347F47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E0C73-4D7D-412A-8854-0ABE2E5C16A9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49CD886D-41F9-405E-9C5F-C0810786B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75EB0B3-2E46-4268-98DC-F678CF706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BDCFC-4B0B-4213-B2C5-62F22C7E0D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4565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AF178AF-3E1A-4CF3-A4E6-3EF5CE6FA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DF82FD3-9D0D-448D-BF71-78978CBD3E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B7AD07D1-34E2-49A2-BA0D-55DD0B56F9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0BC6C0CE-1F1D-44DF-B573-177CC8185C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CCB23417-6D5B-4CA0-BCF1-885E1C2F42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AC52BD33-8ECC-4CB6-B971-F78961ED1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E0C73-4D7D-412A-8854-0ABE2E5C16A9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9135F72E-1730-40D3-AF9D-15D806847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FFBC7428-42FE-4CB8-8784-97EFABD95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BDCFC-4B0B-4213-B2C5-62F22C7E0D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3197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414E08C-AC18-4050-9A1F-7C032548F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EA8AD87B-C1A2-477C-8483-5BA975A86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E0C73-4D7D-412A-8854-0ABE2E5C16A9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BE88778-74EE-43FF-B020-18D347918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91632B16-ED7D-49E7-BF46-EC51E060B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BDCFC-4B0B-4213-B2C5-62F22C7E0D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8501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3CC3D5B4-AB56-4728-8404-234A30ABE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E0C73-4D7D-412A-8854-0ABE2E5C16A9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759CCBEE-8263-4CB3-A134-626207927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441FA593-EA4C-431E-9BE2-B14FC2574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BDCFC-4B0B-4213-B2C5-62F22C7E0D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5039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9F5DF3A-A277-4630-AA57-128D490C6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886176F-0FB5-4999-AD6E-E83C8C8BC0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E6B6958-7EE5-44B2-92E1-B564E31207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9CC138D-36DC-42E7-8BF9-975D713D1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E0C73-4D7D-412A-8854-0ABE2E5C16A9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D9AD5D65-C4D4-4BBF-8AB1-8FD642616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41BA2FB-97DB-4596-9388-7BC0F725D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BDCFC-4B0B-4213-B2C5-62F22C7E0D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6591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7171931-7E4B-428D-90E0-450ECCCA9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B95A0632-37A5-41DB-85DE-2084AB2C48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312A643-FAD4-4CFA-9FB0-2D66F10BCF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A42F61E7-7F87-4C94-9DF9-DF4B92ED0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E0C73-4D7D-412A-8854-0ABE2E5C16A9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E5E709CE-D84E-4BCB-BF61-93387D72C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10B7EEC0-92AE-4A9B-A451-04AAA2DD5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BDCFC-4B0B-4213-B2C5-62F22C7E0D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735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F4C546FB-E722-4001-8E6E-69E4FAD05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80E7E48-2079-413D-A549-1488D85DD5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67651FE-AB46-4691-95D2-7229F39AE5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E0C73-4D7D-412A-8854-0ABE2E5C16A9}" type="datetimeFigureOut">
              <a:rPr lang="tr-TR" smtClean="0"/>
              <a:t>14.04.2022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DD4CDED-7621-46FF-8DA6-E019632CD1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38E6693-D5CF-476F-B75C-A06D3ADA89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BDCFC-4B0B-4213-B2C5-62F22C7E0D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1246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fif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fi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Başlık 3">
            <a:extLst>
              <a:ext uri="{FF2B5EF4-FFF2-40B4-BE49-F238E27FC236}">
                <a16:creationId xmlns:a16="http://schemas.microsoft.com/office/drawing/2014/main" id="{47318D2F-F76A-4CD8-94BF-32E2D44FF2A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045368" y="2043663"/>
            <a:ext cx="6105194" cy="203105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DOĞAL ÇEVRE</a:t>
            </a:r>
            <a:r>
              <a:rPr lang="tr-TR" sz="6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VE YAPAY ÇEVRE</a:t>
            </a:r>
            <a:endParaRPr lang="en-US" sz="6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219" y="578604"/>
            <a:ext cx="1072884" cy="1072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796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AD531CB-FCF2-42CD-B601-3EC04103A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</a:p>
        </p:txBody>
      </p:sp>
      <p:pic>
        <p:nvPicPr>
          <p:cNvPr id="6" name="Resim Yer Tutucusu 5" descr="cam, kuş içeren bir resim&#10;&#10;Açıklama otomatik olarak oluşturuldu">
            <a:extLst>
              <a:ext uri="{FF2B5EF4-FFF2-40B4-BE49-F238E27FC236}">
                <a16:creationId xmlns:a16="http://schemas.microsoft.com/office/drawing/2014/main" id="{018D9ABE-1203-4239-B67F-F1A78CD1DAB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05428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04DD2DA-1C43-4B6B-B374-2D89EE4AC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DÜNYA</a:t>
            </a:r>
          </a:p>
        </p:txBody>
      </p:sp>
      <p:pic>
        <p:nvPicPr>
          <p:cNvPr id="6" name="Resim Yer Tutucusu 5" descr="karanlık, oturma, bardak, tablo içeren bir resim&#10;&#10;Açıklama otomatik olarak oluşturuldu">
            <a:extLst>
              <a:ext uri="{FF2B5EF4-FFF2-40B4-BE49-F238E27FC236}">
                <a16:creationId xmlns:a16="http://schemas.microsoft.com/office/drawing/2014/main" id="{277783F6-25ED-48F6-8E8B-1E329124057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5" r="84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7702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C96585C-BC6C-477C-A0F6-A62458CF5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TOPRAK</a:t>
            </a:r>
          </a:p>
        </p:txBody>
      </p:sp>
      <p:pic>
        <p:nvPicPr>
          <p:cNvPr id="6" name="Resim Yer Tutucusu 5" descr="açık hava, doğa, sahil, uçma içeren bir resim&#10;&#10;Açıklama otomatik olarak oluşturuldu">
            <a:extLst>
              <a:ext uri="{FF2B5EF4-FFF2-40B4-BE49-F238E27FC236}">
                <a16:creationId xmlns:a16="http://schemas.microsoft.com/office/drawing/2014/main" id="{3404500F-AA66-4CD8-A049-040903773E3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7" r="165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29588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96B2475-E63F-4354-9DFE-3554049A1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GÖKYÜZÜ</a:t>
            </a:r>
          </a:p>
        </p:txBody>
      </p:sp>
      <p:pic>
        <p:nvPicPr>
          <p:cNvPr id="6" name="Resim Yer Tutucusu 5" descr="doğa, açık hava, bulutlu, uçma içeren bir resim&#10;&#10;Açıklama otomatik olarak oluşturuldu">
            <a:extLst>
              <a:ext uri="{FF2B5EF4-FFF2-40B4-BE49-F238E27FC236}">
                <a16:creationId xmlns:a16="http://schemas.microsoft.com/office/drawing/2014/main" id="{82772014-C379-413E-99FF-54CE740A01A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5" r="77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3309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77F9E84-8FA6-4EB2-9085-30ED2207E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</a:t>
            </a:r>
          </a:p>
        </p:txBody>
      </p:sp>
      <p:pic>
        <p:nvPicPr>
          <p:cNvPr id="6" name="Resim Yer Tutucusu 5" descr="açık hava, bina, geniş, su içeren bir resim&#10;&#10;Açıklama otomatik olarak oluşturuldu">
            <a:extLst>
              <a:ext uri="{FF2B5EF4-FFF2-40B4-BE49-F238E27FC236}">
                <a16:creationId xmlns:a16="http://schemas.microsoft.com/office/drawing/2014/main" id="{F72DA721-9C77-42D5-9C93-9FA3DA8753D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1" r="143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134209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C763F06-C8E0-4D1A-8EF9-90D3AFA7F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ORMAN</a:t>
            </a:r>
          </a:p>
        </p:txBody>
      </p:sp>
      <p:pic>
        <p:nvPicPr>
          <p:cNvPr id="6" name="Resim Yer Tutucusu 5" descr="açık hava, orman, doğa, tren içeren bir resim&#10;&#10;Açıklama otomatik olarak oluşturuldu">
            <a:extLst>
              <a:ext uri="{FF2B5EF4-FFF2-40B4-BE49-F238E27FC236}">
                <a16:creationId xmlns:a16="http://schemas.microsoft.com/office/drawing/2014/main" id="{CB798633-4A38-44B8-A013-6C5010490D8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0" r="163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759825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1C9CC24-B375-4226-BF2B-61FADBBA69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70A28E-4FD8-4474-A206-E15B5EBB30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1084747"/>
            <a:ext cx="12188952" cy="3294207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647E21-5366-4638-AC97-D8CD4111E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5" r="8214" b="45501"/>
          <a:stretch>
            <a:fillRect/>
          </a:stretch>
        </p:blipFill>
        <p:spPr>
          <a:xfrm flipV="1">
            <a:off x="0" y="0"/>
            <a:ext cx="12191999" cy="4473360"/>
          </a:xfrm>
          <a:custGeom>
            <a:avLst/>
            <a:gdLst>
              <a:gd name="connsiteX0" fmla="*/ 0 w 12191999"/>
              <a:gd name="connsiteY0" fmla="*/ 4473360 h 4473360"/>
              <a:gd name="connsiteX1" fmla="*/ 12191999 w 12191999"/>
              <a:gd name="connsiteY1" fmla="*/ 4473360 h 4473360"/>
              <a:gd name="connsiteX2" fmla="*/ 12191999 w 12191999"/>
              <a:gd name="connsiteY2" fmla="*/ 0 h 4473360"/>
              <a:gd name="connsiteX3" fmla="*/ 0 w 12191999"/>
              <a:gd name="connsiteY3" fmla="*/ 0 h 447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3360">
                <a:moveTo>
                  <a:pt x="0" y="4473360"/>
                </a:moveTo>
                <a:lnTo>
                  <a:pt x="12191999" y="447336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Başlık 1">
            <a:extLst>
              <a:ext uri="{FF2B5EF4-FFF2-40B4-BE49-F238E27FC236}">
                <a16:creationId xmlns:a16="http://schemas.microsoft.com/office/drawing/2014/main" id="{8C7C9B72-5EF0-4D6E-A42F-5C81D9955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925" y="2076450"/>
            <a:ext cx="10684151" cy="134513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YAPAY ÇEVRE</a:t>
            </a:r>
          </a:p>
        </p:txBody>
      </p:sp>
    </p:spTree>
    <p:extLst>
      <p:ext uri="{BB962C8B-B14F-4D97-AF65-F5344CB8AC3E}">
        <p14:creationId xmlns:p14="http://schemas.microsoft.com/office/powerpoint/2010/main" val="18334037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B13A34B-7361-482C-9000-31229B4D4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BARAJ</a:t>
            </a:r>
          </a:p>
        </p:txBody>
      </p:sp>
      <p:pic>
        <p:nvPicPr>
          <p:cNvPr id="6" name="Resim Yer Tutucusu 5" descr="dağ, doğa, açık hava, su içeren bir resim&#10;&#10;Açıklama otomatik olarak oluşturuldu">
            <a:extLst>
              <a:ext uri="{FF2B5EF4-FFF2-40B4-BE49-F238E27FC236}">
                <a16:creationId xmlns:a16="http://schemas.microsoft.com/office/drawing/2014/main" id="{574870EB-F424-4D42-9F3C-A4DEF561712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0" r="79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83522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7EE83DD-822F-4145-92DF-7CFAA91AA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CAMİ</a:t>
            </a:r>
          </a:p>
        </p:txBody>
      </p:sp>
      <p:pic>
        <p:nvPicPr>
          <p:cNvPr id="6" name="Resim Yer Tutucusu 5" descr="açık hava, bina, cadde, geniş içeren bir resim&#10;&#10;Açıklama otomatik olarak oluşturuldu">
            <a:extLst>
              <a:ext uri="{FF2B5EF4-FFF2-40B4-BE49-F238E27FC236}">
                <a16:creationId xmlns:a16="http://schemas.microsoft.com/office/drawing/2014/main" id="{F0DAB329-FD05-4A55-8A37-DF315D59DC9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1" r="143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416885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11114C4-0405-4D86-9334-CA8B84487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MAHALLE</a:t>
            </a:r>
          </a:p>
        </p:txBody>
      </p:sp>
      <p:pic>
        <p:nvPicPr>
          <p:cNvPr id="6" name="Resim Yer Tutucusu 5" descr="bina, ev, açık hava, küçük içeren bir resim&#10;&#10;Açıklama otomatik olarak oluşturuldu">
            <a:extLst>
              <a:ext uri="{FF2B5EF4-FFF2-40B4-BE49-F238E27FC236}">
                <a16:creationId xmlns:a16="http://schemas.microsoft.com/office/drawing/2014/main" id="{C7C3C058-3B18-4067-BA1D-9B5BDC3CF96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0" r="145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37558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6">
            <a:extLst>
              <a:ext uri="{FF2B5EF4-FFF2-40B4-BE49-F238E27FC236}">
                <a16:creationId xmlns:a16="http://schemas.microsoft.com/office/drawing/2014/main" id="{01C9CC24-B375-4226-BF2B-61FADBBA69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CD70A28E-4FD8-4474-A206-E15B5EBB30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1084747"/>
            <a:ext cx="12188952" cy="3294207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0">
            <a:extLst>
              <a:ext uri="{FF2B5EF4-FFF2-40B4-BE49-F238E27FC236}">
                <a16:creationId xmlns:a16="http://schemas.microsoft.com/office/drawing/2014/main" id="{39647E21-5366-4638-AC97-D8CD4111E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5" r="8214" b="45501"/>
          <a:stretch>
            <a:fillRect/>
          </a:stretch>
        </p:blipFill>
        <p:spPr>
          <a:xfrm flipV="1">
            <a:off x="0" y="0"/>
            <a:ext cx="12191999" cy="4473360"/>
          </a:xfrm>
          <a:custGeom>
            <a:avLst/>
            <a:gdLst>
              <a:gd name="connsiteX0" fmla="*/ 0 w 12191999"/>
              <a:gd name="connsiteY0" fmla="*/ 4473360 h 4473360"/>
              <a:gd name="connsiteX1" fmla="*/ 12191999 w 12191999"/>
              <a:gd name="connsiteY1" fmla="*/ 4473360 h 4473360"/>
              <a:gd name="connsiteX2" fmla="*/ 12191999 w 12191999"/>
              <a:gd name="connsiteY2" fmla="*/ 0 h 4473360"/>
              <a:gd name="connsiteX3" fmla="*/ 0 w 12191999"/>
              <a:gd name="connsiteY3" fmla="*/ 0 h 447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3360">
                <a:moveTo>
                  <a:pt x="0" y="4473360"/>
                </a:moveTo>
                <a:lnTo>
                  <a:pt x="12191999" y="447336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Başlık 1">
            <a:extLst>
              <a:ext uri="{FF2B5EF4-FFF2-40B4-BE49-F238E27FC236}">
                <a16:creationId xmlns:a16="http://schemas.microsoft.com/office/drawing/2014/main" id="{2D15EDC7-A4D0-4819-9341-8C66102CC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925" y="2076450"/>
            <a:ext cx="10684151" cy="134513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DOĞAL ÇEVRE</a:t>
            </a:r>
          </a:p>
        </p:txBody>
      </p:sp>
    </p:spTree>
    <p:extLst>
      <p:ext uri="{BB962C8B-B14F-4D97-AF65-F5344CB8AC3E}">
        <p14:creationId xmlns:p14="http://schemas.microsoft.com/office/powerpoint/2010/main" val="1086259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92D97F2-CA6D-4B37-9259-AECF92CF2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KÖPRÜ</a:t>
            </a:r>
          </a:p>
        </p:txBody>
      </p:sp>
      <p:pic>
        <p:nvPicPr>
          <p:cNvPr id="6" name="Resim Yer Tutucusu 5" descr="su, açık hava, vapur, gemi içeren bir resim&#10;&#10;Açıklama otomatik olarak oluşturuldu">
            <a:extLst>
              <a:ext uri="{FF2B5EF4-FFF2-40B4-BE49-F238E27FC236}">
                <a16:creationId xmlns:a16="http://schemas.microsoft.com/office/drawing/2014/main" id="{DEDE6D00-CBDE-48EF-BCDF-C4E25F8DFAA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9" r="113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168990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2FA0B89-13AF-4FC8-B641-AEEE891C9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HEYKEL</a:t>
            </a:r>
          </a:p>
        </p:txBody>
      </p:sp>
      <p:pic>
        <p:nvPicPr>
          <p:cNvPr id="6" name="Resim Yer Tutucusu 5" descr="kuş, su, beyaz, oturma içeren bir resim&#10;&#10;Açıklama otomatik olarak oluşturuldu">
            <a:extLst>
              <a:ext uri="{FF2B5EF4-FFF2-40B4-BE49-F238E27FC236}">
                <a16:creationId xmlns:a16="http://schemas.microsoft.com/office/drawing/2014/main" id="{305BE575-E43C-415C-A11D-F79DFE32FC7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1" r="151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221856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5D9C300-92EA-467A-9ED4-86EE8D6D8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4210514" cy="1600200"/>
          </a:xfrm>
        </p:spPr>
        <p:txBody>
          <a:bodyPr>
            <a:normAutofit fontScale="90000"/>
          </a:bodyPr>
          <a:lstStyle/>
          <a:p>
            <a:r>
              <a:rPr lang="tr-TR" sz="6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GÖKDELEN</a:t>
            </a:r>
          </a:p>
        </p:txBody>
      </p:sp>
      <p:pic>
        <p:nvPicPr>
          <p:cNvPr id="6" name="Resim Yer Tutucusu 5" descr="açık hava, bina, şehir, iz içeren bir resim&#10;&#10;Açıklama otomatik olarak oluşturuldu">
            <a:extLst>
              <a:ext uri="{FF2B5EF4-FFF2-40B4-BE49-F238E27FC236}">
                <a16:creationId xmlns:a16="http://schemas.microsoft.com/office/drawing/2014/main" id="{69E09BD2-DC98-4F86-8E57-6A5AB87EBC9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3" r="104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292823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268107A-4A01-4B05-B886-957C871E1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OKUL</a:t>
            </a:r>
          </a:p>
        </p:txBody>
      </p:sp>
      <p:pic>
        <p:nvPicPr>
          <p:cNvPr id="6" name="Resim Yer Tutucusu 5" descr="bina, açık hava, kırmızı, ev içeren bir resim&#10;&#10;Açıklama otomatik olarak oluşturuldu">
            <a:extLst>
              <a:ext uri="{FF2B5EF4-FFF2-40B4-BE49-F238E27FC236}">
                <a16:creationId xmlns:a16="http://schemas.microsoft.com/office/drawing/2014/main" id="{D6746760-5583-481E-BD45-4FE0DD65CFB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1" r="143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252342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B683261-7E5F-43DE-BAE0-A7526F4B5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PARK</a:t>
            </a:r>
          </a:p>
        </p:txBody>
      </p:sp>
      <p:pic>
        <p:nvPicPr>
          <p:cNvPr id="6" name="Resim Yer Tutucusu 5" descr="açık hava, çit, çayır, oturma içeren bir resim&#10;&#10;Açıklama otomatik olarak oluşturuldu">
            <a:extLst>
              <a:ext uri="{FF2B5EF4-FFF2-40B4-BE49-F238E27FC236}">
                <a16:creationId xmlns:a16="http://schemas.microsoft.com/office/drawing/2014/main" id="{ED58D85A-FFDA-43AF-9C14-521FAF80840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5" r="77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802299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4D84617-11BD-4605-8DBE-DBE0E2ECA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latin typeface="Arial" panose="020B0604020202020204" pitchFamily="34" charset="0"/>
                <a:cs typeface="Arial" panose="020B0604020202020204" pitchFamily="34" charset="0"/>
              </a:rPr>
              <a:t>TELEFON</a:t>
            </a:r>
          </a:p>
        </p:txBody>
      </p:sp>
      <p:pic>
        <p:nvPicPr>
          <p:cNvPr id="6" name="Resim Yer Tutucusu 5" descr="iç mekan, farklı, oturma, siyah içeren bir resim&#10;&#10;Açıklama otomatik olarak oluşturuldu">
            <a:extLst>
              <a:ext uri="{FF2B5EF4-FFF2-40B4-BE49-F238E27FC236}">
                <a16:creationId xmlns:a16="http://schemas.microsoft.com/office/drawing/2014/main" id="{95370C54-8D48-4055-9739-A399A9B6B44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1" r="143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066567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6468AE0-6992-4566-B0EB-9F357561B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YOL</a:t>
            </a:r>
          </a:p>
        </p:txBody>
      </p:sp>
      <p:pic>
        <p:nvPicPr>
          <p:cNvPr id="6" name="Resim Yer Tutucusu 5" descr="sahne, çayır, yol, açık hava içeren bir resim&#10;&#10;Açıklama otomatik olarak oluşturuldu">
            <a:extLst>
              <a:ext uri="{FF2B5EF4-FFF2-40B4-BE49-F238E27FC236}">
                <a16:creationId xmlns:a16="http://schemas.microsoft.com/office/drawing/2014/main" id="{DD488B92-EC31-4E92-BC4C-45557ECA3D8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5" r="77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609670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965C082-B113-443C-9DD0-275832DA1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UÇAK</a:t>
            </a:r>
          </a:p>
        </p:txBody>
      </p:sp>
      <p:pic>
        <p:nvPicPr>
          <p:cNvPr id="6" name="Resim Yer Tutucusu 5" descr="uçak, açık hava, uçma, geniş içeren bir resim&#10;&#10;Açıklama otomatik olarak oluşturuldu">
            <a:extLst>
              <a:ext uri="{FF2B5EF4-FFF2-40B4-BE49-F238E27FC236}">
                <a16:creationId xmlns:a16="http://schemas.microsoft.com/office/drawing/2014/main" id="{5A5DEDDC-16A4-4568-B0F3-77D2BD5FF8C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6" r="138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9719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627399AF-9B20-4B75-BE0B-EC620C796D47}"/>
              </a:ext>
            </a:extLst>
          </p:cNvPr>
          <p:cNvSpPr txBox="1"/>
          <p:nvPr/>
        </p:nvSpPr>
        <p:spPr>
          <a:xfrm>
            <a:off x="2405575" y="3291840"/>
            <a:ext cx="90314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" panose="020B0604020202020204" pitchFamily="34" charset="0"/>
                <a:cs typeface="Arial" panose="020B0604020202020204" pitchFamily="34" charset="0"/>
              </a:rPr>
              <a:t>HAZIRLAYAN:</a:t>
            </a:r>
          </a:p>
          <a:p>
            <a:r>
              <a:rPr lang="tr-TR" sz="6000" dirty="0">
                <a:latin typeface="Arial" panose="020B0604020202020204" pitchFamily="34" charset="0"/>
                <a:cs typeface="Arial" panose="020B0604020202020204" pitchFamily="34" charset="0"/>
              </a:rPr>
              <a:t>              Mutlu KIRICI</a:t>
            </a:r>
          </a:p>
        </p:txBody>
      </p:sp>
    </p:spTree>
    <p:extLst>
      <p:ext uri="{BB962C8B-B14F-4D97-AF65-F5344CB8AC3E}">
        <p14:creationId xmlns:p14="http://schemas.microsoft.com/office/powerpoint/2010/main" val="769998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604461-E778-48CE-8C1F-070EEB598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DENİZ</a:t>
            </a:r>
          </a:p>
        </p:txBody>
      </p:sp>
      <p:pic>
        <p:nvPicPr>
          <p:cNvPr id="6" name="Resim Yer Tutucusu 5" descr="su, açık hava, günbatımı, okyanus içeren bir resim&#10;&#10;Açıklama otomatik olarak oluşturuldu">
            <a:extLst>
              <a:ext uri="{FF2B5EF4-FFF2-40B4-BE49-F238E27FC236}">
                <a16:creationId xmlns:a16="http://schemas.microsoft.com/office/drawing/2014/main" id="{A2B187AF-A3E7-46F6-A62C-9CD8451AEAD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>
          <a:xfrm>
            <a:off x="5183188" y="1015561"/>
            <a:ext cx="6172200" cy="4873625"/>
          </a:xfrm>
        </p:spPr>
      </p:pic>
    </p:spTree>
    <p:extLst>
      <p:ext uri="{BB962C8B-B14F-4D97-AF65-F5344CB8AC3E}">
        <p14:creationId xmlns:p14="http://schemas.microsoft.com/office/powerpoint/2010/main" val="1472845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9D1330A-0FDB-4F76-B717-299D65225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DAĞ</a:t>
            </a:r>
          </a:p>
        </p:txBody>
      </p:sp>
      <p:pic>
        <p:nvPicPr>
          <p:cNvPr id="6" name="Resim Yer Tutucusu 5" descr="çayır, dağ, doğa, alan içeren bir resim&#10;&#10;Açıklama otomatik olarak oluşturuldu">
            <a:extLst>
              <a:ext uri="{FF2B5EF4-FFF2-40B4-BE49-F238E27FC236}">
                <a16:creationId xmlns:a16="http://schemas.microsoft.com/office/drawing/2014/main" id="{ADE40857-4462-49E2-A317-54ECC15F2A5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9" r="2569"/>
          <a:stretch>
            <a:fillRect/>
          </a:stretch>
        </p:blipFill>
        <p:spPr>
          <a:xfrm>
            <a:off x="5183188" y="1015561"/>
            <a:ext cx="6172200" cy="4873625"/>
          </a:xfrm>
        </p:spPr>
      </p:pic>
    </p:spTree>
    <p:extLst>
      <p:ext uri="{BB962C8B-B14F-4D97-AF65-F5344CB8AC3E}">
        <p14:creationId xmlns:p14="http://schemas.microsoft.com/office/powerpoint/2010/main" val="1606716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7322F50-2E72-4DD5-9D09-A640B0D01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IRMAK</a:t>
            </a:r>
          </a:p>
        </p:txBody>
      </p:sp>
      <p:pic>
        <p:nvPicPr>
          <p:cNvPr id="6" name="Resim Yer Tutucusu 5" descr="doğa, açık hava, çayır, dağ içeren bir resim&#10;&#10;Açıklama otomatik olarak oluşturuldu">
            <a:extLst>
              <a:ext uri="{FF2B5EF4-FFF2-40B4-BE49-F238E27FC236}">
                <a16:creationId xmlns:a16="http://schemas.microsoft.com/office/drawing/2014/main" id="{CDD5F170-FE7C-442F-8FFE-EAECFE32398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2" r="17002"/>
          <a:stretch>
            <a:fillRect/>
          </a:stretch>
        </p:blipFill>
        <p:spPr>
          <a:xfrm>
            <a:off x="5183188" y="1015561"/>
            <a:ext cx="6172200" cy="4873625"/>
          </a:xfrm>
        </p:spPr>
      </p:pic>
    </p:spTree>
    <p:extLst>
      <p:ext uri="{BB962C8B-B14F-4D97-AF65-F5344CB8AC3E}">
        <p14:creationId xmlns:p14="http://schemas.microsoft.com/office/powerpoint/2010/main" val="255430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65307A8-C171-4784-9894-13D71A815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GEZEGEN</a:t>
            </a:r>
          </a:p>
        </p:txBody>
      </p:sp>
      <p:pic>
        <p:nvPicPr>
          <p:cNvPr id="6" name="Resim Yer Tutucusu 5" descr="gök, yıldız içeren bir resim&#10;&#10;Açıklama otomatik olarak oluşturuldu">
            <a:extLst>
              <a:ext uri="{FF2B5EF4-FFF2-40B4-BE49-F238E27FC236}">
                <a16:creationId xmlns:a16="http://schemas.microsoft.com/office/drawing/2014/main" id="{EAC85170-0EC7-407C-A3E1-CAA40F417F4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9" r="18339"/>
          <a:stretch>
            <a:fillRect/>
          </a:stretch>
        </p:blipFill>
        <p:spPr>
          <a:xfrm>
            <a:off x="5183188" y="1015561"/>
            <a:ext cx="6172200" cy="4873625"/>
          </a:xfrm>
        </p:spPr>
      </p:pic>
    </p:spTree>
    <p:extLst>
      <p:ext uri="{BB962C8B-B14F-4D97-AF65-F5344CB8AC3E}">
        <p14:creationId xmlns:p14="http://schemas.microsoft.com/office/powerpoint/2010/main" val="3625546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E4D927E-CD94-4634-9396-1BF415242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GÖL</a:t>
            </a:r>
          </a:p>
        </p:txBody>
      </p:sp>
      <p:pic>
        <p:nvPicPr>
          <p:cNvPr id="6" name="Resim Yer Tutucusu 5" descr="doğa, su, gölet içeren bir resim&#10;&#10;Açıklama otomatik olarak oluşturuldu">
            <a:extLst>
              <a:ext uri="{FF2B5EF4-FFF2-40B4-BE49-F238E27FC236}">
                <a16:creationId xmlns:a16="http://schemas.microsoft.com/office/drawing/2014/main" id="{69552F46-31DC-4619-BFE1-618CB20DA57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5" r="10535"/>
          <a:stretch>
            <a:fillRect/>
          </a:stretch>
        </p:blipFill>
        <p:spPr>
          <a:xfrm>
            <a:off x="5183188" y="1015561"/>
            <a:ext cx="6172200" cy="4873625"/>
          </a:xfrm>
        </p:spPr>
      </p:pic>
    </p:spTree>
    <p:extLst>
      <p:ext uri="{BB962C8B-B14F-4D97-AF65-F5344CB8AC3E}">
        <p14:creationId xmlns:p14="http://schemas.microsoft.com/office/powerpoint/2010/main" val="2593063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9154B63-137E-4C4D-90B8-2D4CD9C40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ŞELALE</a:t>
            </a:r>
          </a:p>
        </p:txBody>
      </p:sp>
      <p:pic>
        <p:nvPicPr>
          <p:cNvPr id="6" name="Resim Yer Tutucusu 5" descr="doğa, su, şelale, taş içeren bir resim&#10;&#10;Açıklama otomatik olarak oluşturuldu">
            <a:extLst>
              <a:ext uri="{FF2B5EF4-FFF2-40B4-BE49-F238E27FC236}">
                <a16:creationId xmlns:a16="http://schemas.microsoft.com/office/drawing/2014/main" id="{D54C0479-7156-4D90-BE16-774225A0784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" r="3947"/>
          <a:stretch>
            <a:fillRect/>
          </a:stretch>
        </p:blipFill>
        <p:spPr>
          <a:xfrm>
            <a:off x="5183188" y="1015561"/>
            <a:ext cx="6172200" cy="4873625"/>
          </a:xfrm>
        </p:spPr>
      </p:pic>
    </p:spTree>
    <p:extLst>
      <p:ext uri="{BB962C8B-B14F-4D97-AF65-F5344CB8AC3E}">
        <p14:creationId xmlns:p14="http://schemas.microsoft.com/office/powerpoint/2010/main" val="539973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3022B37-0921-4D62-B870-1104CFF33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29065"/>
            <a:ext cx="3932237" cy="1600200"/>
          </a:xfrm>
        </p:spPr>
        <p:txBody>
          <a:bodyPr>
            <a:normAutofit fontScale="90000"/>
          </a:bodyPr>
          <a:lstStyle/>
          <a:p>
            <a:r>
              <a:rPr lang="tr-TR" sz="6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YILDIZLAR</a:t>
            </a:r>
          </a:p>
        </p:txBody>
      </p:sp>
      <p:pic>
        <p:nvPicPr>
          <p:cNvPr id="6" name="Resim Yer Tutucusu 5" descr="nesne, durak, yıldız, ışık içeren bir resim&#10;&#10;Açıklama otomatik olarak oluşturuldu">
            <a:extLst>
              <a:ext uri="{FF2B5EF4-FFF2-40B4-BE49-F238E27FC236}">
                <a16:creationId xmlns:a16="http://schemas.microsoft.com/office/drawing/2014/main" id="{73A58316-92FF-4403-9C79-5E8FBD9BD1E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7" r="79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82807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81</TotalTime>
  <Words>45</Words>
  <Application>Microsoft Office PowerPoint</Application>
  <PresentationFormat>Geniş ekran</PresentationFormat>
  <Paragraphs>32</Paragraphs>
  <Slides>28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Office Teması</vt:lpstr>
      <vt:lpstr>DOĞAL ÇEVRE VE YAPAY ÇEVRE</vt:lpstr>
      <vt:lpstr>DOĞAL ÇEVRE</vt:lpstr>
      <vt:lpstr>DENİZ</vt:lpstr>
      <vt:lpstr>DAĞ</vt:lpstr>
      <vt:lpstr>IRMAK</vt:lpstr>
      <vt:lpstr>GEZEGEN</vt:lpstr>
      <vt:lpstr>GÖL</vt:lpstr>
      <vt:lpstr>ŞELALE</vt:lpstr>
      <vt:lpstr>YILDIZLAR</vt:lpstr>
      <vt:lpstr>SU</vt:lpstr>
      <vt:lpstr>DÜNYA</vt:lpstr>
      <vt:lpstr>TOPRAK</vt:lpstr>
      <vt:lpstr>GÖKYÜZÜ</vt:lpstr>
      <vt:lpstr>AY</vt:lpstr>
      <vt:lpstr>ORMAN</vt:lpstr>
      <vt:lpstr>YAPAY ÇEVRE</vt:lpstr>
      <vt:lpstr>BARAJ</vt:lpstr>
      <vt:lpstr>CAMİ</vt:lpstr>
      <vt:lpstr>MAHALLE</vt:lpstr>
      <vt:lpstr>KÖPRÜ</vt:lpstr>
      <vt:lpstr>HEYKEL</vt:lpstr>
      <vt:lpstr>GÖKDELEN</vt:lpstr>
      <vt:lpstr>OKUL</vt:lpstr>
      <vt:lpstr>PARK</vt:lpstr>
      <vt:lpstr>TELEFON</vt:lpstr>
      <vt:lpstr>YOL</vt:lpstr>
      <vt:lpstr>UÇAK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DOĞAL ÇEVRE</dc:title>
  <dc:creator>mutlu kırıcı</dc:creator>
  <cp:lastModifiedBy>SERKAN DEMİR</cp:lastModifiedBy>
  <cp:revision>11</cp:revision>
  <dcterms:created xsi:type="dcterms:W3CDTF">2020-05-15T01:22:24Z</dcterms:created>
  <dcterms:modified xsi:type="dcterms:W3CDTF">2022-04-14T06:19:35Z</dcterms:modified>
</cp:coreProperties>
</file>