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F2B8A6-BBD6-49B2-92A1-EABB11814D25}" type="datetimeFigureOut">
              <a:rPr lang="tr-TR" smtClean="0"/>
              <a:t>2.04.2022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809374-2C2F-4C84-AE26-7051AFB82E6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15908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09374-2C2F-4C84-AE26-7051AFB82E69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27992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5" name="24 Alt Başlık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31" name="30 Veri Yer Tutucusu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2.04.2022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2.04.2022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2.04.2022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2.04.2022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2.04.2022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2.04.2022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2.04.2022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2.04.2022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2.04.2022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2.04.2022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2.04.2022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Resim Yer Tutucusu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Başlık Yer Tutucusu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1" name="30 Metin Yer Tutucusu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27" name="26 Veri Yer Tutucusu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2.04.2022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467544" y="188640"/>
            <a:ext cx="7239000" cy="698336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  <a:latin typeface="Arial Black" pitchFamily="34" charset="0"/>
              </a:rPr>
              <a:t>DÜNYA ÇOCUK BAYRAMI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1052736"/>
            <a:ext cx="7632848" cy="530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  <a:latin typeface="Arial Black" pitchFamily="34" charset="0"/>
              </a:rPr>
              <a:t>DÜNYA ÇOCUK BAYRAMI</a:t>
            </a:r>
            <a:endParaRPr lang="tr-T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5536" y="1484784"/>
            <a:ext cx="7560839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  <a:latin typeface="Arial Black" pitchFamily="34" charset="0"/>
              </a:rPr>
              <a:t>DÜNYA ÇOCUK BAYRAMI</a:t>
            </a:r>
            <a:endParaRPr lang="tr-TR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7848872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  <a:latin typeface="Arial Black" pitchFamily="34" charset="0"/>
              </a:rPr>
              <a:t>DÜNYA ÇOCUK BAYRAMI</a:t>
            </a:r>
            <a:endParaRPr lang="tr-TR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5536" y="1609725"/>
            <a:ext cx="7632847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  <a:latin typeface="Arial Black" pitchFamily="34" charset="0"/>
              </a:rPr>
              <a:t>DÜNYA ÇOCUK BAYRAMI</a:t>
            </a:r>
            <a:endParaRPr lang="tr-TR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11560" y="1484784"/>
            <a:ext cx="7344816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  <a:latin typeface="Arial Black" pitchFamily="34" charset="0"/>
              </a:rPr>
              <a:t>DÜNYA ÇOCUK BAYRAMI</a:t>
            </a:r>
            <a:endParaRPr lang="tr-TR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317041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340768"/>
            <a:ext cx="3575265" cy="510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  <a:latin typeface="Arial Black" pitchFamily="34" charset="0"/>
              </a:rPr>
              <a:t>DÜNYA ÇOCUK BAYRAMI</a:t>
            </a:r>
            <a:endParaRPr lang="tr-TR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7544" y="1412776"/>
            <a:ext cx="7416823" cy="504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dirty="0">
                <a:solidFill>
                  <a:srgbClr val="FF0000"/>
                </a:solidFill>
                <a:latin typeface="Arial Black" pitchFamily="34" charset="0"/>
              </a:rPr>
              <a:t>DÜNYA ÇOCUK BAYRAMI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317041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556792"/>
            <a:ext cx="3272618" cy="4671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" descr="23 Nisan Ulusal Egemenlik ve Çocuk Bayramı nasıl ortaya çıktı?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96752"/>
            <a:ext cx="7704856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</TotalTime>
  <Words>25</Words>
  <Application>Microsoft Office PowerPoint</Application>
  <PresentationFormat>Ekran Gösterisi (4:3)</PresentationFormat>
  <Paragraphs>9</Paragraphs>
  <Slides>9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5" baseType="lpstr">
      <vt:lpstr>Arial Black</vt:lpstr>
      <vt:lpstr>Calibri</vt:lpstr>
      <vt:lpstr>Trebuchet MS</vt:lpstr>
      <vt:lpstr>Wingdings</vt:lpstr>
      <vt:lpstr>Wingdings 2</vt:lpstr>
      <vt:lpstr>Zengin</vt:lpstr>
      <vt:lpstr>DÜNYA ÇOCUK BAYRAMI</vt:lpstr>
      <vt:lpstr>DÜNYA ÇOCUK BAYRAMI</vt:lpstr>
      <vt:lpstr>DÜNYA ÇOCUK BAYRAMI</vt:lpstr>
      <vt:lpstr>DÜNYA ÇOCUK BAYRAMI</vt:lpstr>
      <vt:lpstr>DÜNYA ÇOCUK BAYRAMI</vt:lpstr>
      <vt:lpstr>DÜNYA ÇOCUK BAYRAMI</vt:lpstr>
      <vt:lpstr>DÜNYA ÇOCUK BAYRAMI</vt:lpstr>
      <vt:lpstr>DÜNYA ÇOCUK BAYRAMI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DÜNYA ÇOCUK BAYRAMI</dc:title>
  <dc:creator>Murat Çetinkaya</dc:creator>
  <cp:lastModifiedBy>SERKAN DEMİR</cp:lastModifiedBy>
  <cp:revision>4</cp:revision>
  <dcterms:created xsi:type="dcterms:W3CDTF">2020-04-06T17:17:56Z</dcterms:created>
  <dcterms:modified xsi:type="dcterms:W3CDTF">2022-04-02T13:03:50Z</dcterms:modified>
</cp:coreProperties>
</file>