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9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83" r:id="rId11"/>
    <p:sldId id="264" r:id="rId12"/>
    <p:sldId id="265" r:id="rId13"/>
    <p:sldId id="266" r:id="rId14"/>
    <p:sldId id="267" r:id="rId15"/>
    <p:sldId id="268" r:id="rId16"/>
    <p:sldId id="269" r:id="rId17"/>
    <p:sldId id="291" r:id="rId18"/>
    <p:sldId id="292" r:id="rId19"/>
    <p:sldId id="270" r:id="rId20"/>
    <p:sldId id="293" r:id="rId21"/>
    <p:sldId id="294" r:id="rId22"/>
    <p:sldId id="295" r:id="rId23"/>
    <p:sldId id="296" r:id="rId24"/>
    <p:sldId id="297" r:id="rId25"/>
    <p:sldId id="284" r:id="rId26"/>
    <p:sldId id="298" r:id="rId27"/>
    <p:sldId id="299" r:id="rId28"/>
    <p:sldId id="285" r:id="rId29"/>
    <p:sldId id="300" r:id="rId30"/>
    <p:sldId id="271" r:id="rId31"/>
    <p:sldId id="272" r:id="rId32"/>
    <p:sldId id="301" r:id="rId33"/>
    <p:sldId id="302" r:id="rId34"/>
    <p:sldId id="303" r:id="rId35"/>
    <p:sldId id="304" r:id="rId36"/>
    <p:sldId id="273" r:id="rId37"/>
    <p:sldId id="305" r:id="rId38"/>
    <p:sldId id="308" r:id="rId39"/>
    <p:sldId id="274" r:id="rId40"/>
    <p:sldId id="306" r:id="rId41"/>
    <p:sldId id="307" r:id="rId42"/>
    <p:sldId id="275" r:id="rId43"/>
    <p:sldId id="309" r:id="rId44"/>
    <p:sldId id="310" r:id="rId45"/>
    <p:sldId id="276" r:id="rId46"/>
    <p:sldId id="311" r:id="rId47"/>
    <p:sldId id="277" r:id="rId48"/>
    <p:sldId id="313" r:id="rId49"/>
    <p:sldId id="278" r:id="rId50"/>
    <p:sldId id="314" r:id="rId51"/>
    <p:sldId id="279" r:id="rId52"/>
    <p:sldId id="315" r:id="rId53"/>
    <p:sldId id="280" r:id="rId54"/>
    <p:sldId id="316" r:id="rId55"/>
    <p:sldId id="281" r:id="rId56"/>
    <p:sldId id="317" r:id="rId57"/>
    <p:sldId id="282" r:id="rId58"/>
    <p:sldId id="319" r:id="rId59"/>
    <p:sldId id="318" r:id="rId60"/>
    <p:sldId id="287" r:id="rId61"/>
    <p:sldId id="320" r:id="rId62"/>
    <p:sldId id="322" r:id="rId63"/>
    <p:sldId id="321" r:id="rId64"/>
    <p:sldId id="323" r:id="rId65"/>
    <p:sldId id="324" r:id="rId66"/>
    <p:sldId id="286" r:id="rId67"/>
    <p:sldId id="325" r:id="rId68"/>
    <p:sldId id="326" r:id="rId69"/>
    <p:sldId id="288" r:id="rId70"/>
    <p:sldId id="327" r:id="rId71"/>
    <p:sldId id="328" r:id="rId72"/>
    <p:sldId id="289" r:id="rId73"/>
    <p:sldId id="329" r:id="rId7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875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286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563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748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987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665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291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461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577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283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477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622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231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261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02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804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157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B63B93E-C5FF-4A20-8C53-77FAFD6F011B}" type="datetimeFigureOut">
              <a:rPr lang="tr-TR" smtClean="0"/>
              <a:t>22.04.2022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D7B82-C8FA-40A7-9F4A-36174EF07A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63636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4694585" y="2343880"/>
            <a:ext cx="23871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7  KITA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176888" y="3961094"/>
            <a:ext cx="57551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206 ÜLKE VARDIR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829838" y="726666"/>
            <a:ext cx="5867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DÜNYA ÜZERİNDE</a:t>
            </a:r>
          </a:p>
        </p:txBody>
      </p:sp>
    </p:spTree>
    <p:extLst>
      <p:ext uri="{BB962C8B-B14F-4D97-AF65-F5344CB8AC3E}">
        <p14:creationId xmlns:p14="http://schemas.microsoft.com/office/powerpoint/2010/main" val="376572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londra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466" y="172173"/>
            <a:ext cx="6993370" cy="494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544345" y="5308753"/>
            <a:ext cx="6710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Başkenti Londra’dır.</a:t>
            </a:r>
          </a:p>
        </p:txBody>
      </p:sp>
    </p:spTree>
    <p:extLst>
      <p:ext uri="{BB962C8B-B14F-4D97-AF65-F5344CB8AC3E}">
        <p14:creationId xmlns:p14="http://schemas.microsoft.com/office/powerpoint/2010/main" val="133596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UTBOL Ä°NGÄ°LTERE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393" y="374074"/>
            <a:ext cx="9293225" cy="441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487970" y="4793673"/>
            <a:ext cx="105680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Futbol sporu ilk olarak İngiltere’de oynanmıştır.</a:t>
            </a:r>
          </a:p>
        </p:txBody>
      </p:sp>
    </p:spTree>
    <p:extLst>
      <p:ext uri="{BB962C8B-B14F-4D97-AF65-F5344CB8AC3E}">
        <p14:creationId xmlns:p14="http://schemas.microsoft.com/office/powerpoint/2010/main" val="181261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4280437" y="1018769"/>
            <a:ext cx="30070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İTALYA</a:t>
            </a:r>
          </a:p>
        </p:txBody>
      </p:sp>
      <p:pic>
        <p:nvPicPr>
          <p:cNvPr id="8194" name="Picture 2" descr="http://flags.fmcdn.net/data/flags/w580/i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866" y="1942099"/>
            <a:ext cx="5524500" cy="368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83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843810" y="4893117"/>
            <a:ext cx="63658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Başkenti Roma’dır.</a:t>
            </a:r>
          </a:p>
        </p:txBody>
      </p:sp>
      <p:pic>
        <p:nvPicPr>
          <p:cNvPr id="9218" name="Picture 2" descr="roma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047" y="453865"/>
            <a:ext cx="7755370" cy="405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146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talyan yemekleri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66" y="558205"/>
            <a:ext cx="4859770" cy="321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pizza ile ilgili gÃ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558205"/>
            <a:ext cx="5250872" cy="321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54750" y="4103407"/>
            <a:ext cx="1015357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err="1">
                <a:ln/>
                <a:solidFill>
                  <a:schemeClr val="accent3"/>
                </a:solidFill>
                <a:effectLst/>
              </a:rPr>
              <a:t>Spagettti</a:t>
            </a:r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 ve pizza en ünlü yemekleridir.</a:t>
            </a:r>
          </a:p>
        </p:txBody>
      </p:sp>
    </p:spTree>
    <p:extLst>
      <p:ext uri="{BB962C8B-B14F-4D97-AF65-F5344CB8AC3E}">
        <p14:creationId xmlns:p14="http://schemas.microsoft.com/office/powerpoint/2010/main" val="110372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isa kulesi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993" y="346364"/>
            <a:ext cx="6867525" cy="561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585400" y="2593262"/>
            <a:ext cx="39276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PİSA KULESİ</a:t>
            </a:r>
          </a:p>
        </p:txBody>
      </p:sp>
    </p:spTree>
    <p:extLst>
      <p:ext uri="{BB962C8B-B14F-4D97-AF65-F5344CB8AC3E}">
        <p14:creationId xmlns:p14="http://schemas.microsoft.com/office/powerpoint/2010/main" val="293676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179336" y="404244"/>
            <a:ext cx="31406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İSPANYA</a:t>
            </a:r>
          </a:p>
        </p:txBody>
      </p:sp>
      <p:pic>
        <p:nvPicPr>
          <p:cNvPr id="13314" name="Picture 2" descr="Ä°SPANYA BAYRAÄ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197" y="1327574"/>
            <a:ext cx="5833566" cy="414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241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DRÄ°D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534" y="96982"/>
            <a:ext cx="9569641" cy="5382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489430" y="5479906"/>
            <a:ext cx="6793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Başkenti Madrid’dir.</a:t>
            </a:r>
          </a:p>
        </p:txBody>
      </p:sp>
    </p:spTree>
    <p:extLst>
      <p:ext uri="{BB962C8B-B14F-4D97-AF65-F5344CB8AC3E}">
        <p14:creationId xmlns:p14="http://schemas.microsoft.com/office/powerpoint/2010/main" val="29912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oÄa gÃ¼reÅleri ispanya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5366" name="Picture 6" descr="Ä°lgili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539" y="7937"/>
            <a:ext cx="7143750" cy="484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07975" y="4856162"/>
            <a:ext cx="74075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Boğa güreşleri ile meşhurdur.</a:t>
            </a:r>
          </a:p>
        </p:txBody>
      </p:sp>
    </p:spTree>
    <p:extLst>
      <p:ext uri="{BB962C8B-B14F-4D97-AF65-F5344CB8AC3E}">
        <p14:creationId xmlns:p14="http://schemas.microsoft.com/office/powerpoint/2010/main" val="226162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719733" y="265698"/>
            <a:ext cx="39212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HOLLANDA</a:t>
            </a:r>
          </a:p>
        </p:txBody>
      </p:sp>
      <p:sp>
        <p:nvSpPr>
          <p:cNvPr id="3" name="AutoShape 2" descr="hollanda bayraÄÄ±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6388" name="Picture 4" descr="hollanda bayraÄÄ±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866" y="1351827"/>
            <a:ext cx="5715000" cy="380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6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KITA HARÄ°TALARI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91" y="92411"/>
            <a:ext cx="11236035" cy="663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58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61544" y="5267189"/>
            <a:ext cx="83183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Başkenti Amsterdam’dır.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" name="Picture 6" descr="Ä°lgili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866" y="652173"/>
            <a:ext cx="6550025" cy="4303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610644" y="5267189"/>
            <a:ext cx="87767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Lale çiçeği ile meşhurdur.</a:t>
            </a:r>
          </a:p>
        </p:txBody>
      </p:sp>
      <p:sp>
        <p:nvSpPr>
          <p:cNvPr id="3" name="AutoShape 2" descr="amsterdam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7416" name="Picture 8" descr="hollanda lalesi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4" y="160338"/>
            <a:ext cx="10806544" cy="475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607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386351" y="1138535"/>
            <a:ext cx="23663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RUSYA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945" y="2061865"/>
            <a:ext cx="5985164" cy="399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67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rusya bayraÄÄ±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2427715" y="5108295"/>
            <a:ext cx="7475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Başkenti Moskova’dır.</a:t>
            </a:r>
          </a:p>
        </p:txBody>
      </p:sp>
      <p:pic>
        <p:nvPicPr>
          <p:cNvPr id="20486" name="Picture 6" descr="moskova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38" y="0"/>
            <a:ext cx="8382000" cy="463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51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32744" y="2452985"/>
            <a:ext cx="116973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Ülkemiz Rusya’dan doğalgaz ithal etmektedir.</a:t>
            </a:r>
          </a:p>
        </p:txBody>
      </p:sp>
    </p:spTree>
    <p:extLst>
      <p:ext uri="{BB962C8B-B14F-4D97-AF65-F5344CB8AC3E}">
        <p14:creationId xmlns:p14="http://schemas.microsoft.com/office/powerpoint/2010/main" val="6396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608328" y="1374062"/>
            <a:ext cx="45320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YUNANİSTAN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297392"/>
            <a:ext cx="55245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66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10063" y="2551699"/>
            <a:ext cx="617188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KOMŞUMUZDUR.</a:t>
            </a:r>
          </a:p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Başkenti Atina’dır.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6740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46129" y="4740717"/>
            <a:ext cx="6293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Selanik buradadır.</a:t>
            </a:r>
          </a:p>
        </p:txBody>
      </p:sp>
      <p:pic>
        <p:nvPicPr>
          <p:cNvPr id="21506" name="Picture 2" descr="selanik atatÃ¼rk evi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358" y="572257"/>
            <a:ext cx="8822169" cy="3916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07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93337" y="681335"/>
            <a:ext cx="47740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BULGARİSTAN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037" y="1604665"/>
            <a:ext cx="4326663" cy="289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45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26423" y="2454717"/>
            <a:ext cx="1015117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KOMŞUMUZDUR. Başkenti Sofya’dır.</a:t>
            </a:r>
          </a:p>
        </p:txBody>
      </p:sp>
    </p:spTree>
    <p:extLst>
      <p:ext uri="{BB962C8B-B14F-4D97-AF65-F5344CB8AC3E}">
        <p14:creationId xmlns:p14="http://schemas.microsoft.com/office/powerpoint/2010/main" val="154489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938297" y="2842644"/>
            <a:ext cx="98443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1)AVRUPA’DAKİ BAZI ÜLKELER</a:t>
            </a:r>
          </a:p>
        </p:txBody>
      </p:sp>
    </p:spTree>
    <p:extLst>
      <p:ext uri="{BB962C8B-B14F-4D97-AF65-F5344CB8AC3E}">
        <p14:creationId xmlns:p14="http://schemas.microsoft.com/office/powerpoint/2010/main" val="382170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02367" y="2842644"/>
            <a:ext cx="89162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2)ASYA’DAKİ BAZI ÜLKELER</a:t>
            </a:r>
          </a:p>
        </p:txBody>
      </p:sp>
    </p:spTree>
    <p:extLst>
      <p:ext uri="{BB962C8B-B14F-4D97-AF65-F5344CB8AC3E}">
        <p14:creationId xmlns:p14="http://schemas.microsoft.com/office/powerpoint/2010/main" val="31918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070368" y="556644"/>
            <a:ext cx="34996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JAPONYA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163" y="1479974"/>
            <a:ext cx="4242089" cy="284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90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tokyo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2532" name="Picture 4" descr="tokyo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212" y="950047"/>
            <a:ext cx="7620000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583629" y="5100935"/>
            <a:ext cx="6643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Başkenti Tokyo’dur.</a:t>
            </a:r>
          </a:p>
        </p:txBody>
      </p:sp>
    </p:spTree>
    <p:extLst>
      <p:ext uri="{BB962C8B-B14F-4D97-AF65-F5344CB8AC3E}">
        <p14:creationId xmlns:p14="http://schemas.microsoft.com/office/powerpoint/2010/main" val="166398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942098"/>
            <a:ext cx="1156433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TEKNOLOJİ ALANINDA ÇOK GELİŞMİŞTİR. BURADAN TEKNOLOJİK ÜRÜNLER İTHAL EDERİZ.</a:t>
            </a:r>
          </a:p>
        </p:txBody>
      </p:sp>
    </p:spTree>
    <p:extLst>
      <p:ext uri="{BB962C8B-B14F-4D97-AF65-F5344CB8AC3E}">
        <p14:creationId xmlns:p14="http://schemas.microsoft.com/office/powerpoint/2010/main" val="65027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japonya deprem ve tsunami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65" y="0"/>
            <a:ext cx="10720243" cy="5192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23033" y="5322607"/>
            <a:ext cx="11949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Çok fazla deprem ve </a:t>
            </a:r>
            <a:r>
              <a:rPr lang="tr-TR" sz="5400" b="1" cap="none" spc="0" dirty="0" err="1">
                <a:ln/>
                <a:solidFill>
                  <a:schemeClr val="accent3"/>
                </a:solidFill>
                <a:effectLst/>
              </a:rPr>
              <a:t>tsunami</a:t>
            </a:r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 olur.</a:t>
            </a:r>
          </a:p>
        </p:txBody>
      </p:sp>
    </p:spTree>
    <p:extLst>
      <p:ext uri="{BB962C8B-B14F-4D97-AF65-F5344CB8AC3E}">
        <p14:creationId xmlns:p14="http://schemas.microsoft.com/office/powerpoint/2010/main" val="107023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sushi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7783" y="214745"/>
            <a:ext cx="6303818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166383" y="4768426"/>
            <a:ext cx="96375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err="1">
                <a:ln/>
                <a:solidFill>
                  <a:schemeClr val="accent3"/>
                </a:solidFill>
                <a:effectLst/>
              </a:rPr>
              <a:t>Suşi</a:t>
            </a:r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 önemli yemeklerdendir.</a:t>
            </a:r>
          </a:p>
        </p:txBody>
      </p:sp>
    </p:spTree>
    <p:extLst>
      <p:ext uri="{BB962C8B-B14F-4D97-AF65-F5344CB8AC3E}">
        <p14:creationId xmlns:p14="http://schemas.microsoft.com/office/powerpoint/2010/main" val="369084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107248" y="570499"/>
            <a:ext cx="14510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ÇİN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286" y="1493829"/>
            <a:ext cx="4270962" cy="307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34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Ã§in seddi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47" y="505257"/>
            <a:ext cx="8239125" cy="463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8670614" y="1665007"/>
            <a:ext cx="3329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Çin seddi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303139" y="5143933"/>
            <a:ext cx="62279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Başkenti Pekin’dir.</a:t>
            </a:r>
          </a:p>
        </p:txBody>
      </p:sp>
    </p:spTree>
    <p:extLst>
      <p:ext uri="{BB962C8B-B14F-4D97-AF65-F5344CB8AC3E}">
        <p14:creationId xmlns:p14="http://schemas.microsoft.com/office/powerpoint/2010/main" val="44906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28735" y="2440862"/>
            <a:ext cx="10956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DÜNYANIN EN KALABALIK ÜLKESİDİR.</a:t>
            </a:r>
          </a:p>
        </p:txBody>
      </p:sp>
    </p:spTree>
    <p:extLst>
      <p:ext uri="{BB962C8B-B14F-4D97-AF65-F5344CB8AC3E}">
        <p14:creationId xmlns:p14="http://schemas.microsoft.com/office/powerpoint/2010/main" val="223990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02965" y="459661"/>
            <a:ext cx="61029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SUUDİ ARABİSTAN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081" y="1717090"/>
            <a:ext cx="4402722" cy="292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4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431305" y="526473"/>
            <a:ext cx="48814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5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ALMANYA</a:t>
            </a:r>
            <a:endParaRPr lang="tr-T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1030" name="Picture 6" descr="almanya bayraÄÄ±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585" y="2050309"/>
            <a:ext cx="4374862" cy="2638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79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947546" y="2967335"/>
            <a:ext cx="62969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Başkenti Riyad’dır.</a:t>
            </a:r>
          </a:p>
        </p:txBody>
      </p:sp>
    </p:spTree>
    <p:extLst>
      <p:ext uri="{BB962C8B-B14F-4D97-AF65-F5344CB8AC3E}">
        <p14:creationId xmlns:p14="http://schemas.microsoft.com/office/powerpoint/2010/main" val="175693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mekke ve medine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0"/>
            <a:ext cx="11168061" cy="418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00025" y="4186238"/>
            <a:ext cx="1199197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Müslümanlar için değerli olan </a:t>
            </a:r>
            <a:r>
              <a:rPr lang="tr-TR" sz="5400" b="1" cap="none" spc="0" dirty="0" err="1">
                <a:ln/>
                <a:solidFill>
                  <a:schemeClr val="accent3"/>
                </a:solidFill>
                <a:effectLst/>
              </a:rPr>
              <a:t>kabe</a:t>
            </a:r>
            <a:r>
              <a:rPr lang="tr-TR" sz="5400" b="1" dirty="0">
                <a:ln/>
                <a:solidFill>
                  <a:schemeClr val="accent3"/>
                </a:solidFill>
              </a:rPr>
              <a:t>, Mekke ve Medine bu ülkede bulunur.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5848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893983" y="924223"/>
            <a:ext cx="37753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HİNDİSTAN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475" y="1847553"/>
            <a:ext cx="5715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34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YENÄ° DELHÄ°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648" y="0"/>
            <a:ext cx="8171007" cy="489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444348" y="5024735"/>
            <a:ext cx="79319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Başkenti Yeni Delhi’dir. </a:t>
            </a:r>
          </a:p>
        </p:txBody>
      </p:sp>
    </p:spTree>
    <p:extLst>
      <p:ext uri="{BB962C8B-B14F-4D97-AF65-F5344CB8AC3E}">
        <p14:creationId xmlns:p14="http://schemas.microsoft.com/office/powerpoint/2010/main" val="255326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95782" y="2781598"/>
            <a:ext cx="114489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tr-TR" sz="5400" b="1" dirty="0">
                <a:ln/>
                <a:solidFill>
                  <a:schemeClr val="accent3"/>
                </a:solidFill>
              </a:rPr>
              <a:t>Dünyanın en kalabalık 2.ülkesidir.</a:t>
            </a:r>
            <a:endParaRPr lang="tr-TR" sz="5400" dirty="0"/>
          </a:p>
        </p:txBody>
      </p:sp>
    </p:spTree>
    <p:extLst>
      <p:ext uri="{BB962C8B-B14F-4D97-AF65-F5344CB8AC3E}">
        <p14:creationId xmlns:p14="http://schemas.microsoft.com/office/powerpoint/2010/main" val="274977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376164" y="625917"/>
            <a:ext cx="2523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İRAN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564" y="1798629"/>
            <a:ext cx="4827835" cy="300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99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762395" y="2967335"/>
            <a:ext cx="666721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KOMŞUMUZDUR. </a:t>
            </a:r>
          </a:p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Başkenti Tahran’dır.</a:t>
            </a:r>
          </a:p>
        </p:txBody>
      </p:sp>
    </p:spTree>
    <p:extLst>
      <p:ext uri="{BB962C8B-B14F-4D97-AF65-F5344CB8AC3E}">
        <p14:creationId xmlns:p14="http://schemas.microsoft.com/office/powerpoint/2010/main" val="190887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362424" y="473517"/>
            <a:ext cx="17491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IRAK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677" y="1544348"/>
            <a:ext cx="55245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61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795257" y="2967335"/>
            <a:ext cx="66014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KOMŞUMUZDUR. </a:t>
            </a:r>
          </a:p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Başkenti Bağdat’tır.</a:t>
            </a:r>
          </a:p>
        </p:txBody>
      </p:sp>
    </p:spTree>
    <p:extLst>
      <p:ext uri="{BB962C8B-B14F-4D97-AF65-F5344CB8AC3E}">
        <p14:creationId xmlns:p14="http://schemas.microsoft.com/office/powerpoint/2010/main" val="425735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334600" y="584353"/>
            <a:ext cx="24144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SURİYE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50" y="1585912"/>
            <a:ext cx="55245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51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erlin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891" y="169935"/>
            <a:ext cx="9185564" cy="495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822679" y="5308753"/>
            <a:ext cx="62279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Başkenti Berlin’dir.</a:t>
            </a:r>
          </a:p>
        </p:txBody>
      </p:sp>
    </p:spTree>
    <p:extLst>
      <p:ext uri="{BB962C8B-B14F-4D97-AF65-F5344CB8AC3E}">
        <p14:creationId xmlns:p14="http://schemas.microsoft.com/office/powerpoint/2010/main" val="345181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155932" y="2967335"/>
            <a:ext cx="58801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KOMŞUMUZDUR. </a:t>
            </a:r>
          </a:p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Başkenti Şam’dır.</a:t>
            </a:r>
          </a:p>
        </p:txBody>
      </p:sp>
    </p:spTree>
    <p:extLst>
      <p:ext uri="{BB962C8B-B14F-4D97-AF65-F5344CB8AC3E}">
        <p14:creationId xmlns:p14="http://schemas.microsoft.com/office/powerpoint/2010/main" val="103045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681150" y="1152389"/>
            <a:ext cx="40815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GÜRCİSTAN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145" y="2075719"/>
            <a:ext cx="4218014" cy="421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17648" y="2967335"/>
            <a:ext cx="57567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KOMŞUMUZDUR. </a:t>
            </a:r>
          </a:p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Başkenti </a:t>
            </a:r>
            <a:r>
              <a:rPr lang="tr-TR" sz="5400" b="1" dirty="0" err="1">
                <a:ln/>
                <a:solidFill>
                  <a:schemeClr val="accent3"/>
                </a:solidFill>
              </a:rPr>
              <a:t>Tiflis’dir</a:t>
            </a:r>
            <a:r>
              <a:rPr lang="tr-TR" sz="5400" b="1" dirty="0">
                <a:ln/>
                <a:solidFill>
                  <a:schemeClr val="accent3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969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504362" y="570499"/>
            <a:ext cx="43797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ERMENİSTAN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607" y="1880062"/>
            <a:ext cx="4609234" cy="276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85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608735" y="1900535"/>
            <a:ext cx="642034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KOMŞUMUZDUR. </a:t>
            </a:r>
          </a:p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Başkenti Erivan’dır.</a:t>
            </a:r>
          </a:p>
        </p:txBody>
      </p:sp>
    </p:spTree>
    <p:extLst>
      <p:ext uri="{BB962C8B-B14F-4D97-AF65-F5344CB8AC3E}">
        <p14:creationId xmlns:p14="http://schemas.microsoft.com/office/powerpoint/2010/main" val="371903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580847" y="972281"/>
            <a:ext cx="39773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NAHÇİVAN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379" y="1895611"/>
            <a:ext cx="3824840" cy="254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71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62112" y="2468572"/>
            <a:ext cx="790152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KOMŞUMUZDUR. </a:t>
            </a:r>
          </a:p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Azerbaycan’a bağlıdır.</a:t>
            </a:r>
          </a:p>
        </p:txBody>
      </p:sp>
    </p:spTree>
    <p:extLst>
      <p:ext uri="{BB962C8B-B14F-4D97-AF65-F5344CB8AC3E}">
        <p14:creationId xmlns:p14="http://schemas.microsoft.com/office/powerpoint/2010/main" val="398218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18636" y="2842644"/>
            <a:ext cx="94836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3)AFRİKA’DAKİ BAZI ÜLKELER</a:t>
            </a:r>
          </a:p>
        </p:txBody>
      </p:sp>
    </p:spTree>
    <p:extLst>
      <p:ext uri="{BB962C8B-B14F-4D97-AF65-F5344CB8AC3E}">
        <p14:creationId xmlns:p14="http://schemas.microsoft.com/office/powerpoint/2010/main" val="241708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366084" y="653625"/>
            <a:ext cx="19912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MISIR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182" y="1576955"/>
            <a:ext cx="3900487" cy="2595597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2449241" y="4634217"/>
            <a:ext cx="65453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Başkenti Kahire’dir.</a:t>
            </a:r>
          </a:p>
        </p:txBody>
      </p:sp>
    </p:spTree>
    <p:extLst>
      <p:ext uri="{BB962C8B-B14F-4D97-AF65-F5344CB8AC3E}">
        <p14:creationId xmlns:p14="http://schemas.microsoft.com/office/powerpoint/2010/main" val="228272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mÄ±sÄ±r piramitleri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557" y="550718"/>
            <a:ext cx="66675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346869" y="4823844"/>
            <a:ext cx="90508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Mısır Piramitleri meşhurdur.</a:t>
            </a:r>
          </a:p>
        </p:txBody>
      </p:sp>
    </p:spTree>
    <p:extLst>
      <p:ext uri="{BB962C8B-B14F-4D97-AF65-F5344CB8AC3E}">
        <p14:creationId xmlns:p14="http://schemas.microsoft.com/office/powerpoint/2010/main" val="4178132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09071" y="2357735"/>
            <a:ext cx="1094260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TÜRKLERİN EN FAZLA YAŞADIĞI YABANCI ÜLKEDİR.</a:t>
            </a:r>
          </a:p>
        </p:txBody>
      </p:sp>
    </p:spTree>
    <p:extLst>
      <p:ext uri="{BB962C8B-B14F-4D97-AF65-F5344CB8AC3E}">
        <p14:creationId xmlns:p14="http://schemas.microsoft.com/office/powerpoint/2010/main" val="358112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12580" y="2399299"/>
            <a:ext cx="1072825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4)KUZEY AMERİKA’DAKİ BAZI ÜLKELER</a:t>
            </a:r>
          </a:p>
        </p:txBody>
      </p:sp>
    </p:spTree>
    <p:extLst>
      <p:ext uri="{BB962C8B-B14F-4D97-AF65-F5344CB8AC3E}">
        <p14:creationId xmlns:p14="http://schemas.microsoft.com/office/powerpoint/2010/main" val="227333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318" y="2438400"/>
            <a:ext cx="4131772" cy="2799918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58925" y="1346353"/>
            <a:ext cx="11933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AMERİKA BİRLEŞİK DEVLETLERİ(ABD)</a:t>
            </a:r>
          </a:p>
        </p:txBody>
      </p:sp>
    </p:spTree>
    <p:extLst>
      <p:ext uri="{BB962C8B-B14F-4D97-AF65-F5344CB8AC3E}">
        <p14:creationId xmlns:p14="http://schemas.microsoft.com/office/powerpoint/2010/main" val="292885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631482" y="2967335"/>
            <a:ext cx="892904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Başkenti Washington’dur.</a:t>
            </a:r>
          </a:p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İngilizce konuşulmaktadır.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5333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614808" y="4602172"/>
            <a:ext cx="64636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ÖZGÜRLÜK HEYKELİ</a:t>
            </a:r>
          </a:p>
        </p:txBody>
      </p:sp>
      <p:pic>
        <p:nvPicPr>
          <p:cNvPr id="29698" name="Picture 2" descr="Ã¶zgÃ¼rlÃ¼k heykeli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687" y="582622"/>
            <a:ext cx="7143750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30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958" y="2438400"/>
            <a:ext cx="4306924" cy="2465243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864560" y="986135"/>
            <a:ext cx="30957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MEKSİKA</a:t>
            </a:r>
          </a:p>
        </p:txBody>
      </p:sp>
    </p:spTree>
    <p:extLst>
      <p:ext uri="{BB962C8B-B14F-4D97-AF65-F5344CB8AC3E}">
        <p14:creationId xmlns:p14="http://schemas.microsoft.com/office/powerpoint/2010/main" val="229680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79310" y="3923298"/>
            <a:ext cx="915026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Başkenti Meksiko City’dir.</a:t>
            </a:r>
          </a:p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Acı biberleri ile meşhurdur.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0722" name="Picture 2" descr="meksika acÄ±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302" y="94247"/>
            <a:ext cx="5191125" cy="382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988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11027" y="2274608"/>
            <a:ext cx="1178097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5)GÜNEY AMERİKA’DAKİ BAZI ÜLKELER</a:t>
            </a:r>
          </a:p>
        </p:txBody>
      </p:sp>
    </p:spTree>
    <p:extLst>
      <p:ext uri="{BB962C8B-B14F-4D97-AF65-F5344CB8AC3E}">
        <p14:creationId xmlns:p14="http://schemas.microsoft.com/office/powerpoint/2010/main" val="131719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051710" y="1152390"/>
            <a:ext cx="31886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BREZİLYA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764" y="2075720"/>
            <a:ext cx="3452586" cy="242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49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brezilya kahvesi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048" y="128395"/>
            <a:ext cx="6674716" cy="444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930785" y="5003953"/>
            <a:ext cx="76931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Kahvesi ile meşhurdur.</a:t>
            </a:r>
          </a:p>
        </p:txBody>
      </p:sp>
    </p:spTree>
    <p:extLst>
      <p:ext uri="{BB962C8B-B14F-4D97-AF65-F5344CB8AC3E}">
        <p14:creationId xmlns:p14="http://schemas.microsoft.com/office/powerpoint/2010/main" val="186916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35684" y="2427008"/>
            <a:ext cx="1072024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6)AVUSTRALYA’DAKİ BAZI ÜLKELER</a:t>
            </a:r>
          </a:p>
        </p:txBody>
      </p:sp>
    </p:spTree>
    <p:extLst>
      <p:ext uri="{BB962C8B-B14F-4D97-AF65-F5344CB8AC3E}">
        <p14:creationId xmlns:p14="http://schemas.microsoft.com/office/powerpoint/2010/main" val="240218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404327" y="736753"/>
            <a:ext cx="33819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FRANSA</a:t>
            </a:r>
          </a:p>
        </p:txBody>
      </p:sp>
      <p:pic>
        <p:nvPicPr>
          <p:cNvPr id="3080" name="Picture 8" descr="FRANSA BAYRAÄI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130" y="1939635"/>
            <a:ext cx="3828319" cy="382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690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1" y="2542310"/>
            <a:ext cx="6123708" cy="3061854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553477" y="861444"/>
            <a:ext cx="4503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AVUSTRALYA</a:t>
            </a:r>
          </a:p>
        </p:txBody>
      </p:sp>
    </p:spTree>
    <p:extLst>
      <p:ext uri="{BB962C8B-B14F-4D97-AF65-F5344CB8AC3E}">
        <p14:creationId xmlns:p14="http://schemas.microsoft.com/office/powerpoint/2010/main" val="178372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kanguru avustralya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812" y="938212"/>
            <a:ext cx="5810250" cy="3771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530263" y="4920826"/>
            <a:ext cx="8909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Kanguruları ile meşhurdur.</a:t>
            </a:r>
          </a:p>
        </p:txBody>
      </p:sp>
    </p:spTree>
    <p:extLst>
      <p:ext uri="{BB962C8B-B14F-4D97-AF65-F5344CB8AC3E}">
        <p14:creationId xmlns:p14="http://schemas.microsoft.com/office/powerpoint/2010/main" val="76868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17960" y="2080644"/>
            <a:ext cx="54333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>
                <a:ln/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7)ANTARKTİKA</a:t>
            </a:r>
            <a:endParaRPr lang="tr-TR" sz="5400" b="1" cap="none" spc="0" dirty="0">
              <a:ln/>
              <a:solidFill>
                <a:schemeClr val="accent6">
                  <a:lumMod val="20000"/>
                  <a:lumOff val="8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095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432" y="232597"/>
            <a:ext cx="7633855" cy="422137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-619977" y="4710410"/>
            <a:ext cx="1270720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Bu kıtada herhangi bir ülke bulunmamaktadır.</a:t>
            </a:r>
          </a:p>
        </p:txBody>
      </p:sp>
    </p:spTree>
    <p:extLst>
      <p:ext uri="{BB962C8B-B14F-4D97-AF65-F5344CB8AC3E}">
        <p14:creationId xmlns:p14="http://schemas.microsoft.com/office/powerpoint/2010/main" val="20507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ARÄ°S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91" y="245484"/>
            <a:ext cx="8218920" cy="402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8545234" y="1512608"/>
            <a:ext cx="227818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EYFEL</a:t>
            </a:r>
          </a:p>
          <a:p>
            <a:pPr algn="ctr"/>
            <a:r>
              <a:rPr lang="tr-TR" sz="5400" b="1" dirty="0">
                <a:ln/>
                <a:solidFill>
                  <a:schemeClr val="accent3"/>
                </a:solidFill>
              </a:rPr>
              <a:t>KULESİ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347632" y="4530436"/>
            <a:ext cx="610611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Başkenti Paris’tir.</a:t>
            </a:r>
          </a:p>
        </p:txBody>
      </p:sp>
    </p:spTree>
    <p:extLst>
      <p:ext uri="{BB962C8B-B14F-4D97-AF65-F5344CB8AC3E}">
        <p14:creationId xmlns:p14="http://schemas.microsoft.com/office/powerpoint/2010/main" val="279217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185666" y="1249371"/>
            <a:ext cx="3443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İNGİLTERE</a:t>
            </a:r>
          </a:p>
        </p:txBody>
      </p:sp>
      <p:pic>
        <p:nvPicPr>
          <p:cNvPr id="5122" name="Picture 2" descr="Ä°NGÄ°LTERE BAYRAÄI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102" y="2172701"/>
            <a:ext cx="4288698" cy="257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260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114</TotalTime>
  <Words>278</Words>
  <Application>Microsoft Office PowerPoint</Application>
  <PresentationFormat>Geniş ekran</PresentationFormat>
  <Paragraphs>87</Paragraphs>
  <Slides>73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73</vt:i4>
      </vt:variant>
    </vt:vector>
  </HeadingPairs>
  <TitlesOfParts>
    <vt:vector size="77" baseType="lpstr">
      <vt:lpstr>Arial</vt:lpstr>
      <vt:lpstr>Century Gothic</vt:lpstr>
      <vt:lpstr>Wingdings 3</vt:lpstr>
      <vt:lpstr>İyon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Necmettin</dc:creator>
  <cp:lastModifiedBy>SERKAN DEMİR</cp:lastModifiedBy>
  <cp:revision>77</cp:revision>
  <dcterms:created xsi:type="dcterms:W3CDTF">2019-04-28T19:49:14Z</dcterms:created>
  <dcterms:modified xsi:type="dcterms:W3CDTF">2022-04-22T12:53:10Z</dcterms:modified>
</cp:coreProperties>
</file>