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9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F288AF-8522-4CF3-8F74-7DEB02BC1A2E}" type="datetimeFigureOut">
              <a:rPr lang="tr-TR" smtClean="0"/>
              <a:t>4.04.2022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5D814-D926-47E1-BDEC-06416BC42E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436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</a:t>
            </a:r>
            <a:r>
              <a:rPr lang="tr-TR" baseline="0" dirty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5D814-D926-47E1-BDEC-06416BC42EF4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7080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5BD2CC2-9461-9A44-BF10-2D45234BB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 Black" panose="020B0604020202020204" pitchFamily="34" charset="0"/>
                <a:cs typeface="Arial Black" panose="020B0604020202020204" pitchFamily="34" charset="0"/>
              </a:rPr>
              <a:t>DİNİ GÜN VE BAYRAMLARIMIZ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01EBA8D3-9752-274E-AF79-5AEA9499F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908" y="1771055"/>
            <a:ext cx="12028091" cy="4953000"/>
          </a:xfrm>
        </p:spPr>
      </p:pic>
    </p:spTree>
    <p:extLst>
      <p:ext uri="{BB962C8B-B14F-4D97-AF65-F5344CB8AC3E}">
        <p14:creationId xmlns:p14="http://schemas.microsoft.com/office/powerpoint/2010/main" val="361420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36E5C82-3CED-F542-9722-16D054FE2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905000"/>
          </a:xfrm>
        </p:spPr>
        <p:txBody>
          <a:bodyPr/>
          <a:lstStyle/>
          <a:p>
            <a:r>
              <a:rPr lang="tr-TR">
                <a:latin typeface="Arial Black" panose="020B0604020202020204" pitchFamily="34" charset="0"/>
                <a:cs typeface="Arial Black" panose="020B0604020202020204" pitchFamily="34" charset="0"/>
              </a:rPr>
              <a:t>DİNİ GÜNLERİMİZ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C7DD1E55-CA8E-934C-B630-7AC9815F0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>
                <a:latin typeface="Arial Black" panose="020B0604020202020204" pitchFamily="34" charset="0"/>
                <a:ea typeface="Abadi" panose="02000000000000000000" pitchFamily="2" charset="0"/>
                <a:cs typeface="Arial Black" panose="020B0604020202020204" pitchFamily="34" charset="0"/>
              </a:rPr>
              <a:t>REGAİB KANDİLİ--- 27 ŞUBAT 2020</a:t>
            </a:r>
          </a:p>
          <a:p>
            <a:r>
              <a:rPr lang="tr-TR" sz="2800">
                <a:latin typeface="Arial Black" panose="020B0604020202020204" pitchFamily="34" charset="0"/>
                <a:ea typeface="Abadi" panose="02000000000000000000" pitchFamily="2" charset="0"/>
                <a:cs typeface="Arial Black" panose="020B0604020202020204" pitchFamily="34" charset="0"/>
              </a:rPr>
              <a:t>MİRAÇ KANDİLİ--- 21 MART 2020</a:t>
            </a:r>
          </a:p>
          <a:p>
            <a:r>
              <a:rPr lang="tr-TR" sz="2800">
                <a:latin typeface="Arial Black" panose="020B0604020202020204" pitchFamily="34" charset="0"/>
                <a:ea typeface="Abadi" panose="02000000000000000000" pitchFamily="2" charset="0"/>
                <a:cs typeface="Arial Black" panose="020B0604020202020204" pitchFamily="34" charset="0"/>
              </a:rPr>
              <a:t>BERAT KANDİLİ--- 7 NİSAN 2020</a:t>
            </a:r>
          </a:p>
          <a:p>
            <a:r>
              <a:rPr lang="tr-TR" sz="2800">
                <a:latin typeface="Arial Black" panose="020B0604020202020204" pitchFamily="34" charset="0"/>
                <a:ea typeface="Abadi" panose="02000000000000000000" pitchFamily="2" charset="0"/>
                <a:cs typeface="Arial Black" panose="020B0604020202020204" pitchFamily="34" charset="0"/>
              </a:rPr>
              <a:t>HİCRİ YILBAŞI--- 20 AĞUSTOS 2020</a:t>
            </a:r>
          </a:p>
          <a:p>
            <a:r>
              <a:rPr lang="tr-TR" sz="2800">
                <a:latin typeface="Arial Black" panose="020B0604020202020204" pitchFamily="34" charset="0"/>
                <a:ea typeface="Abadi" panose="02000000000000000000" pitchFamily="2" charset="0"/>
                <a:cs typeface="Arial Black" panose="020B0604020202020204" pitchFamily="34" charset="0"/>
              </a:rPr>
              <a:t>AŞURE GÜNÜ--- 29 AĞUSTOS 2020</a:t>
            </a:r>
          </a:p>
          <a:p>
            <a:r>
              <a:rPr lang="tr-TR" sz="2800">
                <a:latin typeface="Arial Black" panose="020B0604020202020204" pitchFamily="34" charset="0"/>
                <a:ea typeface="Abadi" panose="02000000000000000000" pitchFamily="2" charset="0"/>
                <a:cs typeface="Arial Black" panose="020B0604020202020204" pitchFamily="34" charset="0"/>
              </a:rPr>
              <a:t>MEVLİT KANDİLİ--- 28 EKİM 2020</a:t>
            </a:r>
          </a:p>
        </p:txBody>
      </p:sp>
    </p:spTree>
    <p:extLst>
      <p:ext uri="{BB962C8B-B14F-4D97-AF65-F5344CB8AC3E}">
        <p14:creationId xmlns:p14="http://schemas.microsoft.com/office/powerpoint/2010/main" val="281796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C49E823-5ED0-364F-876A-6F065B7B6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 Black" panose="020B0604020202020204" pitchFamily="34" charset="0"/>
                <a:cs typeface="Arial Black" panose="020B0604020202020204" pitchFamily="34" charset="0"/>
              </a:rPr>
              <a:t>BAYRAMLARDAN ÖNCE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82E11A5-110F-7B4D-9520-B81B97952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Ailece temizlik yapılır.</a:t>
            </a:r>
          </a:p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Alış veriş yapılarak, yeni kıyafetler,ayakkabılar,yiyecekler,misafire ikram etmek için kolonya ve şeker alınır.</a:t>
            </a:r>
          </a:p>
          <a:p>
            <a:endParaRPr lang="tr-TR" sz="200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BC434889-5D66-3C4E-A0EB-7097A0EC6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3573364"/>
            <a:ext cx="3411141" cy="3284636"/>
          </a:xfrm>
          <a:prstGeom prst="rect">
            <a:avLst/>
          </a:prstGeom>
        </p:spPr>
      </p:pic>
      <p:pic>
        <p:nvPicPr>
          <p:cNvPr id="6" name="Resim 6">
            <a:extLst>
              <a:ext uri="{FF2B5EF4-FFF2-40B4-BE49-F238E27FC236}">
                <a16:creationId xmlns:a16="http://schemas.microsoft.com/office/drawing/2014/main" id="{03A53908-7725-9743-9EC0-D57C951140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454" y="3573363"/>
            <a:ext cx="4357687" cy="3284637"/>
          </a:xfrm>
          <a:prstGeom prst="rect">
            <a:avLst/>
          </a:prstGeom>
        </p:spPr>
      </p:pic>
      <p:pic>
        <p:nvPicPr>
          <p:cNvPr id="8" name="Resim 8">
            <a:extLst>
              <a:ext uri="{FF2B5EF4-FFF2-40B4-BE49-F238E27FC236}">
                <a16:creationId xmlns:a16="http://schemas.microsoft.com/office/drawing/2014/main" id="{66934973-3170-6A45-9014-BD8DA109F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3141" y="3573362"/>
            <a:ext cx="4357687" cy="328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5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F589EE8-D133-C343-AD36-B26D69975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 Black" panose="020B0604020202020204" pitchFamily="34" charset="0"/>
                <a:cs typeface="Arial Black" panose="020B0604020202020204" pitchFamily="34" charset="0"/>
              </a:rPr>
              <a:t>ARİFE GÜNÜ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BA739B3-5A54-ED49-87E6-8E9276797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006" y="1540189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DİNİ BAYRAMLARIMIZIN BİR GÜN ÖNCESİNE ARİFE DENİR.</a:t>
            </a:r>
          </a:p>
          <a:p>
            <a:pPr marL="0" indent="0">
              <a:buNone/>
            </a:pP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ARİFE GÜNLERİ BAYRAMLAR İÇİN YAPILAN TÜM HAZIRLIKLAR TAMAMLANIR.</a:t>
            </a:r>
          </a:p>
          <a:p>
            <a:pPr marL="0" indent="0">
              <a:buNone/>
            </a:pP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MEZARLIKLARA ZİYARETE GİDİLİR,DUALAR EDİLİR.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BDE3F7C1-F930-3640-81FF-5473D1D88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85" y="3214688"/>
            <a:ext cx="11555016" cy="364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5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37EF1BA-A378-4541-B530-9D225F813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 Black" panose="020B0604020202020204" pitchFamily="34" charset="0"/>
                <a:cs typeface="Arial Black" panose="020B0604020202020204" pitchFamily="34" charset="0"/>
              </a:rPr>
              <a:t>BAYRAMLARI NASIL KUTLARIZ?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5B88655-D696-5946-B027-51414F748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264555"/>
            <a:ext cx="8915400" cy="3777622"/>
          </a:xfrm>
        </p:spPr>
        <p:txBody>
          <a:bodyPr/>
          <a:lstStyle/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Erkenden kalkılır.</a:t>
            </a:r>
          </a:p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Abdest alınıp bayram namazı kılmak için camiye gidilir.</a:t>
            </a:r>
          </a:p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Camide namaz kılındıktan sonra camide bulunan insanlarla bayramlaşılır.</a:t>
            </a:r>
          </a:p>
          <a:p>
            <a:pPr marL="0" indent="0">
              <a:buNone/>
            </a:pPr>
            <a:endParaRPr lang="tr-TR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2FB2580E-A4C4-F343-83BB-3DF79CF01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9" y="3080378"/>
            <a:ext cx="11751469" cy="377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47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7556002-35D5-8744-A90C-26D9512A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Aile üyeleriyle kahvaltı yaptıktan sonra bayramlaşılır.</a:t>
            </a: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Bayramlık kıyafetler giyilir</a:t>
            </a: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Komşularla ve akrabalarla bayramlaşmak için ziyaretler yapılır.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3379C13F-A2F6-4C49-B458-8071E4AA03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 flipV="1">
            <a:off x="392062" y="1631876"/>
            <a:ext cx="4751437" cy="4909669"/>
          </a:xfrm>
        </p:spPr>
      </p:pic>
      <p:pic>
        <p:nvPicPr>
          <p:cNvPr id="6" name="Resim 6">
            <a:extLst>
              <a:ext uri="{FF2B5EF4-FFF2-40B4-BE49-F238E27FC236}">
                <a16:creationId xmlns:a16="http://schemas.microsoft.com/office/drawing/2014/main" id="{A59E3893-E98B-AB42-BF3C-4F2C66773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0" y="1631877"/>
            <a:ext cx="6200378" cy="460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08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5B41F77-995E-4B4A-B66B-E399B9636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2554859"/>
          </a:xfrm>
        </p:spPr>
        <p:txBody>
          <a:bodyPr>
            <a:normAutofit/>
          </a:bodyPr>
          <a:lstStyle/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Büyüklerimiz,akrabalarımız,komşularımız,hasta insanlar ziyaret edilir.</a:t>
            </a: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Misafirlere ikramlarda bulunulur.</a:t>
            </a: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Çocuklara harçlık verilir.</a:t>
            </a: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Küs olanlar barıştırılır.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0D45DF41-70E2-424B-8A3B-4A863CCA96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9195" y="3317081"/>
            <a:ext cx="6312709" cy="3655558"/>
          </a:xfrm>
        </p:spPr>
      </p:pic>
      <p:pic>
        <p:nvPicPr>
          <p:cNvPr id="6" name="Resim 6">
            <a:extLst>
              <a:ext uri="{FF2B5EF4-FFF2-40B4-BE49-F238E27FC236}">
                <a16:creationId xmlns:a16="http://schemas.microsoft.com/office/drawing/2014/main" id="{59B139F3-5472-974B-9ED8-7F2A37344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95" y="3429000"/>
            <a:ext cx="5528483" cy="324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5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1135254-1557-F44C-A8E0-993AC8D61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Ramazan Bayramı bir ay boyunca tutulan oruçtan sonra kutlanır.Az önce anlattığımız kutlamalardan başka oruç tutulan ay boyunca fakirlere yardım edilir.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D6BF3E0C-2C61-A545-9177-74AE9B217C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2627" y="1905000"/>
            <a:ext cx="10161985" cy="4774406"/>
          </a:xfrm>
        </p:spPr>
      </p:pic>
    </p:spTree>
    <p:extLst>
      <p:ext uri="{BB962C8B-B14F-4D97-AF65-F5344CB8AC3E}">
        <p14:creationId xmlns:p14="http://schemas.microsoft.com/office/powerpoint/2010/main" val="67136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BA9078D-CD26-4246-AD53-DFC03A95D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Kurban Bayramında, maddi durumu iyi olanlar, ibadet amacıyla koyun,keçi, sığır,deve gibi hayvanlar kesilir.</a:t>
            </a:r>
            <a:b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tr-TR" sz="2000">
                <a:latin typeface="Arial Black" panose="020B0604020202020204" pitchFamily="34" charset="0"/>
                <a:cs typeface="Arial Black" panose="020B0604020202020204" pitchFamily="34" charset="0"/>
              </a:rPr>
              <a:t>Bu kurbanın etleri ihtiyacı olanlara, komşulara , misafirlere,aile üyelerine ikram edilir.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2D8597C4-C3EF-B944-936F-A1BC904AF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33562" y="1905000"/>
            <a:ext cx="10358438" cy="4724400"/>
          </a:xfrm>
        </p:spPr>
      </p:pic>
    </p:spTree>
    <p:extLst>
      <p:ext uri="{BB962C8B-B14F-4D97-AF65-F5344CB8AC3E}">
        <p14:creationId xmlns:p14="http://schemas.microsoft.com/office/powerpoint/2010/main" val="213418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Microsoft Office PowerPoint</Application>
  <PresentationFormat>Geniş ekran</PresentationFormat>
  <Paragraphs>25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Arial</vt:lpstr>
      <vt:lpstr>Arial Black</vt:lpstr>
      <vt:lpstr>Calibri</vt:lpstr>
      <vt:lpstr>Century Gothic</vt:lpstr>
      <vt:lpstr>Wingdings 3</vt:lpstr>
      <vt:lpstr>Duman</vt:lpstr>
      <vt:lpstr>DİNİ GÜN VE BAYRAMLARIMIZ</vt:lpstr>
      <vt:lpstr>DİNİ GÜNLERİMİZ</vt:lpstr>
      <vt:lpstr>BAYRAMLARDAN ÖNCE</vt:lpstr>
      <vt:lpstr>ARİFE GÜNÜ</vt:lpstr>
      <vt:lpstr>BAYRAMLARI NASIL KUTLARIZ?</vt:lpstr>
      <vt:lpstr>Aile üyeleriyle kahvaltı yaptıktan sonra bayramlaşılır. Bayramlık kıyafetler giyilir Komşularla ve akrabalarla bayramlaşmak için ziyaretler yapılır.</vt:lpstr>
      <vt:lpstr>Büyüklerimiz,akrabalarımız,komşularımız,hasta insanlar ziyaret edilir.  Misafirlere ikramlarda bulunulur.  Çocuklara harçlık verilir.  Küs olanlar barıştırılır.</vt:lpstr>
      <vt:lpstr>Ramazan Bayramı bir ay boyunca tutulan oruçtan sonra kutlanır.Az önce anlattığımız kutlamalardan başka oruç tutulan ay boyunca fakirlere yardım edilir.</vt:lpstr>
      <vt:lpstr>Kurban Bayramında, maddi durumu iyi olanlar, ibadet amacıyla koyun,keçi, sığır,deve gibi hayvanlar kesilir. Bu kurbanın etleri ihtiyacı olanlara, komşulara , misafirlere,aile üyelerine ikram edilir.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DİNİ GÜNLER VE         BAYRAMLAR</dc:title>
  <dc:creator>sinan malkoç</dc:creator>
  <cp:lastModifiedBy>SERKAN DEMİR</cp:lastModifiedBy>
  <cp:revision>8</cp:revision>
  <dcterms:created xsi:type="dcterms:W3CDTF">2020-04-09T20:12:41Z</dcterms:created>
  <dcterms:modified xsi:type="dcterms:W3CDTF">2022-04-04T14:02:48Z</dcterms:modified>
</cp:coreProperties>
</file>