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70" r:id="rId5"/>
    <p:sldId id="269" r:id="rId6"/>
    <p:sldId id="268" r:id="rId7"/>
    <p:sldId id="267" r:id="rId8"/>
    <p:sldId id="266" r:id="rId9"/>
    <p:sldId id="265" r:id="rId10"/>
    <p:sldId id="264" r:id="rId11"/>
    <p:sldId id="263" r:id="rId12"/>
    <p:sldId id="262" r:id="rId13"/>
    <p:sldId id="271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EMRE ANKARA’YA GİDİYOR- YAŞADIĞIMIZ YER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458" y="3327419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376699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8" y="0"/>
            <a:ext cx="913419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60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03"/>
            <a:ext cx="9144000" cy="68395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868604" y="3115035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MALATYA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07504" y="4653136"/>
            <a:ext cx="89289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Egitimhane ABC" pitchFamily="2" charset="0"/>
                <a:cs typeface="Aharoni" pitchFamily="2" charset="-79"/>
              </a:rPr>
              <a:t>İl topraklarının yüzölçümü 12.313 km2 olup,35 54' ve 39 03' kuzey enlemleri ile 38 45' ve 39 08' doğu boylamları arasında kalmaktadır. Malatya, </a:t>
            </a:r>
            <a:r>
              <a:rPr lang="tr-TR" sz="2400" b="1" dirty="0" err="1">
                <a:solidFill>
                  <a:srgbClr val="FF0000"/>
                </a:solidFill>
                <a:latin typeface="Egitimhane ABC" pitchFamily="2" charset="0"/>
                <a:cs typeface="Aharoni" pitchFamily="2" charset="-79"/>
              </a:rPr>
              <a:t>Sultansuyu</a:t>
            </a:r>
            <a:r>
              <a:rPr lang="tr-TR" sz="2400" b="1" dirty="0">
                <a:solidFill>
                  <a:srgbClr val="FF0000"/>
                </a:solidFill>
                <a:latin typeface="Egitimhane ABC" pitchFamily="2" charset="0"/>
                <a:cs typeface="Aharoni" pitchFamily="2" charset="-79"/>
              </a:rPr>
              <a:t> ve Sürgü çayı vadileri ile Akdeniz'e, </a:t>
            </a:r>
            <a:r>
              <a:rPr lang="tr-TR" sz="2400" b="1" dirty="0" err="1">
                <a:solidFill>
                  <a:srgbClr val="FF0000"/>
                </a:solidFill>
                <a:latin typeface="Egitimhane ABC" pitchFamily="2" charset="0"/>
                <a:cs typeface="Aharoni" pitchFamily="2" charset="-79"/>
              </a:rPr>
              <a:t>Tohma</a:t>
            </a:r>
            <a:r>
              <a:rPr lang="tr-TR" sz="2400" b="1" dirty="0">
                <a:solidFill>
                  <a:srgbClr val="FF0000"/>
                </a:solidFill>
                <a:latin typeface="Egitimhane ABC" pitchFamily="2" charset="0"/>
                <a:cs typeface="Aharoni" pitchFamily="2" charset="-79"/>
              </a:rPr>
              <a:t> Vadisi ile İç Anadolu'ya, Fırat Vadisi ile Doğu Anadolu'ya açılarak bu bölgeler arasında bir geçiş alanı oluşturur.</a:t>
            </a:r>
          </a:p>
        </p:txBody>
      </p:sp>
    </p:spTree>
    <p:extLst>
      <p:ext uri="{BB962C8B-B14F-4D97-AF65-F5344CB8AC3E}">
        <p14:creationId xmlns:p14="http://schemas.microsoft.com/office/powerpoint/2010/main" val="414922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72"/>
            <a:ext cx="9144000" cy="68341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692696"/>
            <a:ext cx="87129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Egitimhane ABC" pitchFamily="2" charset="0"/>
                <a:cs typeface="Aharoni" pitchFamily="2" charset="-79"/>
              </a:rPr>
              <a:t>Adı kayısı ile özdeşleşen Malatya, meyvecilik alanında kayısı haricinde de önemli alternatiflere sahiptir. Bunların içinden, elma, ceviz, dut, kiraz ve üzüm yetiştiriciliği öne çıkanlar arasındadır.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6946" y="2924944"/>
            <a:ext cx="88755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Egitimhane ABC" pitchFamily="2" charset="0"/>
                <a:cs typeface="Aharoni" pitchFamily="2" charset="-79"/>
              </a:rPr>
              <a:t>Özellikle buğday, şekerpancarı, arpa, nohut, mercimek, mısır ve çavdar Malatya'da yetiştirilen en önemli tarım ürünleridir. İlde tarım çeşitlilik kazanmıştır. Tarıma ayrılan alanlarda tahıl ekimi ağırlıktadır.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7524328" y="5805264"/>
            <a:ext cx="479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73252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EMRE ANKARA’YA GİDİYOR- YAŞADIĞIMIZ YER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458" y="3327419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852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9144000" cy="32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5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01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8" y="0"/>
            <a:ext cx="9159877" cy="2924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16332" y="2924944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Ankara’da oturmaktadır. Burada Anıtkabir olduğunu görülmektedir.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12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YAŞADIĞIMIZ YER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67335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137341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4" y="1844824"/>
            <a:ext cx="9144000" cy="5013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4" y="0"/>
            <a:ext cx="9119026" cy="1876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63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4" y="0"/>
            <a:ext cx="912907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43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05"/>
            <a:ext cx="9144000" cy="6850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913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52" y="0"/>
            <a:ext cx="915625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368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18078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84" y="0"/>
            <a:ext cx="917028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604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192</Words>
  <Application>Microsoft Office PowerPoint</Application>
  <PresentationFormat>Ekran Gösterisi (4:3)</PresentationFormat>
  <Paragraphs>15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9" baseType="lpstr">
      <vt:lpstr>Aharoni</vt:lpstr>
      <vt:lpstr>Arial</vt:lpstr>
      <vt:lpstr>Calibri</vt:lpstr>
      <vt:lpstr>Egitimhane ABC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AJANSS</dc:creator>
  <cp:lastModifiedBy>serkan demir</cp:lastModifiedBy>
  <cp:revision>25</cp:revision>
  <dcterms:created xsi:type="dcterms:W3CDTF">2023-01-07T17:23:56Z</dcterms:created>
  <dcterms:modified xsi:type="dcterms:W3CDTF">2023-02-03T15:26:28Z</dcterms:modified>
</cp:coreProperties>
</file>