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95" r:id="rId3"/>
    <p:sldId id="306" r:id="rId4"/>
    <p:sldId id="257" r:id="rId5"/>
    <p:sldId id="307" r:id="rId6"/>
    <p:sldId id="301" r:id="rId7"/>
    <p:sldId id="291" r:id="rId8"/>
    <p:sldId id="309" r:id="rId9"/>
    <p:sldId id="310" r:id="rId10"/>
    <p:sldId id="311" r:id="rId11"/>
    <p:sldId id="308" r:id="rId12"/>
    <p:sldId id="302" r:id="rId13"/>
    <p:sldId id="304" r:id="rId14"/>
    <p:sldId id="273" r:id="rId15"/>
    <p:sldId id="303" r:id="rId16"/>
    <p:sldId id="299" r:id="rId17"/>
    <p:sldId id="288" r:id="rId18"/>
    <p:sldId id="293" r:id="rId19"/>
    <p:sldId id="305" r:id="rId20"/>
    <p:sldId id="292"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D6EA"/>
    <a:srgbClr val="FF0066"/>
    <a:srgbClr val="CC6600"/>
    <a:srgbClr val="FF9900"/>
    <a:srgbClr val="990099"/>
    <a:srgbClr val="17ED2B"/>
    <a:srgbClr val="CC9900"/>
    <a:srgbClr val="F5643D"/>
    <a:srgbClr val="66FF33"/>
    <a:srgbClr val="FEC9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4331" autoAdjust="0"/>
  </p:normalViewPr>
  <p:slideViewPr>
    <p:cSldViewPr>
      <p:cViewPr varScale="1">
        <p:scale>
          <a:sx n="80" d="100"/>
          <a:sy n="80" d="100"/>
        </p:scale>
        <p:origin x="1278"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BF62E9-4D5E-4093-8CDF-D74D867C8DEB}" type="doc">
      <dgm:prSet loTypeId="urn:microsoft.com/office/officeart/2005/8/layout/chevron1" loCatId="process" qsTypeId="urn:microsoft.com/office/officeart/2005/8/quickstyle/simple1" qsCatId="simple" csTypeId="urn:microsoft.com/office/officeart/2005/8/colors/colorful4" csCatId="colorful" phldr="1"/>
      <dgm:spPr/>
    </dgm:pt>
    <dgm:pt modelId="{E14CEC43-EA62-4127-8C1F-6F5BBD02904A}">
      <dgm:prSet phldrT="[Metin]" custT="1"/>
      <dgm:spPr/>
      <dgm:t>
        <a:bodyPr/>
        <a:lstStyle/>
        <a:p>
          <a:r>
            <a:rPr lang="tr-TR" sz="1600" b="1" dirty="0">
              <a:solidFill>
                <a:schemeClr val="tx1"/>
              </a:solidFill>
              <a:latin typeface="Comic Sans MS" panose="030F0702030302020204" pitchFamily="66" charset="0"/>
            </a:rPr>
            <a:t>Önce</a:t>
          </a:r>
        </a:p>
      </dgm:t>
    </dgm:pt>
    <dgm:pt modelId="{FE96217F-05BE-4A95-9B05-B7A9D3413B34}" type="parTrans" cxnId="{46AE343E-7ADE-47A8-9F42-66C77E78EF7E}">
      <dgm:prSet/>
      <dgm:spPr/>
      <dgm:t>
        <a:bodyPr/>
        <a:lstStyle/>
        <a:p>
          <a:endParaRPr lang="tr-TR" b="1">
            <a:latin typeface="Comic Sans MS" panose="030F0702030302020204" pitchFamily="66" charset="0"/>
          </a:endParaRPr>
        </a:p>
      </dgm:t>
    </dgm:pt>
    <dgm:pt modelId="{6B807548-4529-4B96-B0B8-806A9DA923EF}" type="sibTrans" cxnId="{46AE343E-7ADE-47A8-9F42-66C77E78EF7E}">
      <dgm:prSet/>
      <dgm:spPr/>
      <dgm:t>
        <a:bodyPr/>
        <a:lstStyle/>
        <a:p>
          <a:endParaRPr lang="tr-TR" b="1">
            <a:latin typeface="Comic Sans MS" panose="030F0702030302020204" pitchFamily="66" charset="0"/>
          </a:endParaRPr>
        </a:p>
      </dgm:t>
    </dgm:pt>
    <dgm:pt modelId="{D4DD3AE1-390A-4D4E-8D7D-4419E21F55F5}">
      <dgm:prSet phldrT="[Metin]" custT="1"/>
      <dgm:spPr/>
      <dgm:t>
        <a:bodyPr/>
        <a:lstStyle/>
        <a:p>
          <a:r>
            <a:rPr lang="tr-TR" sz="1600" b="1" dirty="0">
              <a:solidFill>
                <a:schemeClr val="tx1"/>
              </a:solidFill>
              <a:latin typeface="Comic Sans MS" panose="030F0702030302020204" pitchFamily="66" charset="0"/>
            </a:rPr>
            <a:t>Sonra</a:t>
          </a:r>
        </a:p>
      </dgm:t>
    </dgm:pt>
    <dgm:pt modelId="{3E2C4653-1CFD-4F47-974C-8960056769D4}" type="parTrans" cxnId="{AF17BB1B-CF70-4ED6-8C6B-7D476F06A7A8}">
      <dgm:prSet/>
      <dgm:spPr/>
      <dgm:t>
        <a:bodyPr/>
        <a:lstStyle/>
        <a:p>
          <a:endParaRPr lang="tr-TR" b="1">
            <a:latin typeface="Comic Sans MS" panose="030F0702030302020204" pitchFamily="66" charset="0"/>
          </a:endParaRPr>
        </a:p>
      </dgm:t>
    </dgm:pt>
    <dgm:pt modelId="{FE2D9316-896B-43DB-BF5C-C8B3C91F13E4}" type="sibTrans" cxnId="{AF17BB1B-CF70-4ED6-8C6B-7D476F06A7A8}">
      <dgm:prSet/>
      <dgm:spPr/>
      <dgm:t>
        <a:bodyPr/>
        <a:lstStyle/>
        <a:p>
          <a:endParaRPr lang="tr-TR" b="1">
            <a:latin typeface="Comic Sans MS" panose="030F0702030302020204" pitchFamily="66" charset="0"/>
          </a:endParaRPr>
        </a:p>
      </dgm:t>
    </dgm:pt>
    <dgm:pt modelId="{ED3DB3F3-3F5B-416B-80D8-9CFE7A5407BB}">
      <dgm:prSet phldrT="[Metin]" custT="1"/>
      <dgm:spPr>
        <a:solidFill>
          <a:srgbClr val="FFFF00"/>
        </a:solidFill>
      </dgm:spPr>
      <dgm:t>
        <a:bodyPr/>
        <a:lstStyle/>
        <a:p>
          <a:r>
            <a:rPr lang="tr-TR" sz="1600" b="1" dirty="0">
              <a:solidFill>
                <a:schemeClr val="tx1"/>
              </a:solidFill>
              <a:latin typeface="Comic Sans MS" panose="030F0702030302020204" pitchFamily="66" charset="0"/>
            </a:rPr>
            <a:t>İlk Önce</a:t>
          </a:r>
        </a:p>
      </dgm:t>
    </dgm:pt>
    <dgm:pt modelId="{B48C4627-E792-41FA-A35A-42AB4331E10C}" type="sibTrans" cxnId="{E7CB8158-A72C-4C0B-ADDA-1094103E3FEC}">
      <dgm:prSet/>
      <dgm:spPr/>
      <dgm:t>
        <a:bodyPr/>
        <a:lstStyle/>
        <a:p>
          <a:endParaRPr lang="tr-TR" b="1">
            <a:latin typeface="Comic Sans MS" panose="030F0702030302020204" pitchFamily="66" charset="0"/>
          </a:endParaRPr>
        </a:p>
      </dgm:t>
    </dgm:pt>
    <dgm:pt modelId="{53A7BE79-9224-4DA8-9ADA-02504531AFCB}" type="parTrans" cxnId="{E7CB8158-A72C-4C0B-ADDA-1094103E3FEC}">
      <dgm:prSet/>
      <dgm:spPr/>
      <dgm:t>
        <a:bodyPr/>
        <a:lstStyle/>
        <a:p>
          <a:endParaRPr lang="tr-TR" b="1">
            <a:latin typeface="Comic Sans MS" panose="030F0702030302020204" pitchFamily="66" charset="0"/>
          </a:endParaRPr>
        </a:p>
      </dgm:t>
    </dgm:pt>
    <dgm:pt modelId="{49A3EE8F-6B81-442A-A08D-4D803876E1B4}" type="pres">
      <dgm:prSet presAssocID="{C7BF62E9-4D5E-4093-8CDF-D74D867C8DEB}" presName="Name0" presStyleCnt="0">
        <dgm:presLayoutVars>
          <dgm:dir/>
          <dgm:animLvl val="lvl"/>
          <dgm:resizeHandles val="exact"/>
        </dgm:presLayoutVars>
      </dgm:prSet>
      <dgm:spPr/>
    </dgm:pt>
    <dgm:pt modelId="{E641788B-052B-4816-9291-AB2A31805197}" type="pres">
      <dgm:prSet presAssocID="{ED3DB3F3-3F5B-416B-80D8-9CFE7A5407BB}" presName="parTxOnly" presStyleLbl="node1" presStyleIdx="0" presStyleCnt="3">
        <dgm:presLayoutVars>
          <dgm:chMax val="0"/>
          <dgm:chPref val="0"/>
          <dgm:bulletEnabled val="1"/>
        </dgm:presLayoutVars>
      </dgm:prSet>
      <dgm:spPr/>
    </dgm:pt>
    <dgm:pt modelId="{B0140009-F44F-4A78-8622-B957A882F996}" type="pres">
      <dgm:prSet presAssocID="{B48C4627-E792-41FA-A35A-42AB4331E10C}" presName="parTxOnlySpace" presStyleCnt="0"/>
      <dgm:spPr/>
    </dgm:pt>
    <dgm:pt modelId="{E88EEE31-EDC0-4C2E-A3D2-5C26AC4117D9}" type="pres">
      <dgm:prSet presAssocID="{E14CEC43-EA62-4127-8C1F-6F5BBD02904A}" presName="parTxOnly" presStyleLbl="node1" presStyleIdx="1" presStyleCnt="3">
        <dgm:presLayoutVars>
          <dgm:chMax val="0"/>
          <dgm:chPref val="0"/>
          <dgm:bulletEnabled val="1"/>
        </dgm:presLayoutVars>
      </dgm:prSet>
      <dgm:spPr/>
    </dgm:pt>
    <dgm:pt modelId="{4F15BE4D-DB5F-4F26-921B-8274B735D703}" type="pres">
      <dgm:prSet presAssocID="{6B807548-4529-4B96-B0B8-806A9DA923EF}" presName="parTxOnlySpace" presStyleCnt="0"/>
      <dgm:spPr/>
    </dgm:pt>
    <dgm:pt modelId="{54EAC698-C237-4B40-B8AE-144C5EA2FCDF}" type="pres">
      <dgm:prSet presAssocID="{D4DD3AE1-390A-4D4E-8D7D-4419E21F55F5}" presName="parTxOnly" presStyleLbl="node1" presStyleIdx="2" presStyleCnt="3">
        <dgm:presLayoutVars>
          <dgm:chMax val="0"/>
          <dgm:chPref val="0"/>
          <dgm:bulletEnabled val="1"/>
        </dgm:presLayoutVars>
      </dgm:prSet>
      <dgm:spPr/>
    </dgm:pt>
  </dgm:ptLst>
  <dgm:cxnLst>
    <dgm:cxn modelId="{4E9F6307-1FED-4D41-B107-1F1599E090A5}" type="presOf" srcId="{C7BF62E9-4D5E-4093-8CDF-D74D867C8DEB}" destId="{49A3EE8F-6B81-442A-A08D-4D803876E1B4}" srcOrd="0" destOrd="0" presId="urn:microsoft.com/office/officeart/2005/8/layout/chevron1"/>
    <dgm:cxn modelId="{AF17BB1B-CF70-4ED6-8C6B-7D476F06A7A8}" srcId="{C7BF62E9-4D5E-4093-8CDF-D74D867C8DEB}" destId="{D4DD3AE1-390A-4D4E-8D7D-4419E21F55F5}" srcOrd="2" destOrd="0" parTransId="{3E2C4653-1CFD-4F47-974C-8960056769D4}" sibTransId="{FE2D9316-896B-43DB-BF5C-C8B3C91F13E4}"/>
    <dgm:cxn modelId="{15955234-7965-45C2-A150-C29890D11039}" type="presOf" srcId="{ED3DB3F3-3F5B-416B-80D8-9CFE7A5407BB}" destId="{E641788B-052B-4816-9291-AB2A31805197}" srcOrd="0" destOrd="0" presId="urn:microsoft.com/office/officeart/2005/8/layout/chevron1"/>
    <dgm:cxn modelId="{46AE343E-7ADE-47A8-9F42-66C77E78EF7E}" srcId="{C7BF62E9-4D5E-4093-8CDF-D74D867C8DEB}" destId="{E14CEC43-EA62-4127-8C1F-6F5BBD02904A}" srcOrd="1" destOrd="0" parTransId="{FE96217F-05BE-4A95-9B05-B7A9D3413B34}" sibTransId="{6B807548-4529-4B96-B0B8-806A9DA923EF}"/>
    <dgm:cxn modelId="{E7CB8158-A72C-4C0B-ADDA-1094103E3FEC}" srcId="{C7BF62E9-4D5E-4093-8CDF-D74D867C8DEB}" destId="{ED3DB3F3-3F5B-416B-80D8-9CFE7A5407BB}" srcOrd="0" destOrd="0" parTransId="{53A7BE79-9224-4DA8-9ADA-02504531AFCB}" sibTransId="{B48C4627-E792-41FA-A35A-42AB4331E10C}"/>
    <dgm:cxn modelId="{9D7D0B7F-A1B0-4AF6-A2B0-2E5E3346D820}" type="presOf" srcId="{E14CEC43-EA62-4127-8C1F-6F5BBD02904A}" destId="{E88EEE31-EDC0-4C2E-A3D2-5C26AC4117D9}" srcOrd="0" destOrd="0" presId="urn:microsoft.com/office/officeart/2005/8/layout/chevron1"/>
    <dgm:cxn modelId="{FF3C5F91-E184-49ED-88B6-7A34B8F7EB59}" type="presOf" srcId="{D4DD3AE1-390A-4D4E-8D7D-4419E21F55F5}" destId="{54EAC698-C237-4B40-B8AE-144C5EA2FCDF}" srcOrd="0" destOrd="0" presId="urn:microsoft.com/office/officeart/2005/8/layout/chevron1"/>
    <dgm:cxn modelId="{E8C7040D-7FA6-432F-8C39-62B8071E7D77}" type="presParOf" srcId="{49A3EE8F-6B81-442A-A08D-4D803876E1B4}" destId="{E641788B-052B-4816-9291-AB2A31805197}" srcOrd="0" destOrd="0" presId="urn:microsoft.com/office/officeart/2005/8/layout/chevron1"/>
    <dgm:cxn modelId="{D53FF241-C9E9-4E27-A97E-71E3A2F55CF9}" type="presParOf" srcId="{49A3EE8F-6B81-442A-A08D-4D803876E1B4}" destId="{B0140009-F44F-4A78-8622-B957A882F996}" srcOrd="1" destOrd="0" presId="urn:microsoft.com/office/officeart/2005/8/layout/chevron1"/>
    <dgm:cxn modelId="{44E4B565-D389-4064-9A4F-0976386DAA1D}" type="presParOf" srcId="{49A3EE8F-6B81-442A-A08D-4D803876E1B4}" destId="{E88EEE31-EDC0-4C2E-A3D2-5C26AC4117D9}" srcOrd="2" destOrd="0" presId="urn:microsoft.com/office/officeart/2005/8/layout/chevron1"/>
    <dgm:cxn modelId="{E0FD386F-3368-42BA-BCAB-5F710309597A}" type="presParOf" srcId="{49A3EE8F-6B81-442A-A08D-4D803876E1B4}" destId="{4F15BE4D-DB5F-4F26-921B-8274B735D703}" srcOrd="3" destOrd="0" presId="urn:microsoft.com/office/officeart/2005/8/layout/chevron1"/>
    <dgm:cxn modelId="{E5739F26-37AF-4FAD-9ACB-83B15FC2BA96}" type="presParOf" srcId="{49A3EE8F-6B81-442A-A08D-4D803876E1B4}" destId="{54EAC698-C237-4B40-B8AE-144C5EA2FCDF}" srcOrd="4"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7BF62E9-4D5E-4093-8CDF-D74D867C8DEB}" type="doc">
      <dgm:prSet loTypeId="urn:microsoft.com/office/officeart/2005/8/layout/chevron1" loCatId="process" qsTypeId="urn:microsoft.com/office/officeart/2005/8/quickstyle/simple1" qsCatId="simple" csTypeId="urn:microsoft.com/office/officeart/2005/8/colors/colorful1" csCatId="colorful" phldr="1"/>
      <dgm:spPr/>
    </dgm:pt>
    <dgm:pt modelId="{ED3DB3F3-3F5B-416B-80D8-9CFE7A5407BB}">
      <dgm:prSet phldrT="[Metin]" custT="1"/>
      <dgm:spPr>
        <a:solidFill>
          <a:srgbClr val="F8A706"/>
        </a:solidFill>
      </dgm:spPr>
      <dgm:t>
        <a:bodyPr/>
        <a:lstStyle/>
        <a:p>
          <a:r>
            <a:rPr lang="tr-TR" sz="1600" b="1" dirty="0">
              <a:solidFill>
                <a:schemeClr val="tx1"/>
              </a:solidFill>
              <a:latin typeface="Comic Sans MS" panose="030F0702030302020204" pitchFamily="66" charset="0"/>
            </a:rPr>
            <a:t>Daha Sonra</a:t>
          </a:r>
        </a:p>
      </dgm:t>
    </dgm:pt>
    <dgm:pt modelId="{53A7BE79-9224-4DA8-9ADA-02504531AFCB}" type="parTrans" cxnId="{E7CB8158-A72C-4C0B-ADDA-1094103E3FEC}">
      <dgm:prSet/>
      <dgm:spPr/>
      <dgm:t>
        <a:bodyPr/>
        <a:lstStyle/>
        <a:p>
          <a:endParaRPr lang="tr-TR" b="1">
            <a:latin typeface="Comic Sans MS" panose="030F0702030302020204" pitchFamily="66" charset="0"/>
          </a:endParaRPr>
        </a:p>
      </dgm:t>
    </dgm:pt>
    <dgm:pt modelId="{B48C4627-E792-41FA-A35A-42AB4331E10C}" type="sibTrans" cxnId="{E7CB8158-A72C-4C0B-ADDA-1094103E3FEC}">
      <dgm:prSet/>
      <dgm:spPr/>
      <dgm:t>
        <a:bodyPr/>
        <a:lstStyle/>
        <a:p>
          <a:endParaRPr lang="tr-TR" b="1">
            <a:latin typeface="Comic Sans MS" panose="030F0702030302020204" pitchFamily="66" charset="0"/>
          </a:endParaRPr>
        </a:p>
      </dgm:t>
    </dgm:pt>
    <dgm:pt modelId="{E14CEC43-EA62-4127-8C1F-6F5BBD02904A}">
      <dgm:prSet phldrT="[Metin]" custT="1"/>
      <dgm:spPr>
        <a:solidFill>
          <a:srgbClr val="FF0066"/>
        </a:solidFill>
      </dgm:spPr>
      <dgm:t>
        <a:bodyPr/>
        <a:lstStyle/>
        <a:p>
          <a:r>
            <a:rPr lang="tr-TR" sz="1600" b="1" dirty="0">
              <a:solidFill>
                <a:schemeClr val="tx1"/>
              </a:solidFill>
              <a:latin typeface="Comic Sans MS" panose="030F0702030302020204" pitchFamily="66" charset="0"/>
            </a:rPr>
            <a:t>Sonunda</a:t>
          </a:r>
        </a:p>
      </dgm:t>
    </dgm:pt>
    <dgm:pt modelId="{FE96217F-05BE-4A95-9B05-B7A9D3413B34}" type="parTrans" cxnId="{46AE343E-7ADE-47A8-9F42-66C77E78EF7E}">
      <dgm:prSet/>
      <dgm:spPr/>
      <dgm:t>
        <a:bodyPr/>
        <a:lstStyle/>
        <a:p>
          <a:endParaRPr lang="tr-TR" b="1">
            <a:latin typeface="Comic Sans MS" panose="030F0702030302020204" pitchFamily="66" charset="0"/>
          </a:endParaRPr>
        </a:p>
      </dgm:t>
    </dgm:pt>
    <dgm:pt modelId="{6B807548-4529-4B96-B0B8-806A9DA923EF}" type="sibTrans" cxnId="{46AE343E-7ADE-47A8-9F42-66C77E78EF7E}">
      <dgm:prSet/>
      <dgm:spPr/>
      <dgm:t>
        <a:bodyPr/>
        <a:lstStyle/>
        <a:p>
          <a:endParaRPr lang="tr-TR" b="1">
            <a:latin typeface="Comic Sans MS" panose="030F0702030302020204" pitchFamily="66" charset="0"/>
          </a:endParaRPr>
        </a:p>
      </dgm:t>
    </dgm:pt>
    <dgm:pt modelId="{D4DD3AE1-390A-4D4E-8D7D-4419E21F55F5}">
      <dgm:prSet phldrT="[Metin]" custT="1"/>
      <dgm:spPr>
        <a:solidFill>
          <a:srgbClr val="00B0F0"/>
        </a:solidFill>
      </dgm:spPr>
      <dgm:t>
        <a:bodyPr/>
        <a:lstStyle/>
        <a:p>
          <a:r>
            <a:rPr lang="tr-TR" sz="1600" b="1">
              <a:solidFill>
                <a:schemeClr val="tx1"/>
              </a:solidFill>
              <a:latin typeface="Comic Sans MS" panose="030F0702030302020204" pitchFamily="66" charset="0"/>
            </a:rPr>
            <a:t>En Sonunda</a:t>
          </a:r>
          <a:endParaRPr lang="tr-TR" sz="1600" b="1" dirty="0">
            <a:solidFill>
              <a:schemeClr val="tx1"/>
            </a:solidFill>
            <a:latin typeface="Comic Sans MS" panose="030F0702030302020204" pitchFamily="66" charset="0"/>
          </a:endParaRPr>
        </a:p>
      </dgm:t>
    </dgm:pt>
    <dgm:pt modelId="{3E2C4653-1CFD-4F47-974C-8960056769D4}" type="parTrans" cxnId="{AF17BB1B-CF70-4ED6-8C6B-7D476F06A7A8}">
      <dgm:prSet/>
      <dgm:spPr/>
      <dgm:t>
        <a:bodyPr/>
        <a:lstStyle/>
        <a:p>
          <a:endParaRPr lang="tr-TR" b="1">
            <a:latin typeface="Comic Sans MS" panose="030F0702030302020204" pitchFamily="66" charset="0"/>
          </a:endParaRPr>
        </a:p>
      </dgm:t>
    </dgm:pt>
    <dgm:pt modelId="{FE2D9316-896B-43DB-BF5C-C8B3C91F13E4}" type="sibTrans" cxnId="{AF17BB1B-CF70-4ED6-8C6B-7D476F06A7A8}">
      <dgm:prSet/>
      <dgm:spPr/>
      <dgm:t>
        <a:bodyPr/>
        <a:lstStyle/>
        <a:p>
          <a:endParaRPr lang="tr-TR" b="1">
            <a:latin typeface="Comic Sans MS" panose="030F0702030302020204" pitchFamily="66" charset="0"/>
          </a:endParaRPr>
        </a:p>
      </dgm:t>
    </dgm:pt>
    <dgm:pt modelId="{49A3EE8F-6B81-442A-A08D-4D803876E1B4}" type="pres">
      <dgm:prSet presAssocID="{C7BF62E9-4D5E-4093-8CDF-D74D867C8DEB}" presName="Name0" presStyleCnt="0">
        <dgm:presLayoutVars>
          <dgm:dir/>
          <dgm:animLvl val="lvl"/>
          <dgm:resizeHandles val="exact"/>
        </dgm:presLayoutVars>
      </dgm:prSet>
      <dgm:spPr/>
    </dgm:pt>
    <dgm:pt modelId="{E641788B-052B-4816-9291-AB2A31805197}" type="pres">
      <dgm:prSet presAssocID="{ED3DB3F3-3F5B-416B-80D8-9CFE7A5407BB}" presName="parTxOnly" presStyleLbl="node1" presStyleIdx="0" presStyleCnt="3">
        <dgm:presLayoutVars>
          <dgm:chMax val="0"/>
          <dgm:chPref val="0"/>
          <dgm:bulletEnabled val="1"/>
        </dgm:presLayoutVars>
      </dgm:prSet>
      <dgm:spPr/>
    </dgm:pt>
    <dgm:pt modelId="{B0140009-F44F-4A78-8622-B957A882F996}" type="pres">
      <dgm:prSet presAssocID="{B48C4627-E792-41FA-A35A-42AB4331E10C}" presName="parTxOnlySpace" presStyleCnt="0"/>
      <dgm:spPr/>
    </dgm:pt>
    <dgm:pt modelId="{E88EEE31-EDC0-4C2E-A3D2-5C26AC4117D9}" type="pres">
      <dgm:prSet presAssocID="{E14CEC43-EA62-4127-8C1F-6F5BBD02904A}" presName="parTxOnly" presStyleLbl="node1" presStyleIdx="1" presStyleCnt="3">
        <dgm:presLayoutVars>
          <dgm:chMax val="0"/>
          <dgm:chPref val="0"/>
          <dgm:bulletEnabled val="1"/>
        </dgm:presLayoutVars>
      </dgm:prSet>
      <dgm:spPr/>
    </dgm:pt>
    <dgm:pt modelId="{4F15BE4D-DB5F-4F26-921B-8274B735D703}" type="pres">
      <dgm:prSet presAssocID="{6B807548-4529-4B96-B0B8-806A9DA923EF}" presName="parTxOnlySpace" presStyleCnt="0"/>
      <dgm:spPr/>
    </dgm:pt>
    <dgm:pt modelId="{54EAC698-C237-4B40-B8AE-144C5EA2FCDF}" type="pres">
      <dgm:prSet presAssocID="{D4DD3AE1-390A-4D4E-8D7D-4419E21F55F5}" presName="parTxOnly" presStyleLbl="node1" presStyleIdx="2" presStyleCnt="3">
        <dgm:presLayoutVars>
          <dgm:chMax val="0"/>
          <dgm:chPref val="0"/>
          <dgm:bulletEnabled val="1"/>
        </dgm:presLayoutVars>
      </dgm:prSet>
      <dgm:spPr/>
    </dgm:pt>
  </dgm:ptLst>
  <dgm:cxnLst>
    <dgm:cxn modelId="{4E9F6307-1FED-4D41-B107-1F1599E090A5}" type="presOf" srcId="{C7BF62E9-4D5E-4093-8CDF-D74D867C8DEB}" destId="{49A3EE8F-6B81-442A-A08D-4D803876E1B4}" srcOrd="0" destOrd="0" presId="urn:microsoft.com/office/officeart/2005/8/layout/chevron1"/>
    <dgm:cxn modelId="{AF17BB1B-CF70-4ED6-8C6B-7D476F06A7A8}" srcId="{C7BF62E9-4D5E-4093-8CDF-D74D867C8DEB}" destId="{D4DD3AE1-390A-4D4E-8D7D-4419E21F55F5}" srcOrd="2" destOrd="0" parTransId="{3E2C4653-1CFD-4F47-974C-8960056769D4}" sibTransId="{FE2D9316-896B-43DB-BF5C-C8B3C91F13E4}"/>
    <dgm:cxn modelId="{15955234-7965-45C2-A150-C29890D11039}" type="presOf" srcId="{ED3DB3F3-3F5B-416B-80D8-9CFE7A5407BB}" destId="{E641788B-052B-4816-9291-AB2A31805197}" srcOrd="0" destOrd="0" presId="urn:microsoft.com/office/officeart/2005/8/layout/chevron1"/>
    <dgm:cxn modelId="{46AE343E-7ADE-47A8-9F42-66C77E78EF7E}" srcId="{C7BF62E9-4D5E-4093-8CDF-D74D867C8DEB}" destId="{E14CEC43-EA62-4127-8C1F-6F5BBD02904A}" srcOrd="1" destOrd="0" parTransId="{FE96217F-05BE-4A95-9B05-B7A9D3413B34}" sibTransId="{6B807548-4529-4B96-B0B8-806A9DA923EF}"/>
    <dgm:cxn modelId="{E7CB8158-A72C-4C0B-ADDA-1094103E3FEC}" srcId="{C7BF62E9-4D5E-4093-8CDF-D74D867C8DEB}" destId="{ED3DB3F3-3F5B-416B-80D8-9CFE7A5407BB}" srcOrd="0" destOrd="0" parTransId="{53A7BE79-9224-4DA8-9ADA-02504531AFCB}" sibTransId="{B48C4627-E792-41FA-A35A-42AB4331E10C}"/>
    <dgm:cxn modelId="{9D7D0B7F-A1B0-4AF6-A2B0-2E5E3346D820}" type="presOf" srcId="{E14CEC43-EA62-4127-8C1F-6F5BBD02904A}" destId="{E88EEE31-EDC0-4C2E-A3D2-5C26AC4117D9}" srcOrd="0" destOrd="0" presId="urn:microsoft.com/office/officeart/2005/8/layout/chevron1"/>
    <dgm:cxn modelId="{FF3C5F91-E184-49ED-88B6-7A34B8F7EB59}" type="presOf" srcId="{D4DD3AE1-390A-4D4E-8D7D-4419E21F55F5}" destId="{54EAC698-C237-4B40-B8AE-144C5EA2FCDF}" srcOrd="0" destOrd="0" presId="urn:microsoft.com/office/officeart/2005/8/layout/chevron1"/>
    <dgm:cxn modelId="{E8C7040D-7FA6-432F-8C39-62B8071E7D77}" type="presParOf" srcId="{49A3EE8F-6B81-442A-A08D-4D803876E1B4}" destId="{E641788B-052B-4816-9291-AB2A31805197}" srcOrd="0" destOrd="0" presId="urn:microsoft.com/office/officeart/2005/8/layout/chevron1"/>
    <dgm:cxn modelId="{D53FF241-C9E9-4E27-A97E-71E3A2F55CF9}" type="presParOf" srcId="{49A3EE8F-6B81-442A-A08D-4D803876E1B4}" destId="{B0140009-F44F-4A78-8622-B957A882F996}" srcOrd="1" destOrd="0" presId="urn:microsoft.com/office/officeart/2005/8/layout/chevron1"/>
    <dgm:cxn modelId="{44E4B565-D389-4064-9A4F-0976386DAA1D}" type="presParOf" srcId="{49A3EE8F-6B81-442A-A08D-4D803876E1B4}" destId="{E88EEE31-EDC0-4C2E-A3D2-5C26AC4117D9}" srcOrd="2" destOrd="0" presId="urn:microsoft.com/office/officeart/2005/8/layout/chevron1"/>
    <dgm:cxn modelId="{E0FD386F-3368-42BA-BCAB-5F710309597A}" type="presParOf" srcId="{49A3EE8F-6B81-442A-A08D-4D803876E1B4}" destId="{4F15BE4D-DB5F-4F26-921B-8274B735D703}" srcOrd="3" destOrd="0" presId="urn:microsoft.com/office/officeart/2005/8/layout/chevron1"/>
    <dgm:cxn modelId="{E5739F26-37AF-4FAD-9ACB-83B15FC2BA96}" type="presParOf" srcId="{49A3EE8F-6B81-442A-A08D-4D803876E1B4}" destId="{54EAC698-C237-4B40-B8AE-144C5EA2FCDF}" srcOrd="4" destOrd="0" presId="urn:microsoft.com/office/officeart/2005/8/layout/chevron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41788B-052B-4816-9291-AB2A31805197}">
      <dsp:nvSpPr>
        <dsp:cNvPr id="0" name=""/>
        <dsp:cNvSpPr/>
      </dsp:nvSpPr>
      <dsp:spPr>
        <a:xfrm>
          <a:off x="1339" y="1055200"/>
          <a:ext cx="1631900" cy="652760"/>
        </a:xfrm>
        <a:prstGeom prst="chevron">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tr-TR" sz="1600" b="1" kern="1200" dirty="0">
              <a:solidFill>
                <a:schemeClr val="tx1"/>
              </a:solidFill>
              <a:latin typeface="Comic Sans MS" panose="030F0702030302020204" pitchFamily="66" charset="0"/>
            </a:rPr>
            <a:t>İlk Önce</a:t>
          </a:r>
        </a:p>
      </dsp:txBody>
      <dsp:txXfrm>
        <a:off x="327719" y="1055200"/>
        <a:ext cx="979140" cy="652760"/>
      </dsp:txXfrm>
    </dsp:sp>
    <dsp:sp modelId="{E88EEE31-EDC0-4C2E-A3D2-5C26AC4117D9}">
      <dsp:nvSpPr>
        <dsp:cNvPr id="0" name=""/>
        <dsp:cNvSpPr/>
      </dsp:nvSpPr>
      <dsp:spPr>
        <a:xfrm>
          <a:off x="1470049" y="1055200"/>
          <a:ext cx="1631900" cy="652760"/>
        </a:xfrm>
        <a:prstGeom prst="chevron">
          <a:avLst/>
        </a:prstGeom>
        <a:solidFill>
          <a:schemeClr val="accent4">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tr-TR" sz="1600" b="1" kern="1200" dirty="0">
              <a:solidFill>
                <a:schemeClr val="tx1"/>
              </a:solidFill>
              <a:latin typeface="Comic Sans MS" panose="030F0702030302020204" pitchFamily="66" charset="0"/>
            </a:rPr>
            <a:t>Önce</a:t>
          </a:r>
        </a:p>
      </dsp:txBody>
      <dsp:txXfrm>
        <a:off x="1796429" y="1055200"/>
        <a:ext cx="979140" cy="652760"/>
      </dsp:txXfrm>
    </dsp:sp>
    <dsp:sp modelId="{54EAC698-C237-4B40-B8AE-144C5EA2FCDF}">
      <dsp:nvSpPr>
        <dsp:cNvPr id="0" name=""/>
        <dsp:cNvSpPr/>
      </dsp:nvSpPr>
      <dsp:spPr>
        <a:xfrm>
          <a:off x="2938760" y="1055200"/>
          <a:ext cx="1631900" cy="652760"/>
        </a:xfrm>
        <a:prstGeom prst="chevron">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tr-TR" sz="1600" b="1" kern="1200" dirty="0">
              <a:solidFill>
                <a:schemeClr val="tx1"/>
              </a:solidFill>
              <a:latin typeface="Comic Sans MS" panose="030F0702030302020204" pitchFamily="66" charset="0"/>
            </a:rPr>
            <a:t>Sonra</a:t>
          </a:r>
        </a:p>
      </dsp:txBody>
      <dsp:txXfrm>
        <a:off x="3265140" y="1055200"/>
        <a:ext cx="979140" cy="6527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41788B-052B-4816-9291-AB2A31805197}">
      <dsp:nvSpPr>
        <dsp:cNvPr id="0" name=""/>
        <dsp:cNvSpPr/>
      </dsp:nvSpPr>
      <dsp:spPr>
        <a:xfrm>
          <a:off x="1339" y="1055200"/>
          <a:ext cx="1631900" cy="652760"/>
        </a:xfrm>
        <a:prstGeom prst="chevron">
          <a:avLst/>
        </a:prstGeom>
        <a:solidFill>
          <a:srgbClr val="F8A70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tr-TR" sz="1600" b="1" kern="1200" dirty="0">
              <a:solidFill>
                <a:schemeClr val="tx1"/>
              </a:solidFill>
              <a:latin typeface="Comic Sans MS" panose="030F0702030302020204" pitchFamily="66" charset="0"/>
            </a:rPr>
            <a:t>Daha Sonra</a:t>
          </a:r>
        </a:p>
      </dsp:txBody>
      <dsp:txXfrm>
        <a:off x="327719" y="1055200"/>
        <a:ext cx="979140" cy="652760"/>
      </dsp:txXfrm>
    </dsp:sp>
    <dsp:sp modelId="{E88EEE31-EDC0-4C2E-A3D2-5C26AC4117D9}">
      <dsp:nvSpPr>
        <dsp:cNvPr id="0" name=""/>
        <dsp:cNvSpPr/>
      </dsp:nvSpPr>
      <dsp:spPr>
        <a:xfrm>
          <a:off x="1470049" y="1055200"/>
          <a:ext cx="1631900" cy="652760"/>
        </a:xfrm>
        <a:prstGeom prst="chevron">
          <a:avLst/>
        </a:prstGeom>
        <a:solidFill>
          <a:srgbClr val="FF006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tr-TR" sz="1600" b="1" kern="1200" dirty="0">
              <a:solidFill>
                <a:schemeClr val="tx1"/>
              </a:solidFill>
              <a:latin typeface="Comic Sans MS" panose="030F0702030302020204" pitchFamily="66" charset="0"/>
            </a:rPr>
            <a:t>Sonunda</a:t>
          </a:r>
        </a:p>
      </dsp:txBody>
      <dsp:txXfrm>
        <a:off x="1796429" y="1055200"/>
        <a:ext cx="979140" cy="652760"/>
      </dsp:txXfrm>
    </dsp:sp>
    <dsp:sp modelId="{54EAC698-C237-4B40-B8AE-144C5EA2FCDF}">
      <dsp:nvSpPr>
        <dsp:cNvPr id="0" name=""/>
        <dsp:cNvSpPr/>
      </dsp:nvSpPr>
      <dsp:spPr>
        <a:xfrm>
          <a:off x="2938760" y="1055200"/>
          <a:ext cx="1631900" cy="652760"/>
        </a:xfrm>
        <a:prstGeom prst="chevron">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tr-TR" sz="1600" b="1" kern="1200">
              <a:solidFill>
                <a:schemeClr val="tx1"/>
              </a:solidFill>
              <a:latin typeface="Comic Sans MS" panose="030F0702030302020204" pitchFamily="66" charset="0"/>
            </a:rPr>
            <a:t>En Sonunda</a:t>
          </a:r>
          <a:endParaRPr lang="tr-TR" sz="1600" b="1" kern="1200" dirty="0">
            <a:solidFill>
              <a:schemeClr val="tx1"/>
            </a:solidFill>
            <a:latin typeface="Comic Sans MS" panose="030F0702030302020204" pitchFamily="66" charset="0"/>
          </a:endParaRPr>
        </a:p>
      </dsp:txBody>
      <dsp:txXfrm>
        <a:off x="3265140" y="1055200"/>
        <a:ext cx="979140" cy="65276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D59096-6E33-470D-BE98-BC13CCBBD9D6}" type="datetimeFigureOut">
              <a:rPr lang="tr-TR" smtClean="0"/>
              <a:t>8.02.2023</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74DF73-0569-42F7-A38A-17A90E3864B8}" type="slidenum">
              <a:rPr lang="tr-TR" smtClean="0"/>
              <a:t>‹#›</a:t>
            </a:fld>
            <a:endParaRPr lang="tr-TR"/>
          </a:p>
        </p:txBody>
      </p:sp>
    </p:spTree>
    <p:extLst>
      <p:ext uri="{BB962C8B-B14F-4D97-AF65-F5344CB8AC3E}">
        <p14:creationId xmlns:p14="http://schemas.microsoft.com/office/powerpoint/2010/main" val="1563558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074DF73-0569-42F7-A38A-17A90E3864B8}" type="slidenum">
              <a:rPr lang="tr-TR" smtClean="0"/>
              <a:t>1</a:t>
            </a:fld>
            <a:endParaRPr lang="tr-TR"/>
          </a:p>
        </p:txBody>
      </p:sp>
    </p:spTree>
    <p:extLst>
      <p:ext uri="{BB962C8B-B14F-4D97-AF65-F5344CB8AC3E}">
        <p14:creationId xmlns:p14="http://schemas.microsoft.com/office/powerpoint/2010/main" val="2372140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074DF73-0569-42F7-A38A-17A90E3864B8}" type="slidenum">
              <a:rPr lang="tr-TR" smtClean="0"/>
              <a:t>3</a:t>
            </a:fld>
            <a:endParaRPr lang="tr-TR"/>
          </a:p>
        </p:txBody>
      </p:sp>
    </p:spTree>
    <p:extLst>
      <p:ext uri="{BB962C8B-B14F-4D97-AF65-F5344CB8AC3E}">
        <p14:creationId xmlns:p14="http://schemas.microsoft.com/office/powerpoint/2010/main" val="3386571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074DF73-0569-42F7-A38A-17A90E3864B8}" type="slidenum">
              <a:rPr lang="tr-TR" smtClean="0"/>
              <a:t>6</a:t>
            </a:fld>
            <a:endParaRPr lang="tr-TR"/>
          </a:p>
        </p:txBody>
      </p:sp>
    </p:spTree>
    <p:extLst>
      <p:ext uri="{BB962C8B-B14F-4D97-AF65-F5344CB8AC3E}">
        <p14:creationId xmlns:p14="http://schemas.microsoft.com/office/powerpoint/2010/main" val="1943844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074DF73-0569-42F7-A38A-17A90E3864B8}" type="slidenum">
              <a:rPr lang="tr-TR" smtClean="0"/>
              <a:t>9</a:t>
            </a:fld>
            <a:endParaRPr lang="tr-TR"/>
          </a:p>
        </p:txBody>
      </p:sp>
    </p:spTree>
    <p:extLst>
      <p:ext uri="{BB962C8B-B14F-4D97-AF65-F5344CB8AC3E}">
        <p14:creationId xmlns:p14="http://schemas.microsoft.com/office/powerpoint/2010/main" val="3099063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074DF73-0569-42F7-A38A-17A90E3864B8}" type="slidenum">
              <a:rPr lang="tr-TR" smtClean="0"/>
              <a:t>14</a:t>
            </a:fld>
            <a:endParaRPr lang="tr-TR"/>
          </a:p>
        </p:txBody>
      </p:sp>
    </p:spTree>
    <p:extLst>
      <p:ext uri="{BB962C8B-B14F-4D97-AF65-F5344CB8AC3E}">
        <p14:creationId xmlns:p14="http://schemas.microsoft.com/office/powerpoint/2010/main" val="4285127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074DF73-0569-42F7-A38A-17A90E3864B8}" type="slidenum">
              <a:rPr lang="tr-TR" smtClean="0"/>
              <a:t>17</a:t>
            </a:fld>
            <a:endParaRPr lang="tr-TR"/>
          </a:p>
        </p:txBody>
      </p:sp>
    </p:spTree>
    <p:extLst>
      <p:ext uri="{BB962C8B-B14F-4D97-AF65-F5344CB8AC3E}">
        <p14:creationId xmlns:p14="http://schemas.microsoft.com/office/powerpoint/2010/main" val="1100503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074DF73-0569-42F7-A38A-17A90E3864B8}" type="slidenum">
              <a:rPr lang="tr-TR" smtClean="0"/>
              <a:t>20</a:t>
            </a:fld>
            <a:endParaRPr lang="tr-TR"/>
          </a:p>
        </p:txBody>
      </p:sp>
    </p:spTree>
    <p:extLst>
      <p:ext uri="{BB962C8B-B14F-4D97-AF65-F5344CB8AC3E}">
        <p14:creationId xmlns:p14="http://schemas.microsoft.com/office/powerpoint/2010/main" val="2181830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462098E-4DE9-FF43-FAB2-FCBFE39CB57E}"/>
              </a:ext>
            </a:extLst>
          </p:cNvPr>
          <p:cNvSpPr>
            <a:spLocks noGrp="1"/>
          </p:cNvSpPr>
          <p:nvPr>
            <p:ph type="ctrTitle"/>
          </p:nvPr>
        </p:nvSpPr>
        <p:spPr>
          <a:xfrm>
            <a:off x="1143000" y="1122363"/>
            <a:ext cx="6858000" cy="2387600"/>
          </a:xfrm>
        </p:spPr>
        <p:txBody>
          <a:bodyPr anchor="b"/>
          <a:lstStyle>
            <a:lvl1pPr algn="ctr">
              <a:defRPr sz="4500"/>
            </a:lvl1pPr>
          </a:lstStyle>
          <a:p>
            <a:r>
              <a:rPr lang="tr-TR"/>
              <a:t>Asıl başlık stilini düzenlemek için tıklayın</a:t>
            </a:r>
          </a:p>
        </p:txBody>
      </p:sp>
      <p:sp>
        <p:nvSpPr>
          <p:cNvPr id="3" name="Alt Başlık 2">
            <a:extLst>
              <a:ext uri="{FF2B5EF4-FFF2-40B4-BE49-F238E27FC236}">
                <a16:creationId xmlns:a16="http://schemas.microsoft.com/office/drawing/2014/main" id="{D883E484-1739-FC61-F46C-BC49222AF35E}"/>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177BEC4E-E20C-5C0D-1E06-BDE54D139392}"/>
              </a:ext>
            </a:extLst>
          </p:cNvPr>
          <p:cNvSpPr>
            <a:spLocks noGrp="1"/>
          </p:cNvSpPr>
          <p:nvPr>
            <p:ph type="dt" sz="half" idx="10"/>
          </p:nvPr>
        </p:nvSpPr>
        <p:spPr/>
        <p:txBody>
          <a:bodyPr/>
          <a:lstStyle/>
          <a:p>
            <a:pPr>
              <a:defRPr/>
            </a:pPr>
            <a:fld id="{E4972B1B-B8DA-421E-98EC-ED530443C820}" type="datetimeFigureOut">
              <a:rPr lang="tr-TR" smtClean="0"/>
              <a:pPr>
                <a:defRPr/>
              </a:pPr>
              <a:t>8.02.2023</a:t>
            </a:fld>
            <a:endParaRPr lang="tr-TR"/>
          </a:p>
        </p:txBody>
      </p:sp>
      <p:sp>
        <p:nvSpPr>
          <p:cNvPr id="5" name="Alt Bilgi Yer Tutucusu 4">
            <a:extLst>
              <a:ext uri="{FF2B5EF4-FFF2-40B4-BE49-F238E27FC236}">
                <a16:creationId xmlns:a16="http://schemas.microsoft.com/office/drawing/2014/main" id="{37395275-BEC2-56ED-668F-8D35E5C0E808}"/>
              </a:ext>
            </a:extLst>
          </p:cNvPr>
          <p:cNvSpPr>
            <a:spLocks noGrp="1"/>
          </p:cNvSpPr>
          <p:nvPr>
            <p:ph type="ftr" sz="quarter" idx="11"/>
          </p:nvPr>
        </p:nvSpPr>
        <p:spPr/>
        <p:txBody>
          <a:bodyPr/>
          <a:lstStyle/>
          <a:p>
            <a:pPr>
              <a:defRPr/>
            </a:pPr>
            <a:endParaRPr lang="tr-TR"/>
          </a:p>
        </p:txBody>
      </p:sp>
      <p:sp>
        <p:nvSpPr>
          <p:cNvPr id="6" name="Slayt Numarası Yer Tutucusu 5">
            <a:extLst>
              <a:ext uri="{FF2B5EF4-FFF2-40B4-BE49-F238E27FC236}">
                <a16:creationId xmlns:a16="http://schemas.microsoft.com/office/drawing/2014/main" id="{2E90F7E3-CAA3-7D08-2E5E-1879D2B245FB}"/>
              </a:ext>
            </a:extLst>
          </p:cNvPr>
          <p:cNvSpPr>
            <a:spLocks noGrp="1"/>
          </p:cNvSpPr>
          <p:nvPr>
            <p:ph type="sldNum" sz="quarter" idx="12"/>
          </p:nvPr>
        </p:nvSpPr>
        <p:spPr/>
        <p:txBody>
          <a:bodyPr/>
          <a:lstStyle/>
          <a:p>
            <a:pPr>
              <a:defRPr/>
            </a:pPr>
            <a:fld id="{F5E72D88-0335-44B5-91D5-542E9466CE99}" type="slidenum">
              <a:rPr lang="tr-TR" smtClean="0"/>
              <a:pPr>
                <a:defRPr/>
              </a:pPr>
              <a:t>‹#›</a:t>
            </a:fld>
            <a:endParaRPr lang="tr-TR"/>
          </a:p>
        </p:txBody>
      </p:sp>
    </p:spTree>
    <p:extLst>
      <p:ext uri="{BB962C8B-B14F-4D97-AF65-F5344CB8AC3E}">
        <p14:creationId xmlns:p14="http://schemas.microsoft.com/office/powerpoint/2010/main" val="1233692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AFB5371-289B-61D1-5A42-32E60B67B078}"/>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FDDEAB3A-BF7A-8C8C-EBEE-8A9A6896D07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CD3B0DEE-97C9-A32A-AF64-349E971C5E47}"/>
              </a:ext>
            </a:extLst>
          </p:cNvPr>
          <p:cNvSpPr>
            <a:spLocks noGrp="1"/>
          </p:cNvSpPr>
          <p:nvPr>
            <p:ph type="dt" sz="half" idx="10"/>
          </p:nvPr>
        </p:nvSpPr>
        <p:spPr/>
        <p:txBody>
          <a:bodyPr/>
          <a:lstStyle/>
          <a:p>
            <a:pPr>
              <a:defRPr/>
            </a:pPr>
            <a:fld id="{B6B15759-8047-4432-8299-96E59E08C165}" type="datetimeFigureOut">
              <a:rPr lang="tr-TR" smtClean="0"/>
              <a:pPr>
                <a:defRPr/>
              </a:pPr>
              <a:t>8.02.2023</a:t>
            </a:fld>
            <a:endParaRPr lang="tr-TR"/>
          </a:p>
        </p:txBody>
      </p:sp>
      <p:sp>
        <p:nvSpPr>
          <p:cNvPr id="5" name="Alt Bilgi Yer Tutucusu 4">
            <a:extLst>
              <a:ext uri="{FF2B5EF4-FFF2-40B4-BE49-F238E27FC236}">
                <a16:creationId xmlns:a16="http://schemas.microsoft.com/office/drawing/2014/main" id="{4EFE7F8D-7DCC-1A02-3D46-115F90E43DAB}"/>
              </a:ext>
            </a:extLst>
          </p:cNvPr>
          <p:cNvSpPr>
            <a:spLocks noGrp="1"/>
          </p:cNvSpPr>
          <p:nvPr>
            <p:ph type="ftr" sz="quarter" idx="11"/>
          </p:nvPr>
        </p:nvSpPr>
        <p:spPr/>
        <p:txBody>
          <a:bodyPr/>
          <a:lstStyle/>
          <a:p>
            <a:pPr>
              <a:defRPr/>
            </a:pPr>
            <a:endParaRPr lang="tr-TR"/>
          </a:p>
        </p:txBody>
      </p:sp>
      <p:sp>
        <p:nvSpPr>
          <p:cNvPr id="6" name="Slayt Numarası Yer Tutucusu 5">
            <a:extLst>
              <a:ext uri="{FF2B5EF4-FFF2-40B4-BE49-F238E27FC236}">
                <a16:creationId xmlns:a16="http://schemas.microsoft.com/office/drawing/2014/main" id="{D4C50950-959A-5973-7CF6-1059F770C1CF}"/>
              </a:ext>
            </a:extLst>
          </p:cNvPr>
          <p:cNvSpPr>
            <a:spLocks noGrp="1"/>
          </p:cNvSpPr>
          <p:nvPr>
            <p:ph type="sldNum" sz="quarter" idx="12"/>
          </p:nvPr>
        </p:nvSpPr>
        <p:spPr/>
        <p:txBody>
          <a:bodyPr/>
          <a:lstStyle/>
          <a:p>
            <a:pPr>
              <a:defRPr/>
            </a:pPr>
            <a:fld id="{57E0E367-FCCD-46CD-A5C7-58BD3F2CB8F8}" type="slidenum">
              <a:rPr lang="tr-TR" smtClean="0"/>
              <a:pPr>
                <a:defRPr/>
              </a:pPr>
              <a:t>‹#›</a:t>
            </a:fld>
            <a:endParaRPr lang="tr-TR"/>
          </a:p>
        </p:txBody>
      </p:sp>
    </p:spTree>
    <p:extLst>
      <p:ext uri="{BB962C8B-B14F-4D97-AF65-F5344CB8AC3E}">
        <p14:creationId xmlns:p14="http://schemas.microsoft.com/office/powerpoint/2010/main" val="613868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A180AAB4-462A-86F5-274B-F0D49AFF8C25}"/>
              </a:ext>
            </a:extLst>
          </p:cNvPr>
          <p:cNvSpPr>
            <a:spLocks noGrp="1"/>
          </p:cNvSpPr>
          <p:nvPr>
            <p:ph type="title" orient="vert"/>
          </p:nvPr>
        </p:nvSpPr>
        <p:spPr>
          <a:xfrm>
            <a:off x="6543675" y="365125"/>
            <a:ext cx="1971675"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149080D1-429E-3F0C-BB17-92DF2749EC05}"/>
              </a:ext>
            </a:extLst>
          </p:cNvPr>
          <p:cNvSpPr>
            <a:spLocks noGrp="1"/>
          </p:cNvSpPr>
          <p:nvPr>
            <p:ph type="body" orient="vert" idx="1"/>
          </p:nvPr>
        </p:nvSpPr>
        <p:spPr>
          <a:xfrm>
            <a:off x="628650" y="365125"/>
            <a:ext cx="5800725"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4F265C4-7BC9-6070-EEBE-4BE3184A07BF}"/>
              </a:ext>
            </a:extLst>
          </p:cNvPr>
          <p:cNvSpPr>
            <a:spLocks noGrp="1"/>
          </p:cNvSpPr>
          <p:nvPr>
            <p:ph type="dt" sz="half" idx="10"/>
          </p:nvPr>
        </p:nvSpPr>
        <p:spPr/>
        <p:txBody>
          <a:bodyPr/>
          <a:lstStyle/>
          <a:p>
            <a:pPr>
              <a:defRPr/>
            </a:pPr>
            <a:fld id="{E25DCF73-823B-453E-8816-BD30B8CBAEBF}" type="datetimeFigureOut">
              <a:rPr lang="tr-TR" smtClean="0"/>
              <a:pPr>
                <a:defRPr/>
              </a:pPr>
              <a:t>8.02.2023</a:t>
            </a:fld>
            <a:endParaRPr lang="tr-TR"/>
          </a:p>
        </p:txBody>
      </p:sp>
      <p:sp>
        <p:nvSpPr>
          <p:cNvPr id="5" name="Alt Bilgi Yer Tutucusu 4">
            <a:extLst>
              <a:ext uri="{FF2B5EF4-FFF2-40B4-BE49-F238E27FC236}">
                <a16:creationId xmlns:a16="http://schemas.microsoft.com/office/drawing/2014/main" id="{37865E75-0B24-5248-3A0B-63129B82B0AB}"/>
              </a:ext>
            </a:extLst>
          </p:cNvPr>
          <p:cNvSpPr>
            <a:spLocks noGrp="1"/>
          </p:cNvSpPr>
          <p:nvPr>
            <p:ph type="ftr" sz="quarter" idx="11"/>
          </p:nvPr>
        </p:nvSpPr>
        <p:spPr/>
        <p:txBody>
          <a:bodyPr/>
          <a:lstStyle/>
          <a:p>
            <a:pPr>
              <a:defRPr/>
            </a:pPr>
            <a:endParaRPr lang="tr-TR"/>
          </a:p>
        </p:txBody>
      </p:sp>
      <p:sp>
        <p:nvSpPr>
          <p:cNvPr id="6" name="Slayt Numarası Yer Tutucusu 5">
            <a:extLst>
              <a:ext uri="{FF2B5EF4-FFF2-40B4-BE49-F238E27FC236}">
                <a16:creationId xmlns:a16="http://schemas.microsoft.com/office/drawing/2014/main" id="{38D61E33-C431-0A5A-7377-E8F378BC2C0B}"/>
              </a:ext>
            </a:extLst>
          </p:cNvPr>
          <p:cNvSpPr>
            <a:spLocks noGrp="1"/>
          </p:cNvSpPr>
          <p:nvPr>
            <p:ph type="sldNum" sz="quarter" idx="12"/>
          </p:nvPr>
        </p:nvSpPr>
        <p:spPr/>
        <p:txBody>
          <a:bodyPr/>
          <a:lstStyle/>
          <a:p>
            <a:pPr>
              <a:defRPr/>
            </a:pPr>
            <a:fld id="{5CDA0F52-5CA2-4F48-B5F1-3EFEFF9843D0}" type="slidenum">
              <a:rPr lang="tr-TR" smtClean="0"/>
              <a:pPr>
                <a:defRPr/>
              </a:pPr>
              <a:t>‹#›</a:t>
            </a:fld>
            <a:endParaRPr lang="tr-TR"/>
          </a:p>
        </p:txBody>
      </p:sp>
    </p:spTree>
    <p:extLst>
      <p:ext uri="{BB962C8B-B14F-4D97-AF65-F5344CB8AC3E}">
        <p14:creationId xmlns:p14="http://schemas.microsoft.com/office/powerpoint/2010/main" val="2687198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2E3E65F-9346-9A2E-B484-BCB34025C2BE}"/>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2F5DCB-5111-19CA-2FA0-6C115C86167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F85724-4E9F-7F9E-41F4-D52DD60BC36D}"/>
              </a:ext>
            </a:extLst>
          </p:cNvPr>
          <p:cNvSpPr>
            <a:spLocks noGrp="1"/>
          </p:cNvSpPr>
          <p:nvPr>
            <p:ph type="dt" sz="half" idx="10"/>
          </p:nvPr>
        </p:nvSpPr>
        <p:spPr/>
        <p:txBody>
          <a:bodyPr/>
          <a:lstStyle/>
          <a:p>
            <a:pPr>
              <a:defRPr/>
            </a:pPr>
            <a:fld id="{E924D465-9F40-43E7-BCB6-618791431E1E}" type="datetimeFigureOut">
              <a:rPr lang="tr-TR" smtClean="0"/>
              <a:pPr>
                <a:defRPr/>
              </a:pPr>
              <a:t>8.02.2023</a:t>
            </a:fld>
            <a:endParaRPr lang="tr-TR"/>
          </a:p>
        </p:txBody>
      </p:sp>
      <p:sp>
        <p:nvSpPr>
          <p:cNvPr id="5" name="Alt Bilgi Yer Tutucusu 4">
            <a:extLst>
              <a:ext uri="{FF2B5EF4-FFF2-40B4-BE49-F238E27FC236}">
                <a16:creationId xmlns:a16="http://schemas.microsoft.com/office/drawing/2014/main" id="{2C64205D-6136-6B9B-BD03-6288A7925152}"/>
              </a:ext>
            </a:extLst>
          </p:cNvPr>
          <p:cNvSpPr>
            <a:spLocks noGrp="1"/>
          </p:cNvSpPr>
          <p:nvPr>
            <p:ph type="ftr" sz="quarter" idx="11"/>
          </p:nvPr>
        </p:nvSpPr>
        <p:spPr/>
        <p:txBody>
          <a:bodyPr/>
          <a:lstStyle/>
          <a:p>
            <a:pPr>
              <a:defRPr/>
            </a:pPr>
            <a:endParaRPr lang="tr-TR"/>
          </a:p>
        </p:txBody>
      </p:sp>
      <p:sp>
        <p:nvSpPr>
          <p:cNvPr id="6" name="Slayt Numarası Yer Tutucusu 5">
            <a:extLst>
              <a:ext uri="{FF2B5EF4-FFF2-40B4-BE49-F238E27FC236}">
                <a16:creationId xmlns:a16="http://schemas.microsoft.com/office/drawing/2014/main" id="{3C889038-7CBD-8F33-BA28-18CC4E9C3C90}"/>
              </a:ext>
            </a:extLst>
          </p:cNvPr>
          <p:cNvSpPr>
            <a:spLocks noGrp="1"/>
          </p:cNvSpPr>
          <p:nvPr>
            <p:ph type="sldNum" sz="quarter" idx="12"/>
          </p:nvPr>
        </p:nvSpPr>
        <p:spPr/>
        <p:txBody>
          <a:bodyPr/>
          <a:lstStyle/>
          <a:p>
            <a:pPr>
              <a:defRPr/>
            </a:pPr>
            <a:fld id="{0670A770-1674-404C-9DAC-EAC88C3A236A}" type="slidenum">
              <a:rPr lang="tr-TR" smtClean="0"/>
              <a:pPr>
                <a:defRPr/>
              </a:pPr>
              <a:t>‹#›</a:t>
            </a:fld>
            <a:endParaRPr lang="tr-TR"/>
          </a:p>
        </p:txBody>
      </p:sp>
    </p:spTree>
    <p:extLst>
      <p:ext uri="{BB962C8B-B14F-4D97-AF65-F5344CB8AC3E}">
        <p14:creationId xmlns:p14="http://schemas.microsoft.com/office/powerpoint/2010/main" val="2342401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7890DAB-AD21-38AF-20C6-7CA78D33F73D}"/>
              </a:ext>
            </a:extLst>
          </p:cNvPr>
          <p:cNvSpPr>
            <a:spLocks noGrp="1"/>
          </p:cNvSpPr>
          <p:nvPr>
            <p:ph type="title"/>
          </p:nvPr>
        </p:nvSpPr>
        <p:spPr>
          <a:xfrm>
            <a:off x="623888" y="1709739"/>
            <a:ext cx="7886700" cy="2852737"/>
          </a:xfrm>
        </p:spPr>
        <p:txBody>
          <a:bodyPr anchor="b"/>
          <a:lstStyle>
            <a:lvl1pPr>
              <a:defRPr sz="45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5FC35B32-5A4D-AEB4-28C5-663520DE6B78}"/>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331CF12E-37C8-8CB0-DA38-909E5E506E9B}"/>
              </a:ext>
            </a:extLst>
          </p:cNvPr>
          <p:cNvSpPr>
            <a:spLocks noGrp="1"/>
          </p:cNvSpPr>
          <p:nvPr>
            <p:ph type="dt" sz="half" idx="10"/>
          </p:nvPr>
        </p:nvSpPr>
        <p:spPr/>
        <p:txBody>
          <a:bodyPr/>
          <a:lstStyle/>
          <a:p>
            <a:pPr>
              <a:defRPr/>
            </a:pPr>
            <a:fld id="{B6B15759-8047-4432-8299-96E59E08C165}" type="datetimeFigureOut">
              <a:rPr lang="tr-TR" smtClean="0"/>
              <a:pPr>
                <a:defRPr/>
              </a:pPr>
              <a:t>8.02.2023</a:t>
            </a:fld>
            <a:endParaRPr lang="tr-TR"/>
          </a:p>
        </p:txBody>
      </p:sp>
      <p:sp>
        <p:nvSpPr>
          <p:cNvPr id="5" name="Alt Bilgi Yer Tutucusu 4">
            <a:extLst>
              <a:ext uri="{FF2B5EF4-FFF2-40B4-BE49-F238E27FC236}">
                <a16:creationId xmlns:a16="http://schemas.microsoft.com/office/drawing/2014/main" id="{9705CDD7-B8AD-736E-C9C0-6C53A8B71851}"/>
              </a:ext>
            </a:extLst>
          </p:cNvPr>
          <p:cNvSpPr>
            <a:spLocks noGrp="1"/>
          </p:cNvSpPr>
          <p:nvPr>
            <p:ph type="ftr" sz="quarter" idx="11"/>
          </p:nvPr>
        </p:nvSpPr>
        <p:spPr/>
        <p:txBody>
          <a:bodyPr/>
          <a:lstStyle/>
          <a:p>
            <a:pPr>
              <a:defRPr/>
            </a:pPr>
            <a:endParaRPr lang="tr-TR"/>
          </a:p>
        </p:txBody>
      </p:sp>
      <p:sp>
        <p:nvSpPr>
          <p:cNvPr id="6" name="Slayt Numarası Yer Tutucusu 5">
            <a:extLst>
              <a:ext uri="{FF2B5EF4-FFF2-40B4-BE49-F238E27FC236}">
                <a16:creationId xmlns:a16="http://schemas.microsoft.com/office/drawing/2014/main" id="{4935706C-99D7-1C5C-0AAB-16FAB0003AEF}"/>
              </a:ext>
            </a:extLst>
          </p:cNvPr>
          <p:cNvSpPr>
            <a:spLocks noGrp="1"/>
          </p:cNvSpPr>
          <p:nvPr>
            <p:ph type="sldNum" sz="quarter" idx="12"/>
          </p:nvPr>
        </p:nvSpPr>
        <p:spPr/>
        <p:txBody>
          <a:bodyPr/>
          <a:lstStyle/>
          <a:p>
            <a:pPr>
              <a:defRPr/>
            </a:pPr>
            <a:fld id="{57E0E367-FCCD-46CD-A5C7-58BD3F2CB8F8}" type="slidenum">
              <a:rPr lang="tr-TR" smtClean="0"/>
              <a:pPr>
                <a:defRPr/>
              </a:pPr>
              <a:t>‹#›</a:t>
            </a:fld>
            <a:endParaRPr lang="tr-TR"/>
          </a:p>
        </p:txBody>
      </p:sp>
    </p:spTree>
    <p:extLst>
      <p:ext uri="{BB962C8B-B14F-4D97-AF65-F5344CB8AC3E}">
        <p14:creationId xmlns:p14="http://schemas.microsoft.com/office/powerpoint/2010/main" val="116878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AA19598-7533-CE97-D501-67EEC4BD4433}"/>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2AF7B78E-150A-509C-EDE9-1B0A0F9D8D71}"/>
              </a:ext>
            </a:extLst>
          </p:cNvPr>
          <p:cNvSpPr>
            <a:spLocks noGrp="1"/>
          </p:cNvSpPr>
          <p:nvPr>
            <p:ph sz="half" idx="1"/>
          </p:nvPr>
        </p:nvSpPr>
        <p:spPr>
          <a:xfrm>
            <a:off x="628650" y="1825625"/>
            <a:ext cx="38862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4ACDC1A4-0D85-07A2-71D1-7A79785AAF3B}"/>
              </a:ext>
            </a:extLst>
          </p:cNvPr>
          <p:cNvSpPr>
            <a:spLocks noGrp="1"/>
          </p:cNvSpPr>
          <p:nvPr>
            <p:ph sz="half" idx="2"/>
          </p:nvPr>
        </p:nvSpPr>
        <p:spPr>
          <a:xfrm>
            <a:off x="4629150" y="1825625"/>
            <a:ext cx="38862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DC0D82B9-A3F4-C825-6ADB-D25ABE6440D9}"/>
              </a:ext>
            </a:extLst>
          </p:cNvPr>
          <p:cNvSpPr>
            <a:spLocks noGrp="1"/>
          </p:cNvSpPr>
          <p:nvPr>
            <p:ph type="dt" sz="half" idx="10"/>
          </p:nvPr>
        </p:nvSpPr>
        <p:spPr/>
        <p:txBody>
          <a:bodyPr/>
          <a:lstStyle/>
          <a:p>
            <a:pPr>
              <a:defRPr/>
            </a:pPr>
            <a:fld id="{AF8A7732-3900-4CB9-A6DA-929AE34D8F39}" type="datetimeFigureOut">
              <a:rPr lang="tr-TR" smtClean="0"/>
              <a:pPr>
                <a:defRPr/>
              </a:pPr>
              <a:t>8.02.2023</a:t>
            </a:fld>
            <a:endParaRPr lang="tr-TR"/>
          </a:p>
        </p:txBody>
      </p:sp>
      <p:sp>
        <p:nvSpPr>
          <p:cNvPr id="6" name="Alt Bilgi Yer Tutucusu 5">
            <a:extLst>
              <a:ext uri="{FF2B5EF4-FFF2-40B4-BE49-F238E27FC236}">
                <a16:creationId xmlns:a16="http://schemas.microsoft.com/office/drawing/2014/main" id="{E247934F-30F5-080F-67E5-180A474D54F4}"/>
              </a:ext>
            </a:extLst>
          </p:cNvPr>
          <p:cNvSpPr>
            <a:spLocks noGrp="1"/>
          </p:cNvSpPr>
          <p:nvPr>
            <p:ph type="ftr" sz="quarter" idx="11"/>
          </p:nvPr>
        </p:nvSpPr>
        <p:spPr/>
        <p:txBody>
          <a:bodyPr/>
          <a:lstStyle/>
          <a:p>
            <a:pPr>
              <a:defRPr/>
            </a:pPr>
            <a:endParaRPr lang="tr-TR"/>
          </a:p>
        </p:txBody>
      </p:sp>
      <p:sp>
        <p:nvSpPr>
          <p:cNvPr id="7" name="Slayt Numarası Yer Tutucusu 6">
            <a:extLst>
              <a:ext uri="{FF2B5EF4-FFF2-40B4-BE49-F238E27FC236}">
                <a16:creationId xmlns:a16="http://schemas.microsoft.com/office/drawing/2014/main" id="{DE6E561E-8F24-D17E-1ED9-A0F59915D9F8}"/>
              </a:ext>
            </a:extLst>
          </p:cNvPr>
          <p:cNvSpPr>
            <a:spLocks noGrp="1"/>
          </p:cNvSpPr>
          <p:nvPr>
            <p:ph type="sldNum" sz="quarter" idx="12"/>
          </p:nvPr>
        </p:nvSpPr>
        <p:spPr/>
        <p:txBody>
          <a:bodyPr/>
          <a:lstStyle/>
          <a:p>
            <a:pPr>
              <a:defRPr/>
            </a:pPr>
            <a:fld id="{C2EA1C3B-97D9-4B75-AA39-78DED1E417C0}" type="slidenum">
              <a:rPr lang="tr-TR" smtClean="0"/>
              <a:pPr>
                <a:defRPr/>
              </a:pPr>
              <a:t>‹#›</a:t>
            </a:fld>
            <a:endParaRPr lang="tr-TR"/>
          </a:p>
        </p:txBody>
      </p:sp>
    </p:spTree>
    <p:extLst>
      <p:ext uri="{BB962C8B-B14F-4D97-AF65-F5344CB8AC3E}">
        <p14:creationId xmlns:p14="http://schemas.microsoft.com/office/powerpoint/2010/main" val="166605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525D192-B9F5-03C4-E85F-5064056E205E}"/>
              </a:ext>
            </a:extLst>
          </p:cNvPr>
          <p:cNvSpPr>
            <a:spLocks noGrp="1"/>
          </p:cNvSpPr>
          <p:nvPr>
            <p:ph type="title"/>
          </p:nvPr>
        </p:nvSpPr>
        <p:spPr>
          <a:xfrm>
            <a:off x="629841" y="365126"/>
            <a:ext cx="78867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BD02177C-026E-0036-F4A5-3A39B3BDE66B}"/>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F7F23607-0417-A1C6-4819-42018E27CED3}"/>
              </a:ext>
            </a:extLst>
          </p:cNvPr>
          <p:cNvSpPr>
            <a:spLocks noGrp="1"/>
          </p:cNvSpPr>
          <p:nvPr>
            <p:ph sz="half" idx="2"/>
          </p:nvPr>
        </p:nvSpPr>
        <p:spPr>
          <a:xfrm>
            <a:off x="629842" y="2505075"/>
            <a:ext cx="3868340"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78E98B03-C12E-0590-CF90-BC259296D7CB}"/>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FD038F12-8ED0-4851-267A-5B4E466BEE2F}"/>
              </a:ext>
            </a:extLst>
          </p:cNvPr>
          <p:cNvSpPr>
            <a:spLocks noGrp="1"/>
          </p:cNvSpPr>
          <p:nvPr>
            <p:ph sz="quarter" idx="4"/>
          </p:nvPr>
        </p:nvSpPr>
        <p:spPr>
          <a:xfrm>
            <a:off x="4629150" y="2505075"/>
            <a:ext cx="3887391"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274D3417-7C38-C33F-819B-0A1974C220BF}"/>
              </a:ext>
            </a:extLst>
          </p:cNvPr>
          <p:cNvSpPr>
            <a:spLocks noGrp="1"/>
          </p:cNvSpPr>
          <p:nvPr>
            <p:ph type="dt" sz="half" idx="10"/>
          </p:nvPr>
        </p:nvSpPr>
        <p:spPr/>
        <p:txBody>
          <a:bodyPr/>
          <a:lstStyle/>
          <a:p>
            <a:pPr>
              <a:defRPr/>
            </a:pPr>
            <a:fld id="{D842D3ED-E36C-4E52-9774-79C2F4BDAD40}" type="datetimeFigureOut">
              <a:rPr lang="tr-TR" smtClean="0"/>
              <a:pPr>
                <a:defRPr/>
              </a:pPr>
              <a:t>8.02.2023</a:t>
            </a:fld>
            <a:endParaRPr lang="tr-TR"/>
          </a:p>
        </p:txBody>
      </p:sp>
      <p:sp>
        <p:nvSpPr>
          <p:cNvPr id="8" name="Alt Bilgi Yer Tutucusu 7">
            <a:extLst>
              <a:ext uri="{FF2B5EF4-FFF2-40B4-BE49-F238E27FC236}">
                <a16:creationId xmlns:a16="http://schemas.microsoft.com/office/drawing/2014/main" id="{B0D9A8BE-6FA8-A228-BB21-67C5BFAAAAD3}"/>
              </a:ext>
            </a:extLst>
          </p:cNvPr>
          <p:cNvSpPr>
            <a:spLocks noGrp="1"/>
          </p:cNvSpPr>
          <p:nvPr>
            <p:ph type="ftr" sz="quarter" idx="11"/>
          </p:nvPr>
        </p:nvSpPr>
        <p:spPr/>
        <p:txBody>
          <a:bodyPr/>
          <a:lstStyle/>
          <a:p>
            <a:pPr>
              <a:defRPr/>
            </a:pPr>
            <a:endParaRPr lang="tr-TR"/>
          </a:p>
        </p:txBody>
      </p:sp>
      <p:sp>
        <p:nvSpPr>
          <p:cNvPr id="9" name="Slayt Numarası Yer Tutucusu 8">
            <a:extLst>
              <a:ext uri="{FF2B5EF4-FFF2-40B4-BE49-F238E27FC236}">
                <a16:creationId xmlns:a16="http://schemas.microsoft.com/office/drawing/2014/main" id="{3BE4B00E-C632-E614-24E8-6D6AC8DF636A}"/>
              </a:ext>
            </a:extLst>
          </p:cNvPr>
          <p:cNvSpPr>
            <a:spLocks noGrp="1"/>
          </p:cNvSpPr>
          <p:nvPr>
            <p:ph type="sldNum" sz="quarter" idx="12"/>
          </p:nvPr>
        </p:nvSpPr>
        <p:spPr/>
        <p:txBody>
          <a:bodyPr/>
          <a:lstStyle/>
          <a:p>
            <a:pPr>
              <a:defRPr/>
            </a:pPr>
            <a:fld id="{9A8E21A3-3780-49CD-8379-B6792085FB48}" type="slidenum">
              <a:rPr lang="tr-TR" smtClean="0"/>
              <a:pPr>
                <a:defRPr/>
              </a:pPr>
              <a:t>‹#›</a:t>
            </a:fld>
            <a:endParaRPr lang="tr-TR"/>
          </a:p>
        </p:txBody>
      </p:sp>
    </p:spTree>
    <p:extLst>
      <p:ext uri="{BB962C8B-B14F-4D97-AF65-F5344CB8AC3E}">
        <p14:creationId xmlns:p14="http://schemas.microsoft.com/office/powerpoint/2010/main" val="1918713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DDC4128-C121-E6C1-A137-C97034EB188F}"/>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A2062863-6E51-798A-138C-0971E5F6A438}"/>
              </a:ext>
            </a:extLst>
          </p:cNvPr>
          <p:cNvSpPr>
            <a:spLocks noGrp="1"/>
          </p:cNvSpPr>
          <p:nvPr>
            <p:ph type="dt" sz="half" idx="10"/>
          </p:nvPr>
        </p:nvSpPr>
        <p:spPr/>
        <p:txBody>
          <a:bodyPr/>
          <a:lstStyle/>
          <a:p>
            <a:pPr>
              <a:defRPr/>
            </a:pPr>
            <a:fld id="{BDFB22D2-7DBC-47AA-9077-93A74A4B179A}" type="datetimeFigureOut">
              <a:rPr lang="tr-TR" smtClean="0"/>
              <a:pPr>
                <a:defRPr/>
              </a:pPr>
              <a:t>8.02.2023</a:t>
            </a:fld>
            <a:endParaRPr lang="tr-TR"/>
          </a:p>
        </p:txBody>
      </p:sp>
      <p:sp>
        <p:nvSpPr>
          <p:cNvPr id="4" name="Alt Bilgi Yer Tutucusu 3">
            <a:extLst>
              <a:ext uri="{FF2B5EF4-FFF2-40B4-BE49-F238E27FC236}">
                <a16:creationId xmlns:a16="http://schemas.microsoft.com/office/drawing/2014/main" id="{BE29AC30-9686-B8F0-4CB9-E6BD4AC03577}"/>
              </a:ext>
            </a:extLst>
          </p:cNvPr>
          <p:cNvSpPr>
            <a:spLocks noGrp="1"/>
          </p:cNvSpPr>
          <p:nvPr>
            <p:ph type="ftr" sz="quarter" idx="11"/>
          </p:nvPr>
        </p:nvSpPr>
        <p:spPr/>
        <p:txBody>
          <a:bodyPr/>
          <a:lstStyle/>
          <a:p>
            <a:pPr>
              <a:defRPr/>
            </a:pPr>
            <a:endParaRPr lang="tr-TR"/>
          </a:p>
        </p:txBody>
      </p:sp>
      <p:sp>
        <p:nvSpPr>
          <p:cNvPr id="5" name="Slayt Numarası Yer Tutucusu 4">
            <a:extLst>
              <a:ext uri="{FF2B5EF4-FFF2-40B4-BE49-F238E27FC236}">
                <a16:creationId xmlns:a16="http://schemas.microsoft.com/office/drawing/2014/main" id="{6AB601D8-29FA-44BB-D252-F63C7747F0F7}"/>
              </a:ext>
            </a:extLst>
          </p:cNvPr>
          <p:cNvSpPr>
            <a:spLocks noGrp="1"/>
          </p:cNvSpPr>
          <p:nvPr>
            <p:ph type="sldNum" sz="quarter" idx="12"/>
          </p:nvPr>
        </p:nvSpPr>
        <p:spPr/>
        <p:txBody>
          <a:bodyPr/>
          <a:lstStyle/>
          <a:p>
            <a:pPr>
              <a:defRPr/>
            </a:pPr>
            <a:fld id="{A662773C-9CCA-4F72-9E31-4390A1B37446}" type="slidenum">
              <a:rPr lang="tr-TR" smtClean="0"/>
              <a:pPr>
                <a:defRPr/>
              </a:pPr>
              <a:t>‹#›</a:t>
            </a:fld>
            <a:endParaRPr lang="tr-TR"/>
          </a:p>
        </p:txBody>
      </p:sp>
    </p:spTree>
    <p:extLst>
      <p:ext uri="{BB962C8B-B14F-4D97-AF65-F5344CB8AC3E}">
        <p14:creationId xmlns:p14="http://schemas.microsoft.com/office/powerpoint/2010/main" val="2612803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4CA11D54-8500-41D4-9D1F-381B9507CB32}"/>
              </a:ext>
            </a:extLst>
          </p:cNvPr>
          <p:cNvSpPr>
            <a:spLocks noGrp="1"/>
          </p:cNvSpPr>
          <p:nvPr>
            <p:ph type="dt" sz="half" idx="10"/>
          </p:nvPr>
        </p:nvSpPr>
        <p:spPr/>
        <p:txBody>
          <a:bodyPr/>
          <a:lstStyle/>
          <a:p>
            <a:pPr>
              <a:defRPr/>
            </a:pPr>
            <a:fld id="{500BABA1-F193-4434-BD93-05D61A60A9DD}" type="datetimeFigureOut">
              <a:rPr lang="tr-TR" smtClean="0"/>
              <a:pPr>
                <a:defRPr/>
              </a:pPr>
              <a:t>8.02.2023</a:t>
            </a:fld>
            <a:endParaRPr lang="tr-TR"/>
          </a:p>
        </p:txBody>
      </p:sp>
      <p:sp>
        <p:nvSpPr>
          <p:cNvPr id="3" name="Alt Bilgi Yer Tutucusu 2">
            <a:extLst>
              <a:ext uri="{FF2B5EF4-FFF2-40B4-BE49-F238E27FC236}">
                <a16:creationId xmlns:a16="http://schemas.microsoft.com/office/drawing/2014/main" id="{5C2967CF-B28F-AC18-DAD4-111FBCD9ABDE}"/>
              </a:ext>
            </a:extLst>
          </p:cNvPr>
          <p:cNvSpPr>
            <a:spLocks noGrp="1"/>
          </p:cNvSpPr>
          <p:nvPr>
            <p:ph type="ftr" sz="quarter" idx="11"/>
          </p:nvPr>
        </p:nvSpPr>
        <p:spPr/>
        <p:txBody>
          <a:bodyPr/>
          <a:lstStyle/>
          <a:p>
            <a:pPr>
              <a:defRPr/>
            </a:pPr>
            <a:endParaRPr lang="tr-TR"/>
          </a:p>
        </p:txBody>
      </p:sp>
      <p:sp>
        <p:nvSpPr>
          <p:cNvPr id="4" name="Slayt Numarası Yer Tutucusu 3">
            <a:extLst>
              <a:ext uri="{FF2B5EF4-FFF2-40B4-BE49-F238E27FC236}">
                <a16:creationId xmlns:a16="http://schemas.microsoft.com/office/drawing/2014/main" id="{A98BE82C-C433-B364-8F61-FDF3B6FE8126}"/>
              </a:ext>
            </a:extLst>
          </p:cNvPr>
          <p:cNvSpPr>
            <a:spLocks noGrp="1"/>
          </p:cNvSpPr>
          <p:nvPr>
            <p:ph type="sldNum" sz="quarter" idx="12"/>
          </p:nvPr>
        </p:nvSpPr>
        <p:spPr/>
        <p:txBody>
          <a:bodyPr/>
          <a:lstStyle/>
          <a:p>
            <a:pPr>
              <a:defRPr/>
            </a:pPr>
            <a:fld id="{7FF713E0-8C7B-4732-9EE2-4170488FCD0E}" type="slidenum">
              <a:rPr lang="tr-TR" smtClean="0"/>
              <a:pPr>
                <a:defRPr/>
              </a:pPr>
              <a:t>‹#›</a:t>
            </a:fld>
            <a:endParaRPr lang="tr-TR"/>
          </a:p>
        </p:txBody>
      </p:sp>
    </p:spTree>
    <p:extLst>
      <p:ext uri="{BB962C8B-B14F-4D97-AF65-F5344CB8AC3E}">
        <p14:creationId xmlns:p14="http://schemas.microsoft.com/office/powerpoint/2010/main" val="880444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C7CED4C-2E27-1D50-87AC-5ABBA06705FD}"/>
              </a:ext>
            </a:extLst>
          </p:cNvPr>
          <p:cNvSpPr>
            <a:spLocks noGrp="1"/>
          </p:cNvSpPr>
          <p:nvPr>
            <p:ph type="title"/>
          </p:nvPr>
        </p:nvSpPr>
        <p:spPr>
          <a:xfrm>
            <a:off x="629841" y="457200"/>
            <a:ext cx="2949178" cy="1600200"/>
          </a:xfrm>
        </p:spPr>
        <p:txBody>
          <a:bodyPr anchor="b"/>
          <a:lstStyle>
            <a:lvl1pPr>
              <a:defRPr sz="24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9112A601-AA3B-1CCA-776B-5EFECF98F7FF}"/>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063E4E38-1C28-6271-8810-FA30E57AE422}"/>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41A8EDE2-5C7C-FCD4-8DC2-FD8C999E0E9F}"/>
              </a:ext>
            </a:extLst>
          </p:cNvPr>
          <p:cNvSpPr>
            <a:spLocks noGrp="1"/>
          </p:cNvSpPr>
          <p:nvPr>
            <p:ph type="dt" sz="half" idx="10"/>
          </p:nvPr>
        </p:nvSpPr>
        <p:spPr/>
        <p:txBody>
          <a:bodyPr/>
          <a:lstStyle/>
          <a:p>
            <a:pPr>
              <a:defRPr/>
            </a:pPr>
            <a:fld id="{09FC2D7C-46DE-4446-B77C-BFD1A3963C7D}" type="datetimeFigureOut">
              <a:rPr lang="tr-TR" smtClean="0"/>
              <a:pPr>
                <a:defRPr/>
              </a:pPr>
              <a:t>8.02.2023</a:t>
            </a:fld>
            <a:endParaRPr lang="tr-TR"/>
          </a:p>
        </p:txBody>
      </p:sp>
      <p:sp>
        <p:nvSpPr>
          <p:cNvPr id="6" name="Alt Bilgi Yer Tutucusu 5">
            <a:extLst>
              <a:ext uri="{FF2B5EF4-FFF2-40B4-BE49-F238E27FC236}">
                <a16:creationId xmlns:a16="http://schemas.microsoft.com/office/drawing/2014/main" id="{36C623E1-577F-55B7-5F79-2117C840B61D}"/>
              </a:ext>
            </a:extLst>
          </p:cNvPr>
          <p:cNvSpPr>
            <a:spLocks noGrp="1"/>
          </p:cNvSpPr>
          <p:nvPr>
            <p:ph type="ftr" sz="quarter" idx="11"/>
          </p:nvPr>
        </p:nvSpPr>
        <p:spPr/>
        <p:txBody>
          <a:bodyPr/>
          <a:lstStyle/>
          <a:p>
            <a:pPr>
              <a:defRPr/>
            </a:pPr>
            <a:endParaRPr lang="tr-TR"/>
          </a:p>
        </p:txBody>
      </p:sp>
      <p:sp>
        <p:nvSpPr>
          <p:cNvPr id="7" name="Slayt Numarası Yer Tutucusu 6">
            <a:extLst>
              <a:ext uri="{FF2B5EF4-FFF2-40B4-BE49-F238E27FC236}">
                <a16:creationId xmlns:a16="http://schemas.microsoft.com/office/drawing/2014/main" id="{FEF99B13-77DA-07D8-9D41-87743FB4EC86}"/>
              </a:ext>
            </a:extLst>
          </p:cNvPr>
          <p:cNvSpPr>
            <a:spLocks noGrp="1"/>
          </p:cNvSpPr>
          <p:nvPr>
            <p:ph type="sldNum" sz="quarter" idx="12"/>
          </p:nvPr>
        </p:nvSpPr>
        <p:spPr/>
        <p:txBody>
          <a:bodyPr/>
          <a:lstStyle/>
          <a:p>
            <a:pPr>
              <a:defRPr/>
            </a:pPr>
            <a:fld id="{CEDD17EB-1DB6-4845-80EE-CA53DFA8952B}" type="slidenum">
              <a:rPr lang="tr-TR" smtClean="0"/>
              <a:pPr>
                <a:defRPr/>
              </a:pPr>
              <a:t>‹#›</a:t>
            </a:fld>
            <a:endParaRPr lang="tr-TR"/>
          </a:p>
        </p:txBody>
      </p:sp>
    </p:spTree>
    <p:extLst>
      <p:ext uri="{BB962C8B-B14F-4D97-AF65-F5344CB8AC3E}">
        <p14:creationId xmlns:p14="http://schemas.microsoft.com/office/powerpoint/2010/main" val="1448017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DCA85C4-B531-AD45-8429-B8A24889B7AE}"/>
              </a:ext>
            </a:extLst>
          </p:cNvPr>
          <p:cNvSpPr>
            <a:spLocks noGrp="1"/>
          </p:cNvSpPr>
          <p:nvPr>
            <p:ph type="title"/>
          </p:nvPr>
        </p:nvSpPr>
        <p:spPr>
          <a:xfrm>
            <a:off x="629841" y="457200"/>
            <a:ext cx="2949178" cy="1600200"/>
          </a:xfrm>
        </p:spPr>
        <p:txBody>
          <a:bodyPr anchor="b"/>
          <a:lstStyle>
            <a:lvl1pPr>
              <a:defRPr sz="24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53C9B43F-A3AA-54F5-564B-B68B7C97246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r-TR"/>
          </a:p>
        </p:txBody>
      </p:sp>
      <p:sp>
        <p:nvSpPr>
          <p:cNvPr id="4" name="Metin Yer Tutucusu 3">
            <a:extLst>
              <a:ext uri="{FF2B5EF4-FFF2-40B4-BE49-F238E27FC236}">
                <a16:creationId xmlns:a16="http://schemas.microsoft.com/office/drawing/2014/main" id="{F41C4B6E-6560-28A6-2090-C0D72B3455D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8238C910-BA32-31ED-71B4-FA0B0A7246DE}"/>
              </a:ext>
            </a:extLst>
          </p:cNvPr>
          <p:cNvSpPr>
            <a:spLocks noGrp="1"/>
          </p:cNvSpPr>
          <p:nvPr>
            <p:ph type="dt" sz="half" idx="10"/>
          </p:nvPr>
        </p:nvSpPr>
        <p:spPr/>
        <p:txBody>
          <a:bodyPr/>
          <a:lstStyle/>
          <a:p>
            <a:pPr>
              <a:defRPr/>
            </a:pPr>
            <a:fld id="{DA85E859-1D4E-46FB-A50F-188C15E7C09A}" type="datetimeFigureOut">
              <a:rPr lang="tr-TR" smtClean="0"/>
              <a:pPr>
                <a:defRPr/>
              </a:pPr>
              <a:t>8.02.2023</a:t>
            </a:fld>
            <a:endParaRPr lang="tr-TR"/>
          </a:p>
        </p:txBody>
      </p:sp>
      <p:sp>
        <p:nvSpPr>
          <p:cNvPr id="6" name="Alt Bilgi Yer Tutucusu 5">
            <a:extLst>
              <a:ext uri="{FF2B5EF4-FFF2-40B4-BE49-F238E27FC236}">
                <a16:creationId xmlns:a16="http://schemas.microsoft.com/office/drawing/2014/main" id="{155424DF-8C42-F4C3-3694-8CA44ABBB90F}"/>
              </a:ext>
            </a:extLst>
          </p:cNvPr>
          <p:cNvSpPr>
            <a:spLocks noGrp="1"/>
          </p:cNvSpPr>
          <p:nvPr>
            <p:ph type="ftr" sz="quarter" idx="11"/>
          </p:nvPr>
        </p:nvSpPr>
        <p:spPr/>
        <p:txBody>
          <a:bodyPr/>
          <a:lstStyle/>
          <a:p>
            <a:pPr>
              <a:defRPr/>
            </a:pPr>
            <a:endParaRPr lang="tr-TR"/>
          </a:p>
        </p:txBody>
      </p:sp>
      <p:sp>
        <p:nvSpPr>
          <p:cNvPr id="7" name="Slayt Numarası Yer Tutucusu 6">
            <a:extLst>
              <a:ext uri="{FF2B5EF4-FFF2-40B4-BE49-F238E27FC236}">
                <a16:creationId xmlns:a16="http://schemas.microsoft.com/office/drawing/2014/main" id="{55252CB2-99B7-EC12-B084-F5E9260F987A}"/>
              </a:ext>
            </a:extLst>
          </p:cNvPr>
          <p:cNvSpPr>
            <a:spLocks noGrp="1"/>
          </p:cNvSpPr>
          <p:nvPr>
            <p:ph type="sldNum" sz="quarter" idx="12"/>
          </p:nvPr>
        </p:nvSpPr>
        <p:spPr/>
        <p:txBody>
          <a:bodyPr/>
          <a:lstStyle/>
          <a:p>
            <a:pPr>
              <a:defRPr/>
            </a:pPr>
            <a:fld id="{ABACCB9D-F8BE-4C51-BF38-787F86448BA1}" type="slidenum">
              <a:rPr lang="tr-TR" smtClean="0"/>
              <a:pPr>
                <a:defRPr/>
              </a:pPr>
              <a:t>‹#›</a:t>
            </a:fld>
            <a:endParaRPr lang="tr-TR"/>
          </a:p>
        </p:txBody>
      </p:sp>
    </p:spTree>
    <p:extLst>
      <p:ext uri="{BB962C8B-B14F-4D97-AF65-F5344CB8AC3E}">
        <p14:creationId xmlns:p14="http://schemas.microsoft.com/office/powerpoint/2010/main" val="796934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7B78C6E6-4354-2A43-FB3C-1C8C4C28DF11}"/>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16791F3-FBA0-BA29-EC7B-F547A8D7D8D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031C01B-B74E-0C78-B2D8-36C1492793C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B6B15759-8047-4432-8299-96E59E08C165}" type="datetimeFigureOut">
              <a:rPr lang="tr-TR" smtClean="0"/>
              <a:pPr>
                <a:defRPr/>
              </a:pPr>
              <a:t>8.02.2023</a:t>
            </a:fld>
            <a:endParaRPr lang="tr-TR"/>
          </a:p>
        </p:txBody>
      </p:sp>
      <p:sp>
        <p:nvSpPr>
          <p:cNvPr id="5" name="Alt Bilgi Yer Tutucusu 4">
            <a:extLst>
              <a:ext uri="{FF2B5EF4-FFF2-40B4-BE49-F238E27FC236}">
                <a16:creationId xmlns:a16="http://schemas.microsoft.com/office/drawing/2014/main" id="{664580A9-397E-EDB9-9F75-0BEEDF72693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tr-TR"/>
          </a:p>
        </p:txBody>
      </p:sp>
      <p:sp>
        <p:nvSpPr>
          <p:cNvPr id="6" name="Slayt Numarası Yer Tutucusu 5">
            <a:extLst>
              <a:ext uri="{FF2B5EF4-FFF2-40B4-BE49-F238E27FC236}">
                <a16:creationId xmlns:a16="http://schemas.microsoft.com/office/drawing/2014/main" id="{FF611CAB-B2B7-9673-46AB-666C75F949A8}"/>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57E0E367-FCCD-46CD-A5C7-58BD3F2CB8F8}" type="slidenum">
              <a:rPr lang="tr-TR" smtClean="0"/>
              <a:pPr>
                <a:defRPr/>
              </a:pPr>
              <a:t>‹#›</a:t>
            </a:fld>
            <a:endParaRPr lang="tr-TR"/>
          </a:p>
        </p:txBody>
      </p:sp>
    </p:spTree>
    <p:extLst>
      <p:ext uri="{BB962C8B-B14F-4D97-AF65-F5344CB8AC3E}">
        <p14:creationId xmlns:p14="http://schemas.microsoft.com/office/powerpoint/2010/main" val="22943192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r-T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www.egitimhane.com/"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43.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1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hyperlink" Target="http://www.egitimhane.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Resim 2">
            <a:hlinkClick r:id="rId3"/>
            <a:extLst>
              <a:ext uri="{FF2B5EF4-FFF2-40B4-BE49-F238E27FC236}">
                <a16:creationId xmlns:a16="http://schemas.microsoft.com/office/drawing/2014/main" id="{F3C755A6-1F0A-103B-56C9-8C391B6EF9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7" y="260649"/>
            <a:ext cx="8424936" cy="3960440"/>
          </a:xfrm>
          <a:prstGeom prst="rect">
            <a:avLst/>
          </a:prstGeom>
        </p:spPr>
      </p:pic>
      <p:pic>
        <p:nvPicPr>
          <p:cNvPr id="6" name="Resim 5">
            <a:extLst>
              <a:ext uri="{FF2B5EF4-FFF2-40B4-BE49-F238E27FC236}">
                <a16:creationId xmlns:a16="http://schemas.microsoft.com/office/drawing/2014/main" id="{B0D1ED2A-AAF4-4489-D3F8-717AE62669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924581"/>
            <a:ext cx="3930595" cy="3933419"/>
          </a:xfrm>
          <a:prstGeom prst="rect">
            <a:avLst/>
          </a:prstGeom>
        </p:spPr>
      </p:pic>
      <p:sp>
        <p:nvSpPr>
          <p:cNvPr id="7" name="Metin kutusu 6">
            <a:extLst>
              <a:ext uri="{FF2B5EF4-FFF2-40B4-BE49-F238E27FC236}">
                <a16:creationId xmlns:a16="http://schemas.microsoft.com/office/drawing/2014/main" id="{1B1F48A5-FA39-9D26-C51F-0839FAF05313}"/>
              </a:ext>
            </a:extLst>
          </p:cNvPr>
          <p:cNvSpPr txBox="1"/>
          <p:nvPr/>
        </p:nvSpPr>
        <p:spPr>
          <a:xfrm>
            <a:off x="1481828" y="404664"/>
            <a:ext cx="3409908" cy="830997"/>
          </a:xfrm>
          <a:prstGeom prst="rect">
            <a:avLst/>
          </a:prstGeom>
          <a:noFill/>
        </p:spPr>
        <p:txBody>
          <a:bodyPr wrap="none" rtlCol="0">
            <a:spAutoFit/>
          </a:bodyPr>
          <a:lstStyle/>
          <a:p>
            <a:r>
              <a:rPr lang="tr-TR" sz="2400" b="1" dirty="0">
                <a:solidFill>
                  <a:srgbClr val="FF0000"/>
                </a:solidFill>
                <a:latin typeface="Comic Sans MS" panose="030F0702030302020204" pitchFamily="66" charset="0"/>
              </a:rPr>
              <a:t>DERS  : </a:t>
            </a:r>
            <a:r>
              <a:rPr lang="tr-TR" sz="2400" b="1" dirty="0">
                <a:solidFill>
                  <a:srgbClr val="FFFFFF"/>
                </a:solidFill>
                <a:latin typeface="Comic Sans MS" panose="030F0702030302020204" pitchFamily="66" charset="0"/>
              </a:rPr>
              <a:t>TÜRKÇE</a:t>
            </a:r>
          </a:p>
          <a:p>
            <a:r>
              <a:rPr lang="tr-TR" sz="2400" b="1" dirty="0">
                <a:solidFill>
                  <a:srgbClr val="FF0000"/>
                </a:solidFill>
                <a:latin typeface="Comic Sans MS" panose="030F0702030302020204" pitchFamily="66" charset="0"/>
              </a:rPr>
              <a:t>KONU : </a:t>
            </a:r>
            <a:r>
              <a:rPr lang="tr-TR" sz="2400" b="1" dirty="0">
                <a:solidFill>
                  <a:srgbClr val="FFFFFF"/>
                </a:solidFill>
                <a:latin typeface="Comic Sans MS" panose="030F0702030302020204" pitchFamily="66" charset="0"/>
              </a:rPr>
              <a:t>DENİZ KIZI</a:t>
            </a:r>
          </a:p>
        </p:txBody>
      </p:sp>
      <p:pic>
        <p:nvPicPr>
          <p:cNvPr id="15" name="Resim 14">
            <a:extLst>
              <a:ext uri="{FF2B5EF4-FFF2-40B4-BE49-F238E27FC236}">
                <a16:creationId xmlns:a16="http://schemas.microsoft.com/office/drawing/2014/main" id="{99D6B7BB-AA6C-5DFC-5545-6F3271F28B2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34361" y="3730717"/>
            <a:ext cx="2071615" cy="2903191"/>
          </a:xfrm>
          <a:prstGeom prst="rect">
            <a:avLst/>
          </a:prstGeom>
        </p:spPr>
      </p:pic>
      <p:sp>
        <p:nvSpPr>
          <p:cNvPr id="16" name="Metin kutusu 15">
            <a:extLst>
              <a:ext uri="{FF2B5EF4-FFF2-40B4-BE49-F238E27FC236}">
                <a16:creationId xmlns:a16="http://schemas.microsoft.com/office/drawing/2014/main" id="{8DAA0E20-1EF6-6710-ED6C-633DF72226C1}"/>
              </a:ext>
            </a:extLst>
          </p:cNvPr>
          <p:cNvSpPr txBox="1"/>
          <p:nvPr/>
        </p:nvSpPr>
        <p:spPr>
          <a:xfrm>
            <a:off x="3342585" y="1210399"/>
            <a:ext cx="1737976" cy="338554"/>
          </a:xfrm>
          <a:prstGeom prst="rect">
            <a:avLst/>
          </a:prstGeom>
          <a:noFill/>
        </p:spPr>
        <p:txBody>
          <a:bodyPr wrap="none" rtlCol="0">
            <a:spAutoFit/>
          </a:bodyPr>
          <a:lstStyle/>
          <a:p>
            <a:r>
              <a:rPr lang="tr-TR" sz="1600" b="1" dirty="0">
                <a:solidFill>
                  <a:srgbClr val="FFFF00"/>
                </a:solidFill>
                <a:latin typeface="Comic Sans MS" panose="030F0702030302020204" pitchFamily="66" charset="0"/>
              </a:rPr>
              <a:t>Sayfa 118-124</a:t>
            </a:r>
          </a:p>
        </p:txBody>
      </p:sp>
      <p:pic>
        <p:nvPicPr>
          <p:cNvPr id="18" name="Resim 17">
            <a:extLst>
              <a:ext uri="{FF2B5EF4-FFF2-40B4-BE49-F238E27FC236}">
                <a16:creationId xmlns:a16="http://schemas.microsoft.com/office/drawing/2014/main" id="{D5EFFE0F-0346-25CB-CC5B-D562CD5023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41273" y="4284385"/>
            <a:ext cx="2394181" cy="2498095"/>
          </a:xfrm>
          <a:prstGeom prst="rect">
            <a:avLst/>
          </a:prstGeom>
        </p:spPr>
      </p:pic>
      <p:pic>
        <p:nvPicPr>
          <p:cNvPr id="2" name="Resim 1">
            <a:hlinkClick r:id="rId3"/>
            <a:extLst>
              <a:ext uri="{FF2B5EF4-FFF2-40B4-BE49-F238E27FC236}">
                <a16:creationId xmlns:a16="http://schemas.microsoft.com/office/drawing/2014/main" id="{A03171D3-9FE0-D460-CDD3-6C0505CC6E0F}"/>
              </a:ext>
            </a:extLst>
          </p:cNvPr>
          <p:cNvPicPr>
            <a:picLocks noChangeAspect="1"/>
          </p:cNvPicPr>
          <p:nvPr/>
        </p:nvPicPr>
        <p:blipFill>
          <a:blip r:embed="rId8"/>
          <a:stretch>
            <a:fillRect/>
          </a:stretch>
        </p:blipFill>
        <p:spPr>
          <a:xfrm>
            <a:off x="2528714" y="1509855"/>
            <a:ext cx="1199937" cy="8602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Resim 4">
            <a:hlinkClick r:id="rId3"/>
            <a:extLst>
              <a:ext uri="{FF2B5EF4-FFF2-40B4-BE49-F238E27FC236}">
                <a16:creationId xmlns:a16="http://schemas.microsoft.com/office/drawing/2014/main" id="{847E645F-1077-DB52-1303-182678DC03D1}"/>
              </a:ext>
            </a:extLst>
          </p:cNvPr>
          <p:cNvPicPr>
            <a:picLocks noChangeAspect="1"/>
          </p:cNvPicPr>
          <p:nvPr/>
        </p:nvPicPr>
        <p:blipFill>
          <a:blip r:embed="rId9"/>
          <a:stretch>
            <a:fillRect/>
          </a:stretch>
        </p:blipFill>
        <p:spPr>
          <a:xfrm>
            <a:off x="4608005" y="1515095"/>
            <a:ext cx="1147740" cy="8550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Resim 7">
            <a:extLst>
              <a:ext uri="{FF2B5EF4-FFF2-40B4-BE49-F238E27FC236}">
                <a16:creationId xmlns:a16="http://schemas.microsoft.com/office/drawing/2014/main" id="{DB9CDA6E-548E-A5B0-4CA4-BD750413E336}"/>
              </a:ext>
            </a:extLst>
          </p:cNvPr>
          <p:cNvPicPr>
            <a:picLocks noChangeAspect="1"/>
          </p:cNvPicPr>
          <p:nvPr/>
        </p:nvPicPr>
        <p:blipFill>
          <a:blip r:embed="rId10"/>
          <a:stretch>
            <a:fillRect/>
          </a:stretch>
        </p:blipFill>
        <p:spPr>
          <a:xfrm>
            <a:off x="3510189" y="2405212"/>
            <a:ext cx="1185738" cy="8602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Veri Yer Tutucusu 8">
            <a:extLst>
              <a:ext uri="{FF2B5EF4-FFF2-40B4-BE49-F238E27FC236}">
                <a16:creationId xmlns:a16="http://schemas.microsoft.com/office/drawing/2014/main" id="{81FDFB9C-5272-95A5-9387-E7457091BDEB}"/>
              </a:ext>
            </a:extLst>
          </p:cNvPr>
          <p:cNvSpPr>
            <a:spLocks noGrp="1"/>
          </p:cNvSpPr>
          <p:nvPr>
            <p:ph type="dt" sz="half" idx="10"/>
          </p:nvPr>
        </p:nvSpPr>
        <p:spPr>
          <a:xfrm>
            <a:off x="5459911" y="404664"/>
            <a:ext cx="1762724" cy="622328"/>
          </a:xfrm>
        </p:spPr>
        <p:txBody>
          <a:bodyPr/>
          <a:lstStyle/>
          <a:p>
            <a:pPr algn="ctr">
              <a:defRPr/>
            </a:pPr>
            <a:fld id="{3DA1E877-A05B-46BB-864C-72BE1A1E8B61}" type="datetime2">
              <a:rPr lang="tr-TR" sz="1600" b="1" smtClean="0">
                <a:solidFill>
                  <a:srgbClr val="FFFF00"/>
                </a:solidFill>
                <a:latin typeface="Comic Sans MS" panose="030F0702030302020204" pitchFamily="66" charset="0"/>
              </a:rPr>
              <a:pPr algn="ctr">
                <a:defRPr/>
              </a:pPr>
              <a:t>8 Şubat 2023 Çarşamba</a:t>
            </a:fld>
            <a:endParaRPr lang="tr-TR" sz="1600" b="1" dirty="0">
              <a:solidFill>
                <a:srgbClr val="FFFF00"/>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par>
                                <p:cTn id="10" presetID="53" presetClass="entr" presetSubtype="16"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750" fill="hold"/>
                                        <p:tgtEl>
                                          <p:spTgt spid="3"/>
                                        </p:tgtEl>
                                        <p:attrNameLst>
                                          <p:attrName>ppt_w</p:attrName>
                                        </p:attrNameLst>
                                      </p:cBhvr>
                                      <p:tavLst>
                                        <p:tav tm="0">
                                          <p:val>
                                            <p:fltVal val="0"/>
                                          </p:val>
                                        </p:tav>
                                        <p:tav tm="100000">
                                          <p:val>
                                            <p:strVal val="#ppt_w"/>
                                          </p:val>
                                        </p:tav>
                                      </p:tavLst>
                                    </p:anim>
                                    <p:anim calcmode="lin" valueType="num">
                                      <p:cBhvr>
                                        <p:cTn id="13" dur="750" fill="hold"/>
                                        <p:tgtEl>
                                          <p:spTgt spid="3"/>
                                        </p:tgtEl>
                                        <p:attrNameLst>
                                          <p:attrName>ppt_h</p:attrName>
                                        </p:attrNameLst>
                                      </p:cBhvr>
                                      <p:tavLst>
                                        <p:tav tm="0">
                                          <p:val>
                                            <p:fltVal val="0"/>
                                          </p:val>
                                        </p:tav>
                                        <p:tav tm="100000">
                                          <p:val>
                                            <p:strVal val="#ppt_h"/>
                                          </p:val>
                                        </p:tav>
                                      </p:tavLst>
                                    </p:anim>
                                    <p:animEffect transition="in" filter="fade">
                                      <p:cBhvr>
                                        <p:cTn id="14" dur="750"/>
                                        <p:tgtEl>
                                          <p:spTgt spid="3"/>
                                        </p:tgtEl>
                                      </p:cBhvr>
                                    </p:animEffect>
                                  </p:childTnLst>
                                </p:cTn>
                              </p:par>
                              <p:par>
                                <p:cTn id="15" presetID="53" presetClass="entr" presetSubtype="16" fill="hold" nodeType="withEffect">
                                  <p:stCondLst>
                                    <p:cond delay="5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750" fill="hold"/>
                                        <p:tgtEl>
                                          <p:spTgt spid="15"/>
                                        </p:tgtEl>
                                        <p:attrNameLst>
                                          <p:attrName>ppt_w</p:attrName>
                                        </p:attrNameLst>
                                      </p:cBhvr>
                                      <p:tavLst>
                                        <p:tav tm="0">
                                          <p:val>
                                            <p:fltVal val="0"/>
                                          </p:val>
                                        </p:tav>
                                        <p:tav tm="100000">
                                          <p:val>
                                            <p:strVal val="#ppt_w"/>
                                          </p:val>
                                        </p:tav>
                                      </p:tavLst>
                                    </p:anim>
                                    <p:anim calcmode="lin" valueType="num">
                                      <p:cBhvr>
                                        <p:cTn id="18" dur="750" fill="hold"/>
                                        <p:tgtEl>
                                          <p:spTgt spid="15"/>
                                        </p:tgtEl>
                                        <p:attrNameLst>
                                          <p:attrName>ppt_h</p:attrName>
                                        </p:attrNameLst>
                                      </p:cBhvr>
                                      <p:tavLst>
                                        <p:tav tm="0">
                                          <p:val>
                                            <p:fltVal val="0"/>
                                          </p:val>
                                        </p:tav>
                                        <p:tav tm="100000">
                                          <p:val>
                                            <p:strVal val="#ppt_h"/>
                                          </p:val>
                                        </p:tav>
                                      </p:tavLst>
                                    </p:anim>
                                    <p:animEffect transition="in" filter="fade">
                                      <p:cBhvr>
                                        <p:cTn id="19" dur="750"/>
                                        <p:tgtEl>
                                          <p:spTgt spid="15"/>
                                        </p:tgtEl>
                                      </p:cBhvr>
                                    </p:animEffect>
                                  </p:childTnLst>
                                </p:cTn>
                              </p:par>
                              <p:par>
                                <p:cTn id="20" presetID="53" presetClass="entr" presetSubtype="16" fill="hold" nodeType="withEffect">
                                  <p:stCondLst>
                                    <p:cond delay="500"/>
                                  </p:stCondLst>
                                  <p:childTnLst>
                                    <p:set>
                                      <p:cBhvr>
                                        <p:cTn id="21" dur="1" fill="hold">
                                          <p:stCondLst>
                                            <p:cond delay="0"/>
                                          </p:stCondLst>
                                        </p:cTn>
                                        <p:tgtEl>
                                          <p:spTgt spid="6"/>
                                        </p:tgtEl>
                                        <p:attrNameLst>
                                          <p:attrName>style.visibility</p:attrName>
                                        </p:attrNameLst>
                                      </p:cBhvr>
                                      <p:to>
                                        <p:strVal val="visible"/>
                                      </p:to>
                                    </p:set>
                                    <p:anim calcmode="lin" valueType="num">
                                      <p:cBhvr>
                                        <p:cTn id="22" dur="750" fill="hold"/>
                                        <p:tgtEl>
                                          <p:spTgt spid="6"/>
                                        </p:tgtEl>
                                        <p:attrNameLst>
                                          <p:attrName>ppt_w</p:attrName>
                                        </p:attrNameLst>
                                      </p:cBhvr>
                                      <p:tavLst>
                                        <p:tav tm="0">
                                          <p:val>
                                            <p:fltVal val="0"/>
                                          </p:val>
                                        </p:tav>
                                        <p:tav tm="100000">
                                          <p:val>
                                            <p:strVal val="#ppt_w"/>
                                          </p:val>
                                        </p:tav>
                                      </p:tavLst>
                                    </p:anim>
                                    <p:anim calcmode="lin" valueType="num">
                                      <p:cBhvr>
                                        <p:cTn id="23" dur="750" fill="hold"/>
                                        <p:tgtEl>
                                          <p:spTgt spid="6"/>
                                        </p:tgtEl>
                                        <p:attrNameLst>
                                          <p:attrName>ppt_h</p:attrName>
                                        </p:attrNameLst>
                                      </p:cBhvr>
                                      <p:tavLst>
                                        <p:tav tm="0">
                                          <p:val>
                                            <p:fltVal val="0"/>
                                          </p:val>
                                        </p:tav>
                                        <p:tav tm="100000">
                                          <p:val>
                                            <p:strVal val="#ppt_h"/>
                                          </p:val>
                                        </p:tav>
                                      </p:tavLst>
                                    </p:anim>
                                    <p:animEffect transition="in" filter="fade">
                                      <p:cBhvr>
                                        <p:cTn id="24" dur="750"/>
                                        <p:tgtEl>
                                          <p:spTgt spid="6"/>
                                        </p:tgtEl>
                                      </p:cBhvr>
                                    </p:animEffect>
                                  </p:childTnLst>
                                </p:cTn>
                              </p:par>
                              <p:par>
                                <p:cTn id="25" presetID="53" presetClass="entr" presetSubtype="16" fill="hold" nodeType="withEffect">
                                  <p:stCondLst>
                                    <p:cond delay="5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750" fill="hold"/>
                                        <p:tgtEl>
                                          <p:spTgt spid="18"/>
                                        </p:tgtEl>
                                        <p:attrNameLst>
                                          <p:attrName>ppt_w</p:attrName>
                                        </p:attrNameLst>
                                      </p:cBhvr>
                                      <p:tavLst>
                                        <p:tav tm="0">
                                          <p:val>
                                            <p:fltVal val="0"/>
                                          </p:val>
                                        </p:tav>
                                        <p:tav tm="100000">
                                          <p:val>
                                            <p:strVal val="#ppt_w"/>
                                          </p:val>
                                        </p:tav>
                                      </p:tavLst>
                                    </p:anim>
                                    <p:anim calcmode="lin" valueType="num">
                                      <p:cBhvr>
                                        <p:cTn id="28" dur="750" fill="hold"/>
                                        <p:tgtEl>
                                          <p:spTgt spid="18"/>
                                        </p:tgtEl>
                                        <p:attrNameLst>
                                          <p:attrName>ppt_h</p:attrName>
                                        </p:attrNameLst>
                                      </p:cBhvr>
                                      <p:tavLst>
                                        <p:tav tm="0">
                                          <p:val>
                                            <p:fltVal val="0"/>
                                          </p:val>
                                        </p:tav>
                                        <p:tav tm="100000">
                                          <p:val>
                                            <p:strVal val="#ppt_h"/>
                                          </p:val>
                                        </p:tav>
                                      </p:tavLst>
                                    </p:anim>
                                    <p:animEffect transition="in" filter="fade">
                                      <p:cBhvr>
                                        <p:cTn id="29" dur="750"/>
                                        <p:tgtEl>
                                          <p:spTgt spid="18"/>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 calcmode="lin" valueType="num">
                                      <p:cBhvr>
                                        <p:cTn id="32" dur="750" fill="hold"/>
                                        <p:tgtEl>
                                          <p:spTgt spid="16"/>
                                        </p:tgtEl>
                                        <p:attrNameLst>
                                          <p:attrName>ppt_w</p:attrName>
                                        </p:attrNameLst>
                                      </p:cBhvr>
                                      <p:tavLst>
                                        <p:tav tm="0">
                                          <p:val>
                                            <p:fltVal val="0"/>
                                          </p:val>
                                        </p:tav>
                                        <p:tav tm="100000">
                                          <p:val>
                                            <p:strVal val="#ppt_w"/>
                                          </p:val>
                                        </p:tav>
                                      </p:tavLst>
                                    </p:anim>
                                    <p:anim calcmode="lin" valueType="num">
                                      <p:cBhvr>
                                        <p:cTn id="33" dur="750" fill="hold"/>
                                        <p:tgtEl>
                                          <p:spTgt spid="16"/>
                                        </p:tgtEl>
                                        <p:attrNameLst>
                                          <p:attrName>ppt_h</p:attrName>
                                        </p:attrNameLst>
                                      </p:cBhvr>
                                      <p:tavLst>
                                        <p:tav tm="0">
                                          <p:val>
                                            <p:fltVal val="0"/>
                                          </p:val>
                                        </p:tav>
                                        <p:tav tm="100000">
                                          <p:val>
                                            <p:strVal val="#ppt_h"/>
                                          </p:val>
                                        </p:tav>
                                      </p:tavLst>
                                    </p:anim>
                                    <p:animEffect transition="in" filter="fade">
                                      <p:cBhvr>
                                        <p:cTn id="34" dur="750"/>
                                        <p:tgtEl>
                                          <p:spTgt spid="16"/>
                                        </p:tgtEl>
                                      </p:cBhvr>
                                    </p:animEffect>
                                  </p:childTnLst>
                                </p:cTn>
                              </p:par>
                              <p:par>
                                <p:cTn id="35" presetID="53" presetClass="entr" presetSubtype="16" fill="hold" nodeType="withEffect">
                                  <p:stCondLst>
                                    <p:cond delay="500"/>
                                  </p:stCondLst>
                                  <p:childTnLst>
                                    <p:set>
                                      <p:cBhvr>
                                        <p:cTn id="36" dur="1" fill="hold">
                                          <p:stCondLst>
                                            <p:cond delay="0"/>
                                          </p:stCondLst>
                                        </p:cTn>
                                        <p:tgtEl>
                                          <p:spTgt spid="2"/>
                                        </p:tgtEl>
                                        <p:attrNameLst>
                                          <p:attrName>style.visibility</p:attrName>
                                        </p:attrNameLst>
                                      </p:cBhvr>
                                      <p:to>
                                        <p:strVal val="visible"/>
                                      </p:to>
                                    </p:set>
                                    <p:anim calcmode="lin" valueType="num">
                                      <p:cBhvr>
                                        <p:cTn id="37" dur="750" fill="hold"/>
                                        <p:tgtEl>
                                          <p:spTgt spid="2"/>
                                        </p:tgtEl>
                                        <p:attrNameLst>
                                          <p:attrName>ppt_w</p:attrName>
                                        </p:attrNameLst>
                                      </p:cBhvr>
                                      <p:tavLst>
                                        <p:tav tm="0">
                                          <p:val>
                                            <p:fltVal val="0"/>
                                          </p:val>
                                        </p:tav>
                                        <p:tav tm="100000">
                                          <p:val>
                                            <p:strVal val="#ppt_w"/>
                                          </p:val>
                                        </p:tav>
                                      </p:tavLst>
                                    </p:anim>
                                    <p:anim calcmode="lin" valueType="num">
                                      <p:cBhvr>
                                        <p:cTn id="38" dur="750" fill="hold"/>
                                        <p:tgtEl>
                                          <p:spTgt spid="2"/>
                                        </p:tgtEl>
                                        <p:attrNameLst>
                                          <p:attrName>ppt_h</p:attrName>
                                        </p:attrNameLst>
                                      </p:cBhvr>
                                      <p:tavLst>
                                        <p:tav tm="0">
                                          <p:val>
                                            <p:fltVal val="0"/>
                                          </p:val>
                                        </p:tav>
                                        <p:tav tm="100000">
                                          <p:val>
                                            <p:strVal val="#ppt_h"/>
                                          </p:val>
                                        </p:tav>
                                      </p:tavLst>
                                    </p:anim>
                                    <p:animEffect transition="in" filter="fade">
                                      <p:cBhvr>
                                        <p:cTn id="39" dur="750"/>
                                        <p:tgtEl>
                                          <p:spTgt spid="2"/>
                                        </p:tgtEl>
                                      </p:cBhvr>
                                    </p:animEffect>
                                  </p:childTnLst>
                                </p:cTn>
                              </p:par>
                              <p:par>
                                <p:cTn id="40" presetID="53" presetClass="entr" presetSubtype="16" fill="hold" nodeType="withEffect">
                                  <p:stCondLst>
                                    <p:cond delay="500"/>
                                  </p:stCondLst>
                                  <p:childTnLst>
                                    <p:set>
                                      <p:cBhvr>
                                        <p:cTn id="41" dur="1" fill="hold">
                                          <p:stCondLst>
                                            <p:cond delay="0"/>
                                          </p:stCondLst>
                                        </p:cTn>
                                        <p:tgtEl>
                                          <p:spTgt spid="5"/>
                                        </p:tgtEl>
                                        <p:attrNameLst>
                                          <p:attrName>style.visibility</p:attrName>
                                        </p:attrNameLst>
                                      </p:cBhvr>
                                      <p:to>
                                        <p:strVal val="visible"/>
                                      </p:to>
                                    </p:set>
                                    <p:anim calcmode="lin" valueType="num">
                                      <p:cBhvr>
                                        <p:cTn id="42" dur="750" fill="hold"/>
                                        <p:tgtEl>
                                          <p:spTgt spid="5"/>
                                        </p:tgtEl>
                                        <p:attrNameLst>
                                          <p:attrName>ppt_w</p:attrName>
                                        </p:attrNameLst>
                                      </p:cBhvr>
                                      <p:tavLst>
                                        <p:tav tm="0">
                                          <p:val>
                                            <p:fltVal val="0"/>
                                          </p:val>
                                        </p:tav>
                                        <p:tav tm="100000">
                                          <p:val>
                                            <p:strVal val="#ppt_w"/>
                                          </p:val>
                                        </p:tav>
                                      </p:tavLst>
                                    </p:anim>
                                    <p:anim calcmode="lin" valueType="num">
                                      <p:cBhvr>
                                        <p:cTn id="43" dur="750" fill="hold"/>
                                        <p:tgtEl>
                                          <p:spTgt spid="5"/>
                                        </p:tgtEl>
                                        <p:attrNameLst>
                                          <p:attrName>ppt_h</p:attrName>
                                        </p:attrNameLst>
                                      </p:cBhvr>
                                      <p:tavLst>
                                        <p:tav tm="0">
                                          <p:val>
                                            <p:fltVal val="0"/>
                                          </p:val>
                                        </p:tav>
                                        <p:tav tm="100000">
                                          <p:val>
                                            <p:strVal val="#ppt_h"/>
                                          </p:val>
                                        </p:tav>
                                      </p:tavLst>
                                    </p:anim>
                                    <p:animEffect transition="in" filter="fade">
                                      <p:cBhvr>
                                        <p:cTn id="44" dur="750"/>
                                        <p:tgtEl>
                                          <p:spTgt spid="5"/>
                                        </p:tgtEl>
                                      </p:cBhvr>
                                    </p:animEffect>
                                  </p:childTnLst>
                                </p:cTn>
                              </p:par>
                              <p:par>
                                <p:cTn id="45" presetID="53" presetClass="entr" presetSubtype="16" fill="hold" nodeType="withEffect">
                                  <p:stCondLst>
                                    <p:cond delay="500"/>
                                  </p:stCondLst>
                                  <p:childTnLst>
                                    <p:set>
                                      <p:cBhvr>
                                        <p:cTn id="46" dur="1" fill="hold">
                                          <p:stCondLst>
                                            <p:cond delay="0"/>
                                          </p:stCondLst>
                                        </p:cTn>
                                        <p:tgtEl>
                                          <p:spTgt spid="8"/>
                                        </p:tgtEl>
                                        <p:attrNameLst>
                                          <p:attrName>style.visibility</p:attrName>
                                        </p:attrNameLst>
                                      </p:cBhvr>
                                      <p:to>
                                        <p:strVal val="visible"/>
                                      </p:to>
                                    </p:set>
                                    <p:anim calcmode="lin" valueType="num">
                                      <p:cBhvr>
                                        <p:cTn id="47" dur="750" fill="hold"/>
                                        <p:tgtEl>
                                          <p:spTgt spid="8"/>
                                        </p:tgtEl>
                                        <p:attrNameLst>
                                          <p:attrName>ppt_w</p:attrName>
                                        </p:attrNameLst>
                                      </p:cBhvr>
                                      <p:tavLst>
                                        <p:tav tm="0">
                                          <p:val>
                                            <p:fltVal val="0"/>
                                          </p:val>
                                        </p:tav>
                                        <p:tav tm="100000">
                                          <p:val>
                                            <p:strVal val="#ppt_w"/>
                                          </p:val>
                                        </p:tav>
                                      </p:tavLst>
                                    </p:anim>
                                    <p:anim calcmode="lin" valueType="num">
                                      <p:cBhvr>
                                        <p:cTn id="48" dur="750" fill="hold"/>
                                        <p:tgtEl>
                                          <p:spTgt spid="8"/>
                                        </p:tgtEl>
                                        <p:attrNameLst>
                                          <p:attrName>ppt_h</p:attrName>
                                        </p:attrNameLst>
                                      </p:cBhvr>
                                      <p:tavLst>
                                        <p:tav tm="0">
                                          <p:val>
                                            <p:fltVal val="0"/>
                                          </p:val>
                                        </p:tav>
                                        <p:tav tm="100000">
                                          <p:val>
                                            <p:strVal val="#ppt_h"/>
                                          </p:val>
                                        </p:tav>
                                      </p:tavLst>
                                    </p:anim>
                                    <p:animEffect transition="in" filter="fade">
                                      <p:cBhvr>
                                        <p:cTn id="49" dur="750"/>
                                        <p:tgtEl>
                                          <p:spTgt spid="8"/>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9"/>
                                        </p:tgtEl>
                                        <p:attrNameLst>
                                          <p:attrName>style.visibility</p:attrName>
                                        </p:attrNameLst>
                                      </p:cBhvr>
                                      <p:to>
                                        <p:strVal val="visible"/>
                                      </p:to>
                                    </p:set>
                                    <p:anim calcmode="lin" valueType="num">
                                      <p:cBhvr>
                                        <p:cTn id="52" dur="750" fill="hold"/>
                                        <p:tgtEl>
                                          <p:spTgt spid="9"/>
                                        </p:tgtEl>
                                        <p:attrNameLst>
                                          <p:attrName>ppt_w</p:attrName>
                                        </p:attrNameLst>
                                      </p:cBhvr>
                                      <p:tavLst>
                                        <p:tav tm="0">
                                          <p:val>
                                            <p:fltVal val="0"/>
                                          </p:val>
                                        </p:tav>
                                        <p:tav tm="100000">
                                          <p:val>
                                            <p:strVal val="#ppt_w"/>
                                          </p:val>
                                        </p:tav>
                                      </p:tavLst>
                                    </p:anim>
                                    <p:anim calcmode="lin" valueType="num">
                                      <p:cBhvr>
                                        <p:cTn id="53" dur="750" fill="hold"/>
                                        <p:tgtEl>
                                          <p:spTgt spid="9"/>
                                        </p:tgtEl>
                                        <p:attrNameLst>
                                          <p:attrName>ppt_h</p:attrName>
                                        </p:attrNameLst>
                                      </p:cBhvr>
                                      <p:tavLst>
                                        <p:tav tm="0">
                                          <p:val>
                                            <p:fltVal val="0"/>
                                          </p:val>
                                        </p:tav>
                                        <p:tav tm="100000">
                                          <p:val>
                                            <p:strVal val="#ppt_h"/>
                                          </p:val>
                                        </p:tav>
                                      </p:tavLst>
                                    </p:anim>
                                    <p:animEffect transition="in" filter="fade">
                                      <p:cBhvr>
                                        <p:cTn id="54"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26226474-1917-76B7-19F5-9E5FE6F620B0}"/>
              </a:ext>
            </a:extLst>
          </p:cNvPr>
          <p:cNvPicPr>
            <a:picLocks noChangeAspect="1"/>
          </p:cNvPicPr>
          <p:nvPr/>
        </p:nvPicPr>
        <p:blipFill>
          <a:blip r:embed="rId2"/>
          <a:stretch>
            <a:fillRect/>
          </a:stretch>
        </p:blipFill>
        <p:spPr>
          <a:xfrm>
            <a:off x="0" y="-4260"/>
            <a:ext cx="9144000" cy="6862260"/>
          </a:xfrm>
          <a:prstGeom prst="rect">
            <a:avLst/>
          </a:prstGeom>
        </p:spPr>
      </p:pic>
    </p:spTree>
    <p:extLst>
      <p:ext uri="{BB962C8B-B14F-4D97-AF65-F5344CB8AC3E}">
        <p14:creationId xmlns:p14="http://schemas.microsoft.com/office/powerpoint/2010/main" val="7605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5C1F3F64-3764-241C-B5B3-B58B1215D246}"/>
              </a:ext>
            </a:extLst>
          </p:cNvPr>
          <p:cNvPicPr>
            <a:picLocks noChangeAspect="1"/>
          </p:cNvPicPr>
          <p:nvPr/>
        </p:nvPicPr>
        <p:blipFill>
          <a:blip r:embed="rId2"/>
          <a:stretch>
            <a:fillRect/>
          </a:stretch>
        </p:blipFill>
        <p:spPr>
          <a:xfrm>
            <a:off x="0" y="764704"/>
            <a:ext cx="9144000" cy="3762491"/>
          </a:xfrm>
          <a:prstGeom prst="rect">
            <a:avLst/>
          </a:prstGeom>
        </p:spPr>
      </p:pic>
      <p:sp>
        <p:nvSpPr>
          <p:cNvPr id="2" name="Metin kutusu 1">
            <a:extLst>
              <a:ext uri="{FF2B5EF4-FFF2-40B4-BE49-F238E27FC236}">
                <a16:creationId xmlns:a16="http://schemas.microsoft.com/office/drawing/2014/main" id="{170CE73B-7171-DFCD-0D34-57B98256E22A}"/>
              </a:ext>
            </a:extLst>
          </p:cNvPr>
          <p:cNvSpPr txBox="1"/>
          <p:nvPr/>
        </p:nvSpPr>
        <p:spPr>
          <a:xfrm>
            <a:off x="600941" y="3944254"/>
            <a:ext cx="1858201" cy="369332"/>
          </a:xfrm>
          <a:prstGeom prst="rect">
            <a:avLst/>
          </a:prstGeom>
          <a:noFill/>
        </p:spPr>
        <p:txBody>
          <a:bodyPr wrap="none" rtlCol="0">
            <a:spAutoFit/>
          </a:bodyPr>
          <a:lstStyle/>
          <a:p>
            <a:r>
              <a:rPr lang="pt-BR" dirty="0">
                <a:solidFill>
                  <a:srgbClr val="00B0F0"/>
                </a:solidFill>
                <a:latin typeface="Comic Sans MS" panose="030F0702030302020204" pitchFamily="66" charset="0"/>
              </a:rPr>
              <a:t>Plastik </a:t>
            </a:r>
            <a:r>
              <a:rPr lang="tr-TR" dirty="0">
                <a:solidFill>
                  <a:srgbClr val="00B0F0"/>
                </a:solidFill>
                <a:latin typeface="Comic Sans MS" panose="030F0702030302020204" pitchFamily="66" charset="0"/>
              </a:rPr>
              <a:t>su </a:t>
            </a:r>
            <a:r>
              <a:rPr lang="pt-BR" dirty="0">
                <a:solidFill>
                  <a:srgbClr val="00B0F0"/>
                </a:solidFill>
                <a:latin typeface="Comic Sans MS" panose="030F0702030302020204" pitchFamily="66" charset="0"/>
              </a:rPr>
              <a:t>şişe</a:t>
            </a:r>
            <a:r>
              <a:rPr lang="tr-TR" dirty="0">
                <a:solidFill>
                  <a:srgbClr val="00B0F0"/>
                </a:solidFill>
                <a:latin typeface="Comic Sans MS" panose="030F0702030302020204" pitchFamily="66" charset="0"/>
              </a:rPr>
              <a:t>si</a:t>
            </a:r>
          </a:p>
        </p:txBody>
      </p:sp>
      <p:sp>
        <p:nvSpPr>
          <p:cNvPr id="3" name="Metin kutusu 2">
            <a:extLst>
              <a:ext uri="{FF2B5EF4-FFF2-40B4-BE49-F238E27FC236}">
                <a16:creationId xmlns:a16="http://schemas.microsoft.com/office/drawing/2014/main" id="{26974845-1707-6C20-C91A-64A521BAD283}"/>
              </a:ext>
            </a:extLst>
          </p:cNvPr>
          <p:cNvSpPr txBox="1"/>
          <p:nvPr/>
        </p:nvSpPr>
        <p:spPr>
          <a:xfrm>
            <a:off x="3679398" y="3944254"/>
            <a:ext cx="1885453" cy="369332"/>
          </a:xfrm>
          <a:prstGeom prst="rect">
            <a:avLst/>
          </a:prstGeom>
          <a:noFill/>
        </p:spPr>
        <p:txBody>
          <a:bodyPr wrap="none" rtlCol="0">
            <a:spAutoFit/>
          </a:bodyPr>
          <a:lstStyle/>
          <a:p>
            <a:r>
              <a:rPr lang="tr-TR" dirty="0">
                <a:solidFill>
                  <a:srgbClr val="FF0066"/>
                </a:solidFill>
                <a:latin typeface="Comic Sans MS" panose="030F0702030302020204" pitchFamily="66" charset="0"/>
              </a:rPr>
              <a:t>Otomobil lastiği</a:t>
            </a:r>
          </a:p>
        </p:txBody>
      </p:sp>
      <p:sp>
        <p:nvSpPr>
          <p:cNvPr id="5" name="Metin kutusu 4">
            <a:extLst>
              <a:ext uri="{FF2B5EF4-FFF2-40B4-BE49-F238E27FC236}">
                <a16:creationId xmlns:a16="http://schemas.microsoft.com/office/drawing/2014/main" id="{8E5D1642-9FC8-C641-CBA6-A21E98EF96EE}"/>
              </a:ext>
            </a:extLst>
          </p:cNvPr>
          <p:cNvSpPr txBox="1"/>
          <p:nvPr/>
        </p:nvSpPr>
        <p:spPr>
          <a:xfrm>
            <a:off x="6804248" y="3944254"/>
            <a:ext cx="1931939" cy="369332"/>
          </a:xfrm>
          <a:prstGeom prst="rect">
            <a:avLst/>
          </a:prstGeom>
          <a:noFill/>
        </p:spPr>
        <p:txBody>
          <a:bodyPr wrap="none" rtlCol="0">
            <a:spAutoFit/>
          </a:bodyPr>
          <a:lstStyle/>
          <a:p>
            <a:r>
              <a:rPr lang="tr-TR" dirty="0">
                <a:solidFill>
                  <a:srgbClr val="00B050"/>
                </a:solidFill>
                <a:latin typeface="Comic Sans MS" panose="030F0702030302020204" pitchFamily="66" charset="0"/>
              </a:rPr>
              <a:t>K</a:t>
            </a:r>
            <a:r>
              <a:rPr lang="es-ES" dirty="0">
                <a:solidFill>
                  <a:srgbClr val="00B050"/>
                </a:solidFill>
                <a:latin typeface="Comic Sans MS" panose="030F0702030302020204" pitchFamily="66" charset="0"/>
              </a:rPr>
              <a:t>onserve kutusu</a:t>
            </a:r>
            <a:endParaRPr lang="tr-TR" dirty="0">
              <a:solidFill>
                <a:srgbClr val="00B050"/>
              </a:solidFill>
              <a:latin typeface="Comic Sans MS" panose="030F0702030302020204" pitchFamily="66" charset="0"/>
            </a:endParaRPr>
          </a:p>
        </p:txBody>
      </p:sp>
      <p:pic>
        <p:nvPicPr>
          <p:cNvPr id="7" name="Resim 6">
            <a:extLst>
              <a:ext uri="{FF2B5EF4-FFF2-40B4-BE49-F238E27FC236}">
                <a16:creationId xmlns:a16="http://schemas.microsoft.com/office/drawing/2014/main" id="{29E7F019-39DD-53E9-E95D-B06A7DC412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177" y="4527195"/>
            <a:ext cx="1446330" cy="2020608"/>
          </a:xfrm>
          <a:prstGeom prst="rect">
            <a:avLst/>
          </a:prstGeom>
        </p:spPr>
      </p:pic>
      <p:pic>
        <p:nvPicPr>
          <p:cNvPr id="9" name="Resim 8">
            <a:extLst>
              <a:ext uri="{FF2B5EF4-FFF2-40B4-BE49-F238E27FC236}">
                <a16:creationId xmlns:a16="http://schemas.microsoft.com/office/drawing/2014/main" id="{A26C1EC4-2C08-83DF-EB31-EF6E076D63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1880" y="4385289"/>
            <a:ext cx="2438405" cy="2438405"/>
          </a:xfrm>
          <a:prstGeom prst="rect">
            <a:avLst/>
          </a:prstGeom>
        </p:spPr>
      </p:pic>
      <p:pic>
        <p:nvPicPr>
          <p:cNvPr id="11" name="Resim 10">
            <a:extLst>
              <a:ext uri="{FF2B5EF4-FFF2-40B4-BE49-F238E27FC236}">
                <a16:creationId xmlns:a16="http://schemas.microsoft.com/office/drawing/2014/main" id="{1961FBF2-2BB3-1967-6756-2E7B03A887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8640" y="4385289"/>
            <a:ext cx="1852158" cy="2279579"/>
          </a:xfrm>
          <a:prstGeom prst="rect">
            <a:avLst/>
          </a:prstGeom>
        </p:spPr>
      </p:pic>
    </p:spTree>
    <p:extLst>
      <p:ext uri="{BB962C8B-B14F-4D97-AF65-F5344CB8AC3E}">
        <p14:creationId xmlns:p14="http://schemas.microsoft.com/office/powerpoint/2010/main" val="4134284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par>
                                <p:cTn id="41" presetID="53" presetClass="entr" presetSubtype="16"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Resim 25">
            <a:extLst>
              <a:ext uri="{FF2B5EF4-FFF2-40B4-BE49-F238E27FC236}">
                <a16:creationId xmlns:a16="http://schemas.microsoft.com/office/drawing/2014/main" id="{47AF5CBC-9A1C-4385-61EB-E2548A23ECDF}"/>
              </a:ext>
            </a:extLst>
          </p:cNvPr>
          <p:cNvPicPr>
            <a:picLocks noChangeAspect="1"/>
          </p:cNvPicPr>
          <p:nvPr/>
        </p:nvPicPr>
        <p:blipFill>
          <a:blip r:embed="rId2"/>
          <a:stretch>
            <a:fillRect/>
          </a:stretch>
        </p:blipFill>
        <p:spPr>
          <a:xfrm>
            <a:off x="0" y="292314"/>
            <a:ext cx="9144000" cy="5904656"/>
          </a:xfrm>
          <a:prstGeom prst="rect">
            <a:avLst/>
          </a:prstGeom>
        </p:spPr>
      </p:pic>
      <p:sp>
        <p:nvSpPr>
          <p:cNvPr id="27" name="Metin kutusu 26">
            <a:extLst>
              <a:ext uri="{FF2B5EF4-FFF2-40B4-BE49-F238E27FC236}">
                <a16:creationId xmlns:a16="http://schemas.microsoft.com/office/drawing/2014/main" id="{F71DDD92-FFE6-975C-83A4-C7AC45FB1114}"/>
              </a:ext>
            </a:extLst>
          </p:cNvPr>
          <p:cNvSpPr txBox="1"/>
          <p:nvPr/>
        </p:nvSpPr>
        <p:spPr>
          <a:xfrm>
            <a:off x="1929750" y="4169526"/>
            <a:ext cx="6840760" cy="646331"/>
          </a:xfrm>
          <a:prstGeom prst="rect">
            <a:avLst/>
          </a:prstGeom>
          <a:noFill/>
        </p:spPr>
        <p:txBody>
          <a:bodyPr wrap="square" rtlCol="0">
            <a:spAutoFit/>
          </a:bodyPr>
          <a:lstStyle/>
          <a:p>
            <a:r>
              <a:rPr lang="tr-TR" dirty="0">
                <a:solidFill>
                  <a:srgbClr val="FF0000"/>
                </a:solidFill>
                <a:latin typeface="Comic Sans MS" panose="030F0702030302020204" pitchFamily="66" charset="0"/>
              </a:rPr>
              <a:t>Denizlerde yaşayan, çok geniş resifler oluşturan, çalı görünüşlü kırmızı kalker iskeletli hayvan.</a:t>
            </a:r>
          </a:p>
        </p:txBody>
      </p:sp>
      <p:sp>
        <p:nvSpPr>
          <p:cNvPr id="28" name="Metin kutusu 27">
            <a:extLst>
              <a:ext uri="{FF2B5EF4-FFF2-40B4-BE49-F238E27FC236}">
                <a16:creationId xmlns:a16="http://schemas.microsoft.com/office/drawing/2014/main" id="{574E3AF4-01C7-DF5A-8350-47007405FB4E}"/>
              </a:ext>
            </a:extLst>
          </p:cNvPr>
          <p:cNvSpPr txBox="1"/>
          <p:nvPr/>
        </p:nvSpPr>
        <p:spPr>
          <a:xfrm>
            <a:off x="1929750" y="2933349"/>
            <a:ext cx="6984776" cy="646331"/>
          </a:xfrm>
          <a:prstGeom prst="rect">
            <a:avLst/>
          </a:prstGeom>
          <a:noFill/>
        </p:spPr>
        <p:txBody>
          <a:bodyPr wrap="square" rtlCol="0">
            <a:spAutoFit/>
          </a:bodyPr>
          <a:lstStyle/>
          <a:p>
            <a:r>
              <a:rPr lang="tr-TR" dirty="0">
                <a:latin typeface="Comic Sans MS" panose="030F0702030302020204" pitchFamily="66" charset="0"/>
              </a:rPr>
              <a:t>İstiridye gibi bazı </a:t>
            </a:r>
            <a:r>
              <a:rPr lang="tr-TR" dirty="0" err="1">
                <a:latin typeface="Comic Sans MS" panose="030F0702030302020204" pitchFamily="66" charset="0"/>
              </a:rPr>
              <a:t>kavkılı</a:t>
            </a:r>
            <a:r>
              <a:rPr lang="tr-TR" dirty="0">
                <a:latin typeface="Comic Sans MS" panose="030F0702030302020204" pitchFamily="66" charset="0"/>
              </a:rPr>
              <a:t> deniz hayvanlarının içerisinde oluşan, değerli, küçük, sert, sedef renginde süs tanesi.</a:t>
            </a:r>
          </a:p>
        </p:txBody>
      </p:sp>
      <p:sp>
        <p:nvSpPr>
          <p:cNvPr id="29" name="Metin kutusu 28">
            <a:extLst>
              <a:ext uri="{FF2B5EF4-FFF2-40B4-BE49-F238E27FC236}">
                <a16:creationId xmlns:a16="http://schemas.microsoft.com/office/drawing/2014/main" id="{6931AB9D-FF53-CA35-344F-5EAB8568AFF0}"/>
              </a:ext>
            </a:extLst>
          </p:cNvPr>
          <p:cNvSpPr txBox="1"/>
          <p:nvPr/>
        </p:nvSpPr>
        <p:spPr>
          <a:xfrm>
            <a:off x="1993315" y="5451524"/>
            <a:ext cx="6730048" cy="369332"/>
          </a:xfrm>
          <a:prstGeom prst="rect">
            <a:avLst/>
          </a:prstGeom>
          <a:noFill/>
        </p:spPr>
        <p:txBody>
          <a:bodyPr wrap="none" rtlCol="0">
            <a:spAutoFit/>
          </a:bodyPr>
          <a:lstStyle/>
          <a:p>
            <a:r>
              <a:rPr lang="tr-TR" dirty="0">
                <a:solidFill>
                  <a:srgbClr val="00B050"/>
                </a:solidFill>
                <a:latin typeface="Comic Sans MS" panose="030F0702030302020204" pitchFamily="66" charset="0"/>
              </a:rPr>
              <a:t>Hükümdarların veya devlet başkanlarının oturduğu büyük yapı.</a:t>
            </a:r>
          </a:p>
        </p:txBody>
      </p:sp>
      <p:pic>
        <p:nvPicPr>
          <p:cNvPr id="1026" name="Picture 2" descr="Beylerbeyi Sarayı'na Nasıl Gidilir? Beylerbeyi Sarayı Nerede? -">
            <a:extLst>
              <a:ext uri="{FF2B5EF4-FFF2-40B4-BE49-F238E27FC236}">
                <a16:creationId xmlns:a16="http://schemas.microsoft.com/office/drawing/2014/main" id="{4BC64D18-0A59-3F3F-3749-B4626FB0DD4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611" t="20860" r="6445" b="8562"/>
          <a:stretch/>
        </p:blipFill>
        <p:spPr bwMode="auto">
          <a:xfrm>
            <a:off x="323528" y="5827970"/>
            <a:ext cx="1512168" cy="961408"/>
          </a:xfrm>
          <a:prstGeom prst="rect">
            <a:avLst/>
          </a:prstGeom>
          <a:noFill/>
          <a:extLst>
            <a:ext uri="{909E8E84-426E-40DD-AFC4-6F175D3DCCD1}">
              <a14:hiddenFill xmlns:a14="http://schemas.microsoft.com/office/drawing/2010/main">
                <a:solidFill>
                  <a:srgbClr val="FFFFFF"/>
                </a:solidFill>
              </a14:hiddenFill>
            </a:ext>
          </a:extLst>
        </p:spPr>
      </p:pic>
      <p:pic>
        <p:nvPicPr>
          <p:cNvPr id="3" name="Resim 2">
            <a:extLst>
              <a:ext uri="{FF2B5EF4-FFF2-40B4-BE49-F238E27FC236}">
                <a16:creationId xmlns:a16="http://schemas.microsoft.com/office/drawing/2014/main" id="{BC9811F3-AE05-0F55-76C7-AA430102EE6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9422" b="25130"/>
          <a:stretch/>
        </p:blipFill>
        <p:spPr>
          <a:xfrm>
            <a:off x="633060" y="2818900"/>
            <a:ext cx="1388364" cy="1127219"/>
          </a:xfrm>
          <a:prstGeom prst="rect">
            <a:avLst/>
          </a:prstGeom>
        </p:spPr>
      </p:pic>
      <p:pic>
        <p:nvPicPr>
          <p:cNvPr id="5" name="Resim 4">
            <a:extLst>
              <a:ext uri="{FF2B5EF4-FFF2-40B4-BE49-F238E27FC236}">
                <a16:creationId xmlns:a16="http://schemas.microsoft.com/office/drawing/2014/main" id="{F3E6B0A9-9E26-AF45-E98B-2F250019D44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7021" y="4042215"/>
            <a:ext cx="1052729" cy="1078040"/>
          </a:xfrm>
          <a:prstGeom prst="rect">
            <a:avLst/>
          </a:prstGeom>
        </p:spPr>
      </p:pic>
    </p:spTree>
    <p:extLst>
      <p:ext uri="{BB962C8B-B14F-4D97-AF65-F5344CB8AC3E}">
        <p14:creationId xmlns:p14="http://schemas.microsoft.com/office/powerpoint/2010/main" val="3147411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animEffect transition="in" filter="fade">
                                      <p:cBhvr>
                                        <p:cTn id="28" dur="500"/>
                                        <p:tgtEl>
                                          <p:spTgt spid="27"/>
                                        </p:tgtEl>
                                      </p:cBhvr>
                                    </p:animEffect>
                                  </p:childTnLst>
                                </p:cTn>
                              </p:par>
                              <p:par>
                                <p:cTn id="29" presetID="53" presetClass="entr" presetSubtype="16"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nodeType="withEffect">
                                  <p:stCondLst>
                                    <p:cond delay="0"/>
                                  </p:stCondLst>
                                  <p:childTnLst>
                                    <p:set>
                                      <p:cBhvr>
                                        <p:cTn id="42" dur="1" fill="hold">
                                          <p:stCondLst>
                                            <p:cond delay="0"/>
                                          </p:stCondLst>
                                        </p:cTn>
                                        <p:tgtEl>
                                          <p:spTgt spid="1026"/>
                                        </p:tgtEl>
                                        <p:attrNameLst>
                                          <p:attrName>style.visibility</p:attrName>
                                        </p:attrNameLst>
                                      </p:cBhvr>
                                      <p:to>
                                        <p:strVal val="visible"/>
                                      </p:to>
                                    </p:set>
                                    <p:anim calcmode="lin" valueType="num">
                                      <p:cBhvr>
                                        <p:cTn id="43" dur="500" fill="hold"/>
                                        <p:tgtEl>
                                          <p:spTgt spid="1026"/>
                                        </p:tgtEl>
                                        <p:attrNameLst>
                                          <p:attrName>ppt_w</p:attrName>
                                        </p:attrNameLst>
                                      </p:cBhvr>
                                      <p:tavLst>
                                        <p:tav tm="0">
                                          <p:val>
                                            <p:fltVal val="0"/>
                                          </p:val>
                                        </p:tav>
                                        <p:tav tm="100000">
                                          <p:val>
                                            <p:strVal val="#ppt_w"/>
                                          </p:val>
                                        </p:tav>
                                      </p:tavLst>
                                    </p:anim>
                                    <p:anim calcmode="lin" valueType="num">
                                      <p:cBhvr>
                                        <p:cTn id="44" dur="500" fill="hold"/>
                                        <p:tgtEl>
                                          <p:spTgt spid="1026"/>
                                        </p:tgtEl>
                                        <p:attrNameLst>
                                          <p:attrName>ppt_h</p:attrName>
                                        </p:attrNameLst>
                                      </p:cBhvr>
                                      <p:tavLst>
                                        <p:tav tm="0">
                                          <p:val>
                                            <p:fltVal val="0"/>
                                          </p:val>
                                        </p:tav>
                                        <p:tav tm="100000">
                                          <p:val>
                                            <p:strVal val="#ppt_h"/>
                                          </p:val>
                                        </p:tav>
                                      </p:tavLst>
                                    </p:anim>
                                    <p:animEffect transition="in" filter="fade">
                                      <p:cBhvr>
                                        <p:cTn id="4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Resim 10">
            <a:extLst>
              <a:ext uri="{FF2B5EF4-FFF2-40B4-BE49-F238E27FC236}">
                <a16:creationId xmlns:a16="http://schemas.microsoft.com/office/drawing/2014/main" id="{EEB6A518-2407-5D5B-2739-96A9C0A433D7}"/>
              </a:ext>
            </a:extLst>
          </p:cNvPr>
          <p:cNvPicPr>
            <a:picLocks noChangeAspect="1"/>
          </p:cNvPicPr>
          <p:nvPr/>
        </p:nvPicPr>
        <p:blipFill>
          <a:blip r:embed="rId2"/>
          <a:stretch>
            <a:fillRect/>
          </a:stretch>
        </p:blipFill>
        <p:spPr>
          <a:xfrm>
            <a:off x="0" y="836712"/>
            <a:ext cx="9144000" cy="5234299"/>
          </a:xfrm>
          <a:prstGeom prst="rect">
            <a:avLst/>
          </a:prstGeom>
        </p:spPr>
      </p:pic>
      <p:sp>
        <p:nvSpPr>
          <p:cNvPr id="2" name="Metin kutusu 1">
            <a:extLst>
              <a:ext uri="{FF2B5EF4-FFF2-40B4-BE49-F238E27FC236}">
                <a16:creationId xmlns:a16="http://schemas.microsoft.com/office/drawing/2014/main" id="{82CAE257-4E43-CCAD-3618-1235629E6107}"/>
              </a:ext>
            </a:extLst>
          </p:cNvPr>
          <p:cNvSpPr txBox="1"/>
          <p:nvPr/>
        </p:nvSpPr>
        <p:spPr>
          <a:xfrm>
            <a:off x="1187624" y="295780"/>
            <a:ext cx="700005" cy="461665"/>
          </a:xfrm>
          <a:prstGeom prst="rect">
            <a:avLst/>
          </a:prstGeom>
          <a:noFill/>
        </p:spPr>
        <p:txBody>
          <a:bodyPr wrap="square" rtlCol="0">
            <a:spAutoFit/>
          </a:bodyPr>
          <a:lstStyle/>
          <a:p>
            <a:r>
              <a:rPr lang="tr-TR" sz="2400" dirty="0">
                <a:solidFill>
                  <a:srgbClr val="FF0000"/>
                </a:solidFill>
                <a:latin typeface="Comic Sans MS" panose="030F0702030302020204" pitchFamily="66" charset="0"/>
              </a:rPr>
              <a:t>inci</a:t>
            </a:r>
          </a:p>
        </p:txBody>
      </p:sp>
      <p:sp>
        <p:nvSpPr>
          <p:cNvPr id="3" name="Metin kutusu 2">
            <a:extLst>
              <a:ext uri="{FF2B5EF4-FFF2-40B4-BE49-F238E27FC236}">
                <a16:creationId xmlns:a16="http://schemas.microsoft.com/office/drawing/2014/main" id="{DEEFB53A-FC4B-0439-02AD-699BDE75D5DD}"/>
              </a:ext>
            </a:extLst>
          </p:cNvPr>
          <p:cNvSpPr txBox="1"/>
          <p:nvPr/>
        </p:nvSpPr>
        <p:spPr>
          <a:xfrm>
            <a:off x="3707904" y="295779"/>
            <a:ext cx="1353366" cy="461665"/>
          </a:xfrm>
          <a:prstGeom prst="rect">
            <a:avLst/>
          </a:prstGeom>
          <a:noFill/>
        </p:spPr>
        <p:txBody>
          <a:bodyPr wrap="square" rtlCol="0">
            <a:spAutoFit/>
          </a:bodyPr>
          <a:lstStyle/>
          <a:p>
            <a:r>
              <a:rPr lang="tr-TR" sz="2400" dirty="0">
                <a:solidFill>
                  <a:srgbClr val="17ED2B"/>
                </a:solidFill>
                <a:latin typeface="Comic Sans MS" panose="030F0702030302020204" pitchFamily="66" charset="0"/>
              </a:rPr>
              <a:t>mercan</a:t>
            </a:r>
          </a:p>
        </p:txBody>
      </p:sp>
      <p:sp>
        <p:nvSpPr>
          <p:cNvPr id="4" name="Metin kutusu 3">
            <a:extLst>
              <a:ext uri="{FF2B5EF4-FFF2-40B4-BE49-F238E27FC236}">
                <a16:creationId xmlns:a16="http://schemas.microsoft.com/office/drawing/2014/main" id="{8CC4C66C-2BDC-797C-1193-95A9715B8885}"/>
              </a:ext>
            </a:extLst>
          </p:cNvPr>
          <p:cNvSpPr txBox="1"/>
          <p:nvPr/>
        </p:nvSpPr>
        <p:spPr>
          <a:xfrm>
            <a:off x="6588224" y="295780"/>
            <a:ext cx="1045378" cy="461665"/>
          </a:xfrm>
          <a:prstGeom prst="rect">
            <a:avLst/>
          </a:prstGeom>
          <a:noFill/>
        </p:spPr>
        <p:txBody>
          <a:bodyPr wrap="square" rtlCol="0">
            <a:spAutoFit/>
          </a:bodyPr>
          <a:lstStyle/>
          <a:p>
            <a:r>
              <a:rPr lang="tr-TR" sz="2400" dirty="0">
                <a:solidFill>
                  <a:srgbClr val="7030A0"/>
                </a:solidFill>
                <a:latin typeface="Comic Sans MS" panose="030F0702030302020204" pitchFamily="66" charset="0"/>
              </a:rPr>
              <a:t>saray</a:t>
            </a:r>
          </a:p>
        </p:txBody>
      </p:sp>
    </p:spTree>
    <p:extLst>
      <p:ext uri="{BB962C8B-B14F-4D97-AF65-F5344CB8AC3E}">
        <p14:creationId xmlns:p14="http://schemas.microsoft.com/office/powerpoint/2010/main" val="399958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Dikdörtgen 5">
            <a:extLst>
              <a:ext uri="{FF2B5EF4-FFF2-40B4-BE49-F238E27FC236}">
                <a16:creationId xmlns:a16="http://schemas.microsoft.com/office/drawing/2014/main" id="{56E09691-FF62-1929-17A6-2B7A184D6027}"/>
              </a:ext>
            </a:extLst>
          </p:cNvPr>
          <p:cNvSpPr/>
          <p:nvPr/>
        </p:nvSpPr>
        <p:spPr>
          <a:xfrm>
            <a:off x="399037" y="3742939"/>
            <a:ext cx="8565452" cy="830997"/>
          </a:xfrm>
          <a:prstGeom prst="rect">
            <a:avLst/>
          </a:prstGeom>
          <a:noFill/>
        </p:spPr>
        <p:txBody>
          <a:bodyPr wrap="square" lIns="91440" tIns="45720" rIns="91440" bIns="45720">
            <a:spAutoFit/>
          </a:bodyPr>
          <a:lstStyle/>
          <a:p>
            <a:r>
              <a:rPr lang="tr-TR" sz="2400" dirty="0">
                <a:ln w="0"/>
                <a:solidFill>
                  <a:srgbClr val="00B050"/>
                </a:solidFill>
                <a:latin typeface="Comic Sans MS" panose="030F0702030302020204" pitchFamily="66" charset="0"/>
              </a:rPr>
              <a:t>1- Deniz kızı denizinin derinliklerinde güzel bir sarayda yaşıyormuş.</a:t>
            </a:r>
            <a:endParaRPr lang="tr-TR" sz="2400" cap="none" spc="0" dirty="0">
              <a:ln w="0"/>
              <a:solidFill>
                <a:srgbClr val="00B050"/>
              </a:solidFill>
              <a:latin typeface="Comic Sans MS" panose="030F0702030302020204" pitchFamily="66" charset="0"/>
            </a:endParaRPr>
          </a:p>
        </p:txBody>
      </p:sp>
      <p:sp>
        <p:nvSpPr>
          <p:cNvPr id="12" name="Dikdörtgen 11">
            <a:extLst>
              <a:ext uri="{FF2B5EF4-FFF2-40B4-BE49-F238E27FC236}">
                <a16:creationId xmlns:a16="http://schemas.microsoft.com/office/drawing/2014/main" id="{8EACA4D9-7ED3-BAEE-2D33-B712012E8A0C}"/>
              </a:ext>
            </a:extLst>
          </p:cNvPr>
          <p:cNvSpPr/>
          <p:nvPr/>
        </p:nvSpPr>
        <p:spPr>
          <a:xfrm>
            <a:off x="356404" y="4491274"/>
            <a:ext cx="8680091" cy="830997"/>
          </a:xfrm>
          <a:prstGeom prst="rect">
            <a:avLst/>
          </a:prstGeom>
          <a:noFill/>
        </p:spPr>
        <p:txBody>
          <a:bodyPr wrap="square" lIns="91440" tIns="45720" rIns="91440" bIns="45720">
            <a:spAutoFit/>
          </a:bodyPr>
          <a:lstStyle/>
          <a:p>
            <a:r>
              <a:rPr lang="tr-TR" sz="2400" dirty="0">
                <a:ln w="0"/>
                <a:solidFill>
                  <a:srgbClr val="00B0F0"/>
                </a:solidFill>
                <a:latin typeface="Comic Sans MS" panose="030F0702030302020204" pitchFamily="66" charset="0"/>
              </a:rPr>
              <a:t>2- Deniz kızının deniz kabuklarından yapılmış çok güzel</a:t>
            </a:r>
          </a:p>
          <a:p>
            <a:r>
              <a:rPr lang="tr-TR" sz="2400" dirty="0">
                <a:ln w="0"/>
                <a:solidFill>
                  <a:srgbClr val="00B0F0"/>
                </a:solidFill>
                <a:latin typeface="Comic Sans MS" panose="030F0702030302020204" pitchFamily="66" charset="0"/>
              </a:rPr>
              <a:t>bir sarayı varmış.</a:t>
            </a:r>
            <a:endParaRPr lang="tr-TR" sz="2400" cap="none" spc="0" dirty="0">
              <a:ln w="0"/>
              <a:solidFill>
                <a:srgbClr val="00B0F0"/>
              </a:solidFill>
              <a:latin typeface="Comic Sans MS" panose="030F0702030302020204" pitchFamily="66" charset="0"/>
            </a:endParaRPr>
          </a:p>
        </p:txBody>
      </p:sp>
      <p:sp>
        <p:nvSpPr>
          <p:cNvPr id="13" name="Dikdörtgen 12">
            <a:extLst>
              <a:ext uri="{FF2B5EF4-FFF2-40B4-BE49-F238E27FC236}">
                <a16:creationId xmlns:a16="http://schemas.microsoft.com/office/drawing/2014/main" id="{0A122AE5-EF17-7571-E7CB-8CE6A9123183}"/>
              </a:ext>
            </a:extLst>
          </p:cNvPr>
          <p:cNvSpPr/>
          <p:nvPr/>
        </p:nvSpPr>
        <p:spPr>
          <a:xfrm>
            <a:off x="356404" y="5221920"/>
            <a:ext cx="5727764" cy="461665"/>
          </a:xfrm>
          <a:prstGeom prst="rect">
            <a:avLst/>
          </a:prstGeom>
          <a:noFill/>
        </p:spPr>
        <p:txBody>
          <a:bodyPr wrap="square" lIns="91440" tIns="45720" rIns="91440" bIns="45720">
            <a:spAutoFit/>
          </a:bodyPr>
          <a:lstStyle/>
          <a:p>
            <a:r>
              <a:rPr lang="tr-TR" sz="2400" dirty="0">
                <a:ln w="0"/>
                <a:solidFill>
                  <a:srgbClr val="FF0000"/>
                </a:solidFill>
                <a:latin typeface="Comic Sans MS" panose="030F0702030302020204" pitchFamily="66" charset="0"/>
              </a:rPr>
              <a:t>3- B</a:t>
            </a:r>
            <a:r>
              <a:rPr lang="es-ES" sz="2400" dirty="0">
                <a:ln w="0"/>
                <a:solidFill>
                  <a:srgbClr val="FF0000"/>
                </a:solidFill>
                <a:latin typeface="Comic Sans MS" panose="030F0702030302020204" pitchFamily="66" charset="0"/>
              </a:rPr>
              <a:t>ir otomobil lastiğiymiş.</a:t>
            </a:r>
            <a:endParaRPr lang="tr-TR" sz="2400" cap="none" spc="0" dirty="0">
              <a:ln w="0"/>
              <a:solidFill>
                <a:srgbClr val="FF0000"/>
              </a:solidFill>
              <a:latin typeface="Comic Sans MS" panose="030F0702030302020204" pitchFamily="66" charset="0"/>
            </a:endParaRPr>
          </a:p>
        </p:txBody>
      </p:sp>
      <p:sp>
        <p:nvSpPr>
          <p:cNvPr id="14" name="Dikdörtgen 13">
            <a:extLst>
              <a:ext uri="{FF2B5EF4-FFF2-40B4-BE49-F238E27FC236}">
                <a16:creationId xmlns:a16="http://schemas.microsoft.com/office/drawing/2014/main" id="{717BF265-AA46-5FEC-BE9F-970E8CF4F1ED}"/>
              </a:ext>
            </a:extLst>
          </p:cNvPr>
          <p:cNvSpPr/>
          <p:nvPr/>
        </p:nvSpPr>
        <p:spPr>
          <a:xfrm>
            <a:off x="356404" y="5626193"/>
            <a:ext cx="8637459" cy="458139"/>
          </a:xfrm>
          <a:prstGeom prst="rect">
            <a:avLst/>
          </a:prstGeom>
          <a:noFill/>
        </p:spPr>
        <p:txBody>
          <a:bodyPr wrap="square" lIns="91440" tIns="45720" rIns="91440" bIns="45720">
            <a:spAutoFit/>
          </a:bodyPr>
          <a:lstStyle/>
          <a:p>
            <a:pPr>
              <a:lnSpc>
                <a:spcPts val="3000"/>
              </a:lnSpc>
            </a:pPr>
            <a:r>
              <a:rPr lang="tr-TR" sz="2400" dirty="0">
                <a:ln w="0"/>
                <a:latin typeface="Comic Sans MS" panose="030F0702030302020204" pitchFamily="66" charset="0"/>
              </a:rPr>
              <a:t>4- Bu tuhaf durumu yunus balığına anlatmış.</a:t>
            </a:r>
            <a:endParaRPr lang="tr-TR" sz="2400" cap="none" spc="0" dirty="0">
              <a:ln w="0"/>
              <a:latin typeface="Comic Sans MS" panose="030F0702030302020204" pitchFamily="66" charset="0"/>
            </a:endParaRPr>
          </a:p>
        </p:txBody>
      </p:sp>
      <p:sp>
        <p:nvSpPr>
          <p:cNvPr id="16" name="Dikdörtgen 15">
            <a:extLst>
              <a:ext uri="{FF2B5EF4-FFF2-40B4-BE49-F238E27FC236}">
                <a16:creationId xmlns:a16="http://schemas.microsoft.com/office/drawing/2014/main" id="{8958DC93-148D-E759-C20B-B040721CCCDC}"/>
              </a:ext>
            </a:extLst>
          </p:cNvPr>
          <p:cNvSpPr/>
          <p:nvPr/>
        </p:nvSpPr>
        <p:spPr>
          <a:xfrm>
            <a:off x="3596099" y="3313733"/>
            <a:ext cx="1819602" cy="461665"/>
          </a:xfrm>
          <a:prstGeom prst="rect">
            <a:avLst/>
          </a:prstGeom>
          <a:noFill/>
        </p:spPr>
        <p:txBody>
          <a:bodyPr wrap="none" lIns="91440" tIns="45720" rIns="91440" bIns="45720">
            <a:spAutoFit/>
          </a:bodyPr>
          <a:lstStyle/>
          <a:p>
            <a:pPr algn="ctr"/>
            <a:r>
              <a:rPr lang="tr-TR" sz="2400" b="1" dirty="0">
                <a:ln w="0"/>
                <a:solidFill>
                  <a:srgbClr val="FF0000"/>
                </a:solidFill>
                <a:latin typeface="Comic Sans MS" panose="030F0702030302020204" pitchFamily="66" charset="0"/>
              </a:rPr>
              <a:t>CEVAPLAR</a:t>
            </a:r>
            <a:endParaRPr lang="tr-TR" sz="2400" b="1" cap="none" spc="0" dirty="0">
              <a:ln w="0"/>
              <a:solidFill>
                <a:srgbClr val="FF0000"/>
              </a:solidFill>
              <a:latin typeface="Comic Sans MS" panose="030F0702030302020204" pitchFamily="66" charset="0"/>
            </a:endParaRPr>
          </a:p>
        </p:txBody>
      </p:sp>
      <p:sp>
        <p:nvSpPr>
          <p:cNvPr id="17" name="Dikdörtgen 16">
            <a:extLst>
              <a:ext uri="{FF2B5EF4-FFF2-40B4-BE49-F238E27FC236}">
                <a16:creationId xmlns:a16="http://schemas.microsoft.com/office/drawing/2014/main" id="{E4C1FD1F-D6E7-3EC7-8B4A-58F20F973632}"/>
              </a:ext>
            </a:extLst>
          </p:cNvPr>
          <p:cNvSpPr/>
          <p:nvPr/>
        </p:nvSpPr>
        <p:spPr>
          <a:xfrm>
            <a:off x="3616073" y="166121"/>
            <a:ext cx="1779654" cy="707886"/>
          </a:xfrm>
          <a:prstGeom prst="rect">
            <a:avLst/>
          </a:prstGeom>
          <a:noFill/>
        </p:spPr>
        <p:txBody>
          <a:bodyPr wrap="none" lIns="91440" tIns="45720" rIns="91440" bIns="45720">
            <a:spAutoFit/>
          </a:bodyPr>
          <a:lstStyle/>
          <a:p>
            <a:pPr algn="ctr"/>
            <a:r>
              <a:rPr lang="tr-TR" sz="2000" b="1" dirty="0">
                <a:ln w="0"/>
                <a:solidFill>
                  <a:srgbClr val="FF0000"/>
                </a:solidFill>
                <a:latin typeface="Comic Sans MS" panose="030F0702030302020204" pitchFamily="66" charset="0"/>
              </a:rPr>
              <a:t>DENİZ KIZI</a:t>
            </a:r>
          </a:p>
          <a:p>
            <a:pPr algn="ctr"/>
            <a:r>
              <a:rPr lang="tr-TR" sz="2000" b="1" dirty="0">
                <a:ln w="0"/>
                <a:solidFill>
                  <a:srgbClr val="FF0000"/>
                </a:solidFill>
                <a:latin typeface="Comic Sans MS" panose="030F0702030302020204" pitchFamily="66" charset="0"/>
              </a:rPr>
              <a:t>SORULAR</a:t>
            </a:r>
            <a:endParaRPr lang="tr-TR" sz="2000" b="1" cap="none" spc="0" dirty="0">
              <a:ln w="0"/>
              <a:solidFill>
                <a:srgbClr val="FF0000"/>
              </a:solidFill>
              <a:latin typeface="Comic Sans MS" panose="030F0702030302020204" pitchFamily="66" charset="0"/>
            </a:endParaRPr>
          </a:p>
        </p:txBody>
      </p:sp>
      <p:sp>
        <p:nvSpPr>
          <p:cNvPr id="18" name="Dikdörtgen 17">
            <a:extLst>
              <a:ext uri="{FF2B5EF4-FFF2-40B4-BE49-F238E27FC236}">
                <a16:creationId xmlns:a16="http://schemas.microsoft.com/office/drawing/2014/main" id="{C529CC24-C501-58FF-CFB9-828E9DCD9178}"/>
              </a:ext>
            </a:extLst>
          </p:cNvPr>
          <p:cNvSpPr/>
          <p:nvPr/>
        </p:nvSpPr>
        <p:spPr>
          <a:xfrm>
            <a:off x="356404" y="5987507"/>
            <a:ext cx="8185069" cy="461665"/>
          </a:xfrm>
          <a:prstGeom prst="rect">
            <a:avLst/>
          </a:prstGeom>
          <a:noFill/>
        </p:spPr>
        <p:txBody>
          <a:bodyPr wrap="square" lIns="91440" tIns="45720" rIns="91440" bIns="45720">
            <a:spAutoFit/>
          </a:bodyPr>
          <a:lstStyle/>
          <a:p>
            <a:r>
              <a:rPr lang="tr-TR" sz="2400" dirty="0">
                <a:ln w="0"/>
                <a:solidFill>
                  <a:srgbClr val="7030A0"/>
                </a:solidFill>
                <a:latin typeface="Comic Sans MS" panose="030F0702030302020204" pitchFamily="66" charset="0"/>
              </a:rPr>
              <a:t>5- Çocuklara mektup yazıp yardım istemeyi önermiş.</a:t>
            </a:r>
            <a:endParaRPr lang="tr-TR" sz="2400" cap="none" spc="0" dirty="0">
              <a:ln w="0"/>
              <a:solidFill>
                <a:srgbClr val="7030A0"/>
              </a:solidFill>
              <a:latin typeface="Comic Sans MS" panose="030F0702030302020204" pitchFamily="66" charset="0"/>
            </a:endParaRPr>
          </a:p>
        </p:txBody>
      </p:sp>
      <p:pic>
        <p:nvPicPr>
          <p:cNvPr id="21" name="Resim 20">
            <a:extLst>
              <a:ext uri="{FF2B5EF4-FFF2-40B4-BE49-F238E27FC236}">
                <a16:creationId xmlns:a16="http://schemas.microsoft.com/office/drawing/2014/main" id="{CA7DD746-EF77-BA54-688B-D5B376119240}"/>
              </a:ext>
            </a:extLst>
          </p:cNvPr>
          <p:cNvPicPr>
            <a:picLocks noChangeAspect="1"/>
          </p:cNvPicPr>
          <p:nvPr/>
        </p:nvPicPr>
        <p:blipFill>
          <a:blip r:embed="rId3"/>
          <a:stretch>
            <a:fillRect/>
          </a:stretch>
        </p:blipFill>
        <p:spPr>
          <a:xfrm>
            <a:off x="325573" y="914121"/>
            <a:ext cx="7055348" cy="2200940"/>
          </a:xfrm>
          <a:prstGeom prst="rect">
            <a:avLst/>
          </a:prstGeom>
        </p:spPr>
      </p:pic>
    </p:spTree>
    <p:extLst>
      <p:ext uri="{BB962C8B-B14F-4D97-AF65-F5344CB8AC3E}">
        <p14:creationId xmlns:p14="http://schemas.microsoft.com/office/powerpoint/2010/main" val="38774684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6E2B6F5D-C9EC-1B1D-66CF-186658CFAC0E}"/>
              </a:ext>
            </a:extLst>
          </p:cNvPr>
          <p:cNvPicPr>
            <a:picLocks noChangeAspect="1"/>
          </p:cNvPicPr>
          <p:nvPr/>
        </p:nvPicPr>
        <p:blipFill>
          <a:blip r:embed="rId3"/>
          <a:stretch>
            <a:fillRect/>
          </a:stretch>
        </p:blipFill>
        <p:spPr>
          <a:xfrm>
            <a:off x="0" y="532197"/>
            <a:ext cx="9144000" cy="5793605"/>
          </a:xfrm>
          <a:prstGeom prst="rect">
            <a:avLst/>
          </a:prstGeom>
        </p:spPr>
      </p:pic>
      <p:pic>
        <p:nvPicPr>
          <p:cNvPr id="2" name="Resim 1">
            <a:extLst>
              <a:ext uri="{FF2B5EF4-FFF2-40B4-BE49-F238E27FC236}">
                <a16:creationId xmlns:a16="http://schemas.microsoft.com/office/drawing/2014/main" id="{25B50A8D-A0AE-9FB7-DC26-5C68307CE5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1700808"/>
            <a:ext cx="432048" cy="440865"/>
          </a:xfrm>
          <a:prstGeom prst="rect">
            <a:avLst/>
          </a:prstGeom>
        </p:spPr>
      </p:pic>
      <p:sp>
        <p:nvSpPr>
          <p:cNvPr id="3" name="Dikdörtgen 2">
            <a:extLst>
              <a:ext uri="{FF2B5EF4-FFF2-40B4-BE49-F238E27FC236}">
                <a16:creationId xmlns:a16="http://schemas.microsoft.com/office/drawing/2014/main" id="{C75DFB10-ECF1-BF90-11CC-C3125E9E65E0}"/>
              </a:ext>
            </a:extLst>
          </p:cNvPr>
          <p:cNvSpPr/>
          <p:nvPr/>
        </p:nvSpPr>
        <p:spPr>
          <a:xfrm>
            <a:off x="599256" y="2401724"/>
            <a:ext cx="444352" cy="523220"/>
          </a:xfrm>
          <a:prstGeom prst="rect">
            <a:avLst/>
          </a:prstGeom>
          <a:noFill/>
        </p:spPr>
        <p:txBody>
          <a:bodyPr wrap="none" lIns="91440" tIns="45720" rIns="91440" bIns="45720">
            <a:spAutoFit/>
          </a:bodyPr>
          <a:lstStyle/>
          <a:p>
            <a:pPr algn="ctr"/>
            <a:r>
              <a:rPr lang="tr-TR" sz="2800" b="1" dirty="0">
                <a:ln w="0"/>
                <a:solidFill>
                  <a:srgbClr val="FF0000"/>
                </a:solidFill>
                <a:latin typeface="Comic Sans MS" panose="030F0702030302020204" pitchFamily="66" charset="0"/>
                <a:cs typeface="Aharoni" panose="02010803020104030203" pitchFamily="2" charset="-79"/>
              </a:rPr>
              <a:t>X</a:t>
            </a:r>
            <a:endParaRPr lang="tr-TR" sz="2800" b="1" cap="none" spc="0" dirty="0">
              <a:ln w="0"/>
              <a:solidFill>
                <a:srgbClr val="FF0000"/>
              </a:solidFill>
              <a:latin typeface="Comic Sans MS" panose="030F0702030302020204" pitchFamily="66" charset="0"/>
              <a:cs typeface="Aharoni" panose="02010803020104030203" pitchFamily="2" charset="-79"/>
            </a:endParaRPr>
          </a:p>
        </p:txBody>
      </p:sp>
      <p:pic>
        <p:nvPicPr>
          <p:cNvPr id="4" name="Resim 3">
            <a:extLst>
              <a:ext uri="{FF2B5EF4-FFF2-40B4-BE49-F238E27FC236}">
                <a16:creationId xmlns:a16="http://schemas.microsoft.com/office/drawing/2014/main" id="{6480958F-E807-55D6-ABCE-2919AE733F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9256" y="3060143"/>
            <a:ext cx="432048" cy="440865"/>
          </a:xfrm>
          <a:prstGeom prst="rect">
            <a:avLst/>
          </a:prstGeom>
        </p:spPr>
      </p:pic>
      <p:sp>
        <p:nvSpPr>
          <p:cNvPr id="5" name="Dikdörtgen 4">
            <a:extLst>
              <a:ext uri="{FF2B5EF4-FFF2-40B4-BE49-F238E27FC236}">
                <a16:creationId xmlns:a16="http://schemas.microsoft.com/office/drawing/2014/main" id="{4FCEA058-A126-4541-75A1-0237DF9CD8A0}"/>
              </a:ext>
            </a:extLst>
          </p:cNvPr>
          <p:cNvSpPr/>
          <p:nvPr/>
        </p:nvSpPr>
        <p:spPr>
          <a:xfrm>
            <a:off x="586952" y="3697601"/>
            <a:ext cx="444352" cy="523220"/>
          </a:xfrm>
          <a:prstGeom prst="rect">
            <a:avLst/>
          </a:prstGeom>
          <a:noFill/>
        </p:spPr>
        <p:txBody>
          <a:bodyPr wrap="none" lIns="91440" tIns="45720" rIns="91440" bIns="45720">
            <a:spAutoFit/>
          </a:bodyPr>
          <a:lstStyle/>
          <a:p>
            <a:pPr algn="ctr"/>
            <a:r>
              <a:rPr lang="tr-TR" sz="2800" b="1" dirty="0">
                <a:ln w="0"/>
                <a:solidFill>
                  <a:srgbClr val="FF0000"/>
                </a:solidFill>
                <a:latin typeface="Comic Sans MS" panose="030F0702030302020204" pitchFamily="66" charset="0"/>
                <a:cs typeface="Aharoni" panose="02010803020104030203" pitchFamily="2" charset="-79"/>
              </a:rPr>
              <a:t>X</a:t>
            </a:r>
            <a:endParaRPr lang="tr-TR" sz="2800" b="1" cap="none" spc="0" dirty="0">
              <a:ln w="0"/>
              <a:solidFill>
                <a:srgbClr val="FF0000"/>
              </a:solidFill>
              <a:latin typeface="Comic Sans MS" panose="030F0702030302020204" pitchFamily="66" charset="0"/>
              <a:cs typeface="Aharoni" panose="02010803020104030203" pitchFamily="2" charset="-79"/>
            </a:endParaRPr>
          </a:p>
        </p:txBody>
      </p:sp>
      <p:sp>
        <p:nvSpPr>
          <p:cNvPr id="7" name="Dikdörtgen 6">
            <a:extLst>
              <a:ext uri="{FF2B5EF4-FFF2-40B4-BE49-F238E27FC236}">
                <a16:creationId xmlns:a16="http://schemas.microsoft.com/office/drawing/2014/main" id="{31A72C8B-A0F1-25E2-49C9-B0DE90931DC7}"/>
              </a:ext>
            </a:extLst>
          </p:cNvPr>
          <p:cNvSpPr/>
          <p:nvPr/>
        </p:nvSpPr>
        <p:spPr>
          <a:xfrm>
            <a:off x="586952" y="4363763"/>
            <a:ext cx="444352" cy="523220"/>
          </a:xfrm>
          <a:prstGeom prst="rect">
            <a:avLst/>
          </a:prstGeom>
          <a:noFill/>
        </p:spPr>
        <p:txBody>
          <a:bodyPr wrap="none" lIns="91440" tIns="45720" rIns="91440" bIns="45720">
            <a:spAutoFit/>
          </a:bodyPr>
          <a:lstStyle/>
          <a:p>
            <a:pPr algn="ctr"/>
            <a:r>
              <a:rPr lang="tr-TR" sz="2800" b="1" dirty="0">
                <a:ln w="0"/>
                <a:solidFill>
                  <a:srgbClr val="FF0000"/>
                </a:solidFill>
                <a:latin typeface="Comic Sans MS" panose="030F0702030302020204" pitchFamily="66" charset="0"/>
                <a:cs typeface="Aharoni" panose="02010803020104030203" pitchFamily="2" charset="-79"/>
              </a:rPr>
              <a:t>X</a:t>
            </a:r>
            <a:endParaRPr lang="tr-TR" sz="2800" b="1" cap="none" spc="0" dirty="0">
              <a:ln w="0"/>
              <a:solidFill>
                <a:srgbClr val="FF0000"/>
              </a:solidFill>
              <a:latin typeface="Comic Sans MS" panose="030F0702030302020204" pitchFamily="66" charset="0"/>
              <a:cs typeface="Aharoni" panose="02010803020104030203" pitchFamily="2" charset="-79"/>
            </a:endParaRPr>
          </a:p>
        </p:txBody>
      </p:sp>
      <p:pic>
        <p:nvPicPr>
          <p:cNvPr id="8" name="Resim 7">
            <a:extLst>
              <a:ext uri="{FF2B5EF4-FFF2-40B4-BE49-F238E27FC236}">
                <a16:creationId xmlns:a16="http://schemas.microsoft.com/office/drawing/2014/main" id="{D58C32B2-FE17-412E-61BB-3C7AC1ED8C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843" y="5013176"/>
            <a:ext cx="432048" cy="440865"/>
          </a:xfrm>
          <a:prstGeom prst="rect">
            <a:avLst/>
          </a:prstGeom>
        </p:spPr>
      </p:pic>
      <p:sp>
        <p:nvSpPr>
          <p:cNvPr id="9" name="Dikdörtgen 8">
            <a:extLst>
              <a:ext uri="{FF2B5EF4-FFF2-40B4-BE49-F238E27FC236}">
                <a16:creationId xmlns:a16="http://schemas.microsoft.com/office/drawing/2014/main" id="{D60B82F0-A780-5F0A-A33F-29222F889C4B}"/>
              </a:ext>
            </a:extLst>
          </p:cNvPr>
          <p:cNvSpPr/>
          <p:nvPr/>
        </p:nvSpPr>
        <p:spPr>
          <a:xfrm>
            <a:off x="564341" y="5679071"/>
            <a:ext cx="444352" cy="523220"/>
          </a:xfrm>
          <a:prstGeom prst="rect">
            <a:avLst/>
          </a:prstGeom>
          <a:noFill/>
        </p:spPr>
        <p:txBody>
          <a:bodyPr wrap="none" lIns="91440" tIns="45720" rIns="91440" bIns="45720">
            <a:spAutoFit/>
          </a:bodyPr>
          <a:lstStyle/>
          <a:p>
            <a:pPr algn="ctr"/>
            <a:r>
              <a:rPr lang="tr-TR" sz="2800" b="1" dirty="0">
                <a:ln w="0"/>
                <a:solidFill>
                  <a:srgbClr val="FF0000"/>
                </a:solidFill>
                <a:latin typeface="Comic Sans MS" panose="030F0702030302020204" pitchFamily="66" charset="0"/>
                <a:cs typeface="Aharoni" panose="02010803020104030203" pitchFamily="2" charset="-79"/>
              </a:rPr>
              <a:t>X</a:t>
            </a:r>
            <a:endParaRPr lang="tr-TR" sz="2800" b="1" cap="none" spc="0" dirty="0">
              <a:ln w="0"/>
              <a:solidFill>
                <a:srgbClr val="FF0000"/>
              </a:solidFill>
              <a:latin typeface="Comic Sans MS" panose="030F0702030302020204" pitchFamily="66" charset="0"/>
              <a:cs typeface="Aharoni" panose="02010803020104030203" pitchFamily="2" charset="-79"/>
            </a:endParaRPr>
          </a:p>
        </p:txBody>
      </p:sp>
    </p:spTree>
    <p:extLst>
      <p:ext uri="{BB962C8B-B14F-4D97-AF65-F5344CB8AC3E}">
        <p14:creationId xmlns:p14="http://schemas.microsoft.com/office/powerpoint/2010/main" val="2873009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subTnLst>
                                    <p:audio>
                                      <p:cMediaNode>
                                        <p:cTn display="0" masterRel="sameClick">
                                          <p:stCondLst>
                                            <p:cond evt="begin" delay="0">
                                              <p:tn val="26"/>
                                            </p:cond>
                                          </p:stCondLst>
                                          <p:endCondLst>
                                            <p:cond evt="onStopAudio" delay="0">
                                              <p:tgtEl>
                                                <p:sldTgt/>
                                              </p:tgtEl>
                                            </p:cond>
                                          </p:endCondLst>
                                        </p:cTn>
                                        <p:tgtEl>
                                          <p:sndTgt r:embed="rId2" name="chimes.wav"/>
                                        </p:tgtEl>
                                      </p:cMediaNode>
                                    </p:audio>
                                  </p:sub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subTnLst>
                                    <p:audio>
                                      <p:cMediaNode>
                                        <p:cTn display="0" masterRel="sameClick">
                                          <p:stCondLst>
                                            <p:cond evt="begin" delay="0">
                                              <p:tn val="47"/>
                                            </p:cond>
                                          </p:stCondLst>
                                          <p:endCondLst>
                                            <p:cond evt="onStopAudio" delay="0">
                                              <p:tgtEl>
                                                <p:sldTgt/>
                                              </p:tgtEl>
                                            </p:cond>
                                          </p:endCondLst>
                                        </p:cTn>
                                        <p:tgtEl>
                                          <p:sndTgt r:embed="rId2" name="chimes.wav"/>
                                        </p:tgtEl>
                                      </p:cMediaNode>
                                    </p:audio>
                                  </p:sub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Resim 12">
            <a:extLst>
              <a:ext uri="{FF2B5EF4-FFF2-40B4-BE49-F238E27FC236}">
                <a16:creationId xmlns:a16="http://schemas.microsoft.com/office/drawing/2014/main" id="{F97A8C4C-7C63-0152-9E31-32AC9006D06E}"/>
              </a:ext>
            </a:extLst>
          </p:cNvPr>
          <p:cNvPicPr>
            <a:picLocks noChangeAspect="1"/>
          </p:cNvPicPr>
          <p:nvPr/>
        </p:nvPicPr>
        <p:blipFill rotWithShape="1">
          <a:blip r:embed="rId2"/>
          <a:srcRect b="35412"/>
          <a:stretch/>
        </p:blipFill>
        <p:spPr>
          <a:xfrm>
            <a:off x="0" y="417608"/>
            <a:ext cx="9144000" cy="1707325"/>
          </a:xfrm>
          <a:prstGeom prst="rect">
            <a:avLst/>
          </a:prstGeom>
        </p:spPr>
      </p:pic>
      <p:sp>
        <p:nvSpPr>
          <p:cNvPr id="2" name="Dikdörtgen 1">
            <a:extLst>
              <a:ext uri="{FF2B5EF4-FFF2-40B4-BE49-F238E27FC236}">
                <a16:creationId xmlns:a16="http://schemas.microsoft.com/office/drawing/2014/main" id="{73FF7770-4015-6A4C-1686-38B3F15C2AF6}"/>
              </a:ext>
            </a:extLst>
          </p:cNvPr>
          <p:cNvSpPr/>
          <p:nvPr/>
        </p:nvSpPr>
        <p:spPr>
          <a:xfrm>
            <a:off x="253992" y="1476861"/>
            <a:ext cx="8890007" cy="1605889"/>
          </a:xfrm>
          <a:prstGeom prst="rect">
            <a:avLst/>
          </a:prstGeom>
          <a:noFill/>
        </p:spPr>
        <p:txBody>
          <a:bodyPr wrap="square" lIns="91440" tIns="45720" rIns="91440" bIns="45720">
            <a:spAutoFit/>
          </a:bodyPr>
          <a:lstStyle/>
          <a:p>
            <a:pPr>
              <a:lnSpc>
                <a:spcPct val="150000"/>
              </a:lnSpc>
            </a:pPr>
            <a:r>
              <a:rPr lang="tr-TR" sz="2400" dirty="0">
                <a:ln w="0"/>
                <a:latin typeface="Comic Sans MS" panose="030F0702030302020204" pitchFamily="66" charset="0"/>
              </a:rPr>
              <a:t>Aslan yatağından (yattığı yerden) bellidir (belli olur)</a:t>
            </a:r>
          </a:p>
          <a:p>
            <a:pPr>
              <a:lnSpc>
                <a:spcPct val="150000"/>
              </a:lnSpc>
            </a:pPr>
            <a:r>
              <a:rPr lang="tr-TR" sz="2200" cap="none" spc="0" dirty="0">
                <a:ln w="0"/>
                <a:solidFill>
                  <a:srgbClr val="FF0000"/>
                </a:solidFill>
                <a:latin typeface="Comic Sans MS" panose="030F0702030302020204" pitchFamily="66" charset="0"/>
              </a:rPr>
              <a:t>Anlamı</a:t>
            </a:r>
            <a:r>
              <a:rPr lang="tr-TR" sz="2200" dirty="0">
                <a:ln w="0"/>
                <a:solidFill>
                  <a:srgbClr val="FF0000"/>
                </a:solidFill>
                <a:latin typeface="Comic Sans MS" panose="030F0702030302020204" pitchFamily="66" charset="0"/>
              </a:rPr>
              <a:t>: </a:t>
            </a:r>
            <a:r>
              <a:rPr lang="tr-TR" sz="2200" dirty="0">
                <a:ln w="0"/>
                <a:solidFill>
                  <a:srgbClr val="00B050"/>
                </a:solidFill>
                <a:latin typeface="Comic Sans MS" panose="030F0702030302020204" pitchFamily="66" charset="0"/>
              </a:rPr>
              <a:t>Bir kimsenin oturduğu yerin durumu, onun kişiliğini belli eder.</a:t>
            </a:r>
            <a:endParaRPr lang="tr-TR" sz="2200" cap="none" spc="0" dirty="0">
              <a:ln w="0"/>
              <a:solidFill>
                <a:srgbClr val="00B050"/>
              </a:solidFill>
              <a:latin typeface="Comic Sans MS" panose="030F0702030302020204" pitchFamily="66" charset="0"/>
            </a:endParaRPr>
          </a:p>
        </p:txBody>
      </p:sp>
      <p:pic>
        <p:nvPicPr>
          <p:cNvPr id="3" name="Resim 2">
            <a:extLst>
              <a:ext uri="{FF2B5EF4-FFF2-40B4-BE49-F238E27FC236}">
                <a16:creationId xmlns:a16="http://schemas.microsoft.com/office/drawing/2014/main" id="{BC09B556-5B15-3B12-69A6-844953D56B68}"/>
              </a:ext>
            </a:extLst>
          </p:cNvPr>
          <p:cNvPicPr>
            <a:picLocks noChangeAspect="1"/>
          </p:cNvPicPr>
          <p:nvPr/>
        </p:nvPicPr>
        <p:blipFill rotWithShape="1">
          <a:blip r:embed="rId2"/>
          <a:srcRect t="66089"/>
          <a:stretch/>
        </p:blipFill>
        <p:spPr>
          <a:xfrm>
            <a:off x="-21997" y="2708920"/>
            <a:ext cx="9144000" cy="896404"/>
          </a:xfrm>
          <a:prstGeom prst="rect">
            <a:avLst/>
          </a:prstGeom>
        </p:spPr>
      </p:pic>
      <p:sp>
        <p:nvSpPr>
          <p:cNvPr id="4" name="Dikdörtgen 3">
            <a:extLst>
              <a:ext uri="{FF2B5EF4-FFF2-40B4-BE49-F238E27FC236}">
                <a16:creationId xmlns:a16="http://schemas.microsoft.com/office/drawing/2014/main" id="{FE67F8B5-DC81-7BE3-E3A7-0397E6AC0D31}"/>
              </a:ext>
            </a:extLst>
          </p:cNvPr>
          <p:cNvSpPr/>
          <p:nvPr/>
        </p:nvSpPr>
        <p:spPr>
          <a:xfrm>
            <a:off x="313842" y="2778894"/>
            <a:ext cx="8794662" cy="1154162"/>
          </a:xfrm>
          <a:prstGeom prst="rect">
            <a:avLst/>
          </a:prstGeom>
          <a:noFill/>
        </p:spPr>
        <p:txBody>
          <a:bodyPr wrap="square" lIns="91440" tIns="45720" rIns="91440" bIns="45720">
            <a:spAutoFit/>
          </a:bodyPr>
          <a:lstStyle/>
          <a:p>
            <a:pPr>
              <a:lnSpc>
                <a:spcPct val="150000"/>
              </a:lnSpc>
            </a:pPr>
            <a:r>
              <a:rPr lang="tr-TR" sz="2400" dirty="0">
                <a:ln w="0"/>
                <a:solidFill>
                  <a:srgbClr val="00B0F0"/>
                </a:solidFill>
                <a:latin typeface="Comic Sans MS" panose="030F0702030302020204" pitchFamily="66" charset="0"/>
              </a:rPr>
              <a:t>Bal dök de yala</a:t>
            </a:r>
          </a:p>
          <a:p>
            <a:pPr>
              <a:lnSpc>
                <a:spcPct val="150000"/>
              </a:lnSpc>
            </a:pPr>
            <a:r>
              <a:rPr lang="tr-TR" sz="2400" dirty="0">
                <a:ln w="0"/>
                <a:solidFill>
                  <a:srgbClr val="FF0000"/>
                </a:solidFill>
                <a:latin typeface="Comic Sans MS" panose="030F0702030302020204" pitchFamily="66" charset="0"/>
              </a:rPr>
              <a:t>Anlamı:</a:t>
            </a:r>
            <a:r>
              <a:rPr lang="tr-TR" sz="2400" dirty="0">
                <a:ln w="0"/>
                <a:latin typeface="Comic Sans MS" panose="030F0702030302020204" pitchFamily="66" charset="0"/>
              </a:rPr>
              <a:t> </a:t>
            </a:r>
            <a:r>
              <a:rPr lang="tr-TR" sz="2400" dirty="0">
                <a:ln w="0"/>
                <a:solidFill>
                  <a:srgbClr val="990099"/>
                </a:solidFill>
                <a:latin typeface="Comic Sans MS" panose="030F0702030302020204" pitchFamily="66" charset="0"/>
              </a:rPr>
              <a:t>Bir yerin çok temiz olduğunu anlatır.</a:t>
            </a:r>
            <a:endParaRPr lang="tr-TR" sz="2200" cap="none" spc="0" dirty="0">
              <a:ln w="0"/>
              <a:solidFill>
                <a:srgbClr val="990099"/>
              </a:solidFill>
              <a:latin typeface="Comic Sans MS" panose="030F0702030302020204" pitchFamily="66" charset="0"/>
            </a:endParaRPr>
          </a:p>
        </p:txBody>
      </p:sp>
    </p:spTree>
    <p:extLst>
      <p:ext uri="{BB962C8B-B14F-4D97-AF65-F5344CB8AC3E}">
        <p14:creationId xmlns:p14="http://schemas.microsoft.com/office/powerpoint/2010/main" val="36527041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8D98E9F0-81F2-74B8-C3CA-39BF8167FF93}"/>
              </a:ext>
            </a:extLst>
          </p:cNvPr>
          <p:cNvPicPr>
            <a:picLocks noChangeAspect="1"/>
          </p:cNvPicPr>
          <p:nvPr/>
        </p:nvPicPr>
        <p:blipFill>
          <a:blip r:embed="rId3"/>
          <a:stretch>
            <a:fillRect/>
          </a:stretch>
        </p:blipFill>
        <p:spPr>
          <a:xfrm>
            <a:off x="0" y="700464"/>
            <a:ext cx="9144000" cy="5457072"/>
          </a:xfrm>
          <a:prstGeom prst="rect">
            <a:avLst/>
          </a:prstGeom>
        </p:spPr>
      </p:pic>
      <p:sp>
        <p:nvSpPr>
          <p:cNvPr id="2" name="Dikdörtgen 1">
            <a:extLst>
              <a:ext uri="{FF2B5EF4-FFF2-40B4-BE49-F238E27FC236}">
                <a16:creationId xmlns:a16="http://schemas.microsoft.com/office/drawing/2014/main" id="{21E6AA94-EB2B-0FF3-D409-F4F3FBF1A64B}"/>
              </a:ext>
            </a:extLst>
          </p:cNvPr>
          <p:cNvSpPr/>
          <p:nvPr/>
        </p:nvSpPr>
        <p:spPr>
          <a:xfrm>
            <a:off x="3816654" y="2852936"/>
            <a:ext cx="888385" cy="461665"/>
          </a:xfrm>
          <a:prstGeom prst="rect">
            <a:avLst/>
          </a:prstGeom>
          <a:noFill/>
        </p:spPr>
        <p:txBody>
          <a:bodyPr wrap="none" lIns="91440" tIns="45720" rIns="91440" bIns="45720">
            <a:spAutoFit/>
          </a:bodyPr>
          <a:lstStyle/>
          <a:p>
            <a:pPr algn="ctr"/>
            <a:r>
              <a:rPr lang="tr-TR" sz="2400" dirty="0">
                <a:ln w="0"/>
                <a:solidFill>
                  <a:srgbClr val="FF0000"/>
                </a:solidFill>
                <a:latin typeface="Comic Sans MS" panose="030F0702030302020204" pitchFamily="66" charset="0"/>
              </a:rPr>
              <a:t>vakit</a:t>
            </a:r>
            <a:endParaRPr lang="tr-TR" sz="2400" cap="none" spc="0" dirty="0">
              <a:ln w="0"/>
              <a:solidFill>
                <a:srgbClr val="FF0000"/>
              </a:solidFill>
              <a:latin typeface="Comic Sans MS" panose="030F0702030302020204" pitchFamily="66" charset="0"/>
            </a:endParaRPr>
          </a:p>
        </p:txBody>
      </p:sp>
      <p:sp>
        <p:nvSpPr>
          <p:cNvPr id="3" name="Dikdörtgen 2">
            <a:extLst>
              <a:ext uri="{FF2B5EF4-FFF2-40B4-BE49-F238E27FC236}">
                <a16:creationId xmlns:a16="http://schemas.microsoft.com/office/drawing/2014/main" id="{5A584819-4D6B-8757-035D-48C2789432B0}"/>
              </a:ext>
            </a:extLst>
          </p:cNvPr>
          <p:cNvSpPr/>
          <p:nvPr/>
        </p:nvSpPr>
        <p:spPr>
          <a:xfrm>
            <a:off x="6778893" y="4149080"/>
            <a:ext cx="1625766" cy="461665"/>
          </a:xfrm>
          <a:prstGeom prst="rect">
            <a:avLst/>
          </a:prstGeom>
          <a:noFill/>
        </p:spPr>
        <p:txBody>
          <a:bodyPr wrap="none" lIns="91440" tIns="45720" rIns="91440" bIns="45720">
            <a:spAutoFit/>
          </a:bodyPr>
          <a:lstStyle/>
          <a:p>
            <a:pPr algn="ctr"/>
            <a:r>
              <a:rPr lang="tr-TR" sz="2400" dirty="0">
                <a:ln w="0"/>
                <a:solidFill>
                  <a:srgbClr val="FF0000"/>
                </a:solidFill>
                <a:latin typeface="Comic Sans MS" panose="030F0702030302020204" pitchFamily="66" charset="0"/>
              </a:rPr>
              <a:t>izliyormuş</a:t>
            </a:r>
            <a:endParaRPr lang="tr-TR" sz="2400" cap="none" spc="0" dirty="0">
              <a:ln w="0"/>
              <a:solidFill>
                <a:srgbClr val="FF0000"/>
              </a:solidFill>
              <a:latin typeface="Comic Sans MS" panose="030F0702030302020204" pitchFamily="66" charset="0"/>
            </a:endParaRPr>
          </a:p>
        </p:txBody>
      </p:sp>
      <p:sp>
        <p:nvSpPr>
          <p:cNvPr id="4" name="Dikdörtgen 3">
            <a:extLst>
              <a:ext uri="{FF2B5EF4-FFF2-40B4-BE49-F238E27FC236}">
                <a16:creationId xmlns:a16="http://schemas.microsoft.com/office/drawing/2014/main" id="{AB198E21-0981-73BE-42CE-E575AB16E601}"/>
              </a:ext>
            </a:extLst>
          </p:cNvPr>
          <p:cNvSpPr/>
          <p:nvPr/>
        </p:nvSpPr>
        <p:spPr>
          <a:xfrm>
            <a:off x="4112585" y="5415607"/>
            <a:ext cx="819455" cy="461665"/>
          </a:xfrm>
          <a:prstGeom prst="rect">
            <a:avLst/>
          </a:prstGeom>
          <a:noFill/>
        </p:spPr>
        <p:txBody>
          <a:bodyPr wrap="none" lIns="91440" tIns="45720" rIns="91440" bIns="45720">
            <a:spAutoFit/>
          </a:bodyPr>
          <a:lstStyle/>
          <a:p>
            <a:pPr algn="ctr"/>
            <a:r>
              <a:rPr lang="tr-TR" sz="2400" dirty="0">
                <a:ln w="0"/>
                <a:solidFill>
                  <a:srgbClr val="FF0000"/>
                </a:solidFill>
                <a:latin typeface="Comic Sans MS" panose="030F0702030302020204" pitchFamily="66" charset="0"/>
              </a:rPr>
              <a:t>kara</a:t>
            </a:r>
            <a:endParaRPr lang="tr-TR" sz="2400" cap="none" spc="0" dirty="0">
              <a:ln w="0"/>
              <a:solidFill>
                <a:srgbClr val="FF0000"/>
              </a:solidFill>
              <a:latin typeface="Comic Sans MS" panose="030F0702030302020204" pitchFamily="66" charset="0"/>
            </a:endParaRPr>
          </a:p>
        </p:txBody>
      </p:sp>
      <p:sp>
        <p:nvSpPr>
          <p:cNvPr id="6" name="Dikdörtgen 5">
            <a:extLst>
              <a:ext uri="{FF2B5EF4-FFF2-40B4-BE49-F238E27FC236}">
                <a16:creationId xmlns:a16="http://schemas.microsoft.com/office/drawing/2014/main" id="{A6C51058-6E95-DB78-0702-76DD3ACD89B4}"/>
              </a:ext>
            </a:extLst>
          </p:cNvPr>
          <p:cNvSpPr/>
          <p:nvPr/>
        </p:nvSpPr>
        <p:spPr>
          <a:xfrm>
            <a:off x="2195388" y="1887215"/>
            <a:ext cx="4753224" cy="461665"/>
          </a:xfrm>
          <a:prstGeom prst="rect">
            <a:avLst/>
          </a:prstGeom>
          <a:noFill/>
        </p:spPr>
        <p:txBody>
          <a:bodyPr wrap="none" lIns="91440" tIns="45720" rIns="91440" bIns="45720">
            <a:spAutoFit/>
          </a:bodyPr>
          <a:lstStyle/>
          <a:p>
            <a:pPr algn="ctr"/>
            <a:r>
              <a:rPr lang="tr-TR" sz="2400" dirty="0">
                <a:ln w="0"/>
                <a:solidFill>
                  <a:srgbClr val="FF0000"/>
                </a:solidFill>
                <a:latin typeface="Comic Sans MS" panose="030F0702030302020204" pitchFamily="66" charset="0"/>
              </a:rPr>
              <a:t>Eş Anlamlı (Anlamdaş) Kelimeler</a:t>
            </a:r>
            <a:endParaRPr lang="tr-TR" sz="2400" cap="none" spc="0" dirty="0">
              <a:ln w="0"/>
              <a:solidFill>
                <a:srgbClr val="FF0000"/>
              </a:solidFill>
              <a:latin typeface="Comic Sans MS" panose="030F0702030302020204" pitchFamily="66" charset="0"/>
            </a:endParaRPr>
          </a:p>
        </p:txBody>
      </p:sp>
    </p:spTree>
    <p:extLst>
      <p:ext uri="{BB962C8B-B14F-4D97-AF65-F5344CB8AC3E}">
        <p14:creationId xmlns:p14="http://schemas.microsoft.com/office/powerpoint/2010/main" val="3433207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DDAEAE30-7641-CF45-62DF-7932B63CB139}"/>
              </a:ext>
            </a:extLst>
          </p:cNvPr>
          <p:cNvPicPr>
            <a:picLocks noChangeAspect="1"/>
          </p:cNvPicPr>
          <p:nvPr/>
        </p:nvPicPr>
        <p:blipFill>
          <a:blip r:embed="rId2"/>
          <a:stretch>
            <a:fillRect/>
          </a:stretch>
        </p:blipFill>
        <p:spPr>
          <a:xfrm>
            <a:off x="8739" y="761396"/>
            <a:ext cx="9135257" cy="3459692"/>
          </a:xfrm>
          <a:prstGeom prst="rect">
            <a:avLst/>
          </a:prstGeom>
        </p:spPr>
      </p:pic>
      <p:pic>
        <p:nvPicPr>
          <p:cNvPr id="3" name="Resim 2">
            <a:extLst>
              <a:ext uri="{FF2B5EF4-FFF2-40B4-BE49-F238E27FC236}">
                <a16:creationId xmlns:a16="http://schemas.microsoft.com/office/drawing/2014/main" id="{BE908198-FAA9-0A4F-81A2-3167477128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2" y="199327"/>
            <a:ext cx="2842188" cy="1124138"/>
          </a:xfrm>
          <a:prstGeom prst="rect">
            <a:avLst/>
          </a:prstGeom>
        </p:spPr>
      </p:pic>
      <p:graphicFrame>
        <p:nvGraphicFramePr>
          <p:cNvPr id="4" name="Diyagram 3">
            <a:extLst>
              <a:ext uri="{FF2B5EF4-FFF2-40B4-BE49-F238E27FC236}">
                <a16:creationId xmlns:a16="http://schemas.microsoft.com/office/drawing/2014/main" id="{30185262-277D-DAD1-931D-BFDACADA8469}"/>
              </a:ext>
            </a:extLst>
          </p:cNvPr>
          <p:cNvGraphicFramePr/>
          <p:nvPr>
            <p:extLst>
              <p:ext uri="{D42A27DB-BD31-4B8C-83A1-F6EECF244321}">
                <p14:modId xmlns:p14="http://schemas.microsoft.com/office/powerpoint/2010/main" val="2976503805"/>
              </p:ext>
            </p:extLst>
          </p:nvPr>
        </p:nvGraphicFramePr>
        <p:xfrm>
          <a:off x="72008" y="4149080"/>
          <a:ext cx="4572000" cy="27631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Diyagram 4">
            <a:extLst>
              <a:ext uri="{FF2B5EF4-FFF2-40B4-BE49-F238E27FC236}">
                <a16:creationId xmlns:a16="http://schemas.microsoft.com/office/drawing/2014/main" id="{5F2F54C2-19D7-47E0-BDDD-44801D05767D}"/>
              </a:ext>
            </a:extLst>
          </p:cNvPr>
          <p:cNvGraphicFramePr/>
          <p:nvPr>
            <p:extLst>
              <p:ext uri="{D42A27DB-BD31-4B8C-83A1-F6EECF244321}">
                <p14:modId xmlns:p14="http://schemas.microsoft.com/office/powerpoint/2010/main" val="3875351701"/>
              </p:ext>
            </p:extLst>
          </p:nvPr>
        </p:nvGraphicFramePr>
        <p:xfrm>
          <a:off x="4427984" y="4149080"/>
          <a:ext cx="4572000" cy="276316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850109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750" fill="hold"/>
                                        <p:tgtEl>
                                          <p:spTgt spid="3"/>
                                        </p:tgtEl>
                                        <p:attrNameLst>
                                          <p:attrName>ppt_w</p:attrName>
                                        </p:attrNameLst>
                                      </p:cBhvr>
                                      <p:tavLst>
                                        <p:tav tm="0">
                                          <p:val>
                                            <p:fltVal val="0"/>
                                          </p:val>
                                        </p:tav>
                                        <p:tav tm="100000">
                                          <p:val>
                                            <p:strVal val="#ppt_w"/>
                                          </p:val>
                                        </p:tav>
                                      </p:tavLst>
                                    </p:anim>
                                    <p:anim calcmode="lin" valueType="num">
                                      <p:cBhvr>
                                        <p:cTn id="13" dur="750" fill="hold"/>
                                        <p:tgtEl>
                                          <p:spTgt spid="3"/>
                                        </p:tgtEl>
                                        <p:attrNameLst>
                                          <p:attrName>ppt_h</p:attrName>
                                        </p:attrNameLst>
                                      </p:cBhvr>
                                      <p:tavLst>
                                        <p:tav tm="0">
                                          <p:val>
                                            <p:fltVal val="0"/>
                                          </p:val>
                                        </p:tav>
                                        <p:tav tm="100000">
                                          <p:val>
                                            <p:strVal val="#ppt_h"/>
                                          </p:val>
                                        </p:tav>
                                      </p:tavLst>
                                    </p:anim>
                                    <p:animEffect transition="in" filter="fade">
                                      <p:cBhvr>
                                        <p:cTn id="14" dur="750"/>
                                        <p:tgtEl>
                                          <p:spTgt spid="3"/>
                                        </p:tgtEl>
                                      </p:cBhvr>
                                    </p:animEffect>
                                  </p:childTnLst>
                                </p:cTn>
                              </p:par>
                            </p:childTnLst>
                          </p:cTn>
                        </p:par>
                        <p:par>
                          <p:cTn id="15" fill="hold">
                            <p:stCondLst>
                              <p:cond delay="1250"/>
                            </p:stCondLst>
                            <p:childTnLst>
                              <p:par>
                                <p:cTn id="16" presetID="2" presetClass="entr" presetSubtype="8" fill="hold" grpId="0" nodeType="afterEffect">
                                  <p:stCondLst>
                                    <p:cond delay="25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750" fill="hold"/>
                                        <p:tgtEl>
                                          <p:spTgt spid="4"/>
                                        </p:tgtEl>
                                        <p:attrNameLst>
                                          <p:attrName>ppt_x</p:attrName>
                                        </p:attrNameLst>
                                      </p:cBhvr>
                                      <p:tavLst>
                                        <p:tav tm="0">
                                          <p:val>
                                            <p:strVal val="0-#ppt_w/2"/>
                                          </p:val>
                                        </p:tav>
                                        <p:tav tm="100000">
                                          <p:val>
                                            <p:strVal val="#ppt_x"/>
                                          </p:val>
                                        </p:tav>
                                      </p:tavLst>
                                    </p:anim>
                                    <p:anim calcmode="lin" valueType="num">
                                      <p:cBhvr additive="base">
                                        <p:cTn id="19" dur="75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250"/>
                            </p:stCondLst>
                            <p:childTnLst>
                              <p:par>
                                <p:cTn id="21" presetID="2" presetClass="entr" presetSubtype="8" fill="hold" grpId="0" nodeType="afterEffect">
                                  <p:stCondLst>
                                    <p:cond delay="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0-#ppt_w/2"/>
                                          </p:val>
                                        </p:tav>
                                        <p:tav tm="100000">
                                          <p:val>
                                            <p:strVal val="#ppt_x"/>
                                          </p:val>
                                        </p:tav>
                                      </p:tavLst>
                                    </p:anim>
                                    <p:anim calcmode="lin" valueType="num">
                                      <p:cBhvr additive="base">
                                        <p:cTn id="24"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581AEFD9-9BE4-620D-458F-E1C75AB2A546}"/>
              </a:ext>
            </a:extLst>
          </p:cNvPr>
          <p:cNvPicPr>
            <a:picLocks noChangeAspect="1"/>
          </p:cNvPicPr>
          <p:nvPr/>
        </p:nvPicPr>
        <p:blipFill>
          <a:blip r:embed="rId2"/>
          <a:stretch>
            <a:fillRect/>
          </a:stretch>
        </p:blipFill>
        <p:spPr>
          <a:xfrm>
            <a:off x="611560" y="31848"/>
            <a:ext cx="7958009" cy="6853046"/>
          </a:xfrm>
          <a:prstGeom prst="rect">
            <a:avLst/>
          </a:prstGeom>
        </p:spPr>
      </p:pic>
      <p:sp>
        <p:nvSpPr>
          <p:cNvPr id="2" name="Dikdörtgen 1">
            <a:extLst>
              <a:ext uri="{FF2B5EF4-FFF2-40B4-BE49-F238E27FC236}">
                <a16:creationId xmlns:a16="http://schemas.microsoft.com/office/drawing/2014/main" id="{DD205F02-AB52-9009-8E0A-15DC60938CC2}"/>
              </a:ext>
            </a:extLst>
          </p:cNvPr>
          <p:cNvSpPr/>
          <p:nvPr/>
        </p:nvSpPr>
        <p:spPr>
          <a:xfrm>
            <a:off x="810144" y="1798854"/>
            <a:ext cx="7560840" cy="4510466"/>
          </a:xfrm>
          <a:prstGeom prst="rect">
            <a:avLst/>
          </a:prstGeom>
          <a:noFill/>
        </p:spPr>
        <p:txBody>
          <a:bodyPr wrap="square" lIns="91440" tIns="45720" rIns="91440" bIns="45720">
            <a:spAutoFit/>
          </a:bodyPr>
          <a:lstStyle/>
          <a:p>
            <a:pPr algn="just">
              <a:lnSpc>
                <a:spcPts val="2800"/>
              </a:lnSpc>
            </a:pPr>
            <a:r>
              <a:rPr lang="tr-TR" sz="2000" dirty="0">
                <a:solidFill>
                  <a:srgbClr val="FF0000"/>
                </a:solidFill>
                <a:latin typeface="Comic Sans MS" panose="030F0702030302020204" pitchFamily="66" charset="0"/>
              </a:rPr>
              <a:t>   Çevrenizdeki bazı insanların denize attıkları türlü türlü çöplerden dolayı başımız dertte. Deniz bizim yaşam alanımız ve büyük bir hızla kirlenerek hayatımızı tehdit ediyor. İnsanların bu şekilde davranmalarını hiç sevmiyoruz ve çok üzülüyoruz. Böyle davranmaya devam ederlerse dünyamız çok kirli olacak ve hastalıklar artarak ölümler olacak. Bu kötü davranışlara birlikte dur diyelim. Çevrenin kirlenmesini önlemek için üzerinize düşen görevleri yerine getireceğinize inanıyoruz. Biliyorsunuz ki dünya hepimizin dünyasıdır.</a:t>
            </a:r>
          </a:p>
          <a:p>
            <a:pPr algn="just">
              <a:lnSpc>
                <a:spcPts val="2800"/>
              </a:lnSpc>
            </a:pPr>
            <a:r>
              <a:rPr lang="tr-TR" sz="2000" dirty="0">
                <a:solidFill>
                  <a:srgbClr val="FF0000"/>
                </a:solidFill>
                <a:latin typeface="Comic Sans MS" panose="030F0702030302020204" pitchFamily="66" charset="0"/>
              </a:rPr>
              <a:t>   Sevgiyle kalın. Sizleri çok seviyoruz. </a:t>
            </a:r>
          </a:p>
          <a:p>
            <a:pPr algn="just">
              <a:lnSpc>
                <a:spcPts val="2800"/>
              </a:lnSpc>
            </a:pPr>
            <a:r>
              <a:rPr lang="tr-TR" sz="2000" dirty="0">
                <a:solidFill>
                  <a:srgbClr val="FF0000"/>
                </a:solidFill>
                <a:latin typeface="Comic Sans MS" panose="030F0702030302020204" pitchFamily="66" charset="0"/>
              </a:rPr>
              <a:t>						  Deniz Canlıları</a:t>
            </a:r>
          </a:p>
          <a:p>
            <a:pPr algn="just">
              <a:lnSpc>
                <a:spcPts val="3000"/>
              </a:lnSpc>
            </a:pPr>
            <a:endParaRPr lang="tr-TR" sz="2000" dirty="0">
              <a:latin typeface="Comic Sans MS" panose="030F0702030302020204" pitchFamily="66" charset="0"/>
            </a:endParaRPr>
          </a:p>
        </p:txBody>
      </p:sp>
    </p:spTree>
    <p:extLst>
      <p:ext uri="{BB962C8B-B14F-4D97-AF65-F5344CB8AC3E}">
        <p14:creationId xmlns:p14="http://schemas.microsoft.com/office/powerpoint/2010/main" val="2601669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by="(-#ppt_w*2)" calcmode="lin" valueType="num">
                                      <p:cBhvr rctx="PPT">
                                        <p:cTn id="14" dur="250" autoRev="1" fill="hold">
                                          <p:stCondLst>
                                            <p:cond delay="0"/>
                                          </p:stCondLst>
                                        </p:cTn>
                                        <p:tgtEl>
                                          <p:spTgt spid="2"/>
                                        </p:tgtEl>
                                        <p:attrNameLst>
                                          <p:attrName>ppt_w</p:attrName>
                                        </p:attrNameLst>
                                      </p:cBhvr>
                                    </p:anim>
                                    <p:anim by="(#ppt_w*0.50)" calcmode="lin" valueType="num">
                                      <p:cBhvr>
                                        <p:cTn id="15" dur="250" decel="50000" autoRev="1" fill="hold">
                                          <p:stCondLst>
                                            <p:cond delay="0"/>
                                          </p:stCondLst>
                                        </p:cTn>
                                        <p:tgtEl>
                                          <p:spTgt spid="2"/>
                                        </p:tgtEl>
                                        <p:attrNameLst>
                                          <p:attrName>ppt_x</p:attrName>
                                        </p:attrNameLst>
                                      </p:cBhvr>
                                    </p:anim>
                                    <p:anim from="(-#ppt_h/2)" to="(#ppt_y)" calcmode="lin" valueType="num">
                                      <p:cBhvr>
                                        <p:cTn id="16" dur="500" fill="hold">
                                          <p:stCondLst>
                                            <p:cond delay="0"/>
                                          </p:stCondLst>
                                        </p:cTn>
                                        <p:tgtEl>
                                          <p:spTgt spid="2"/>
                                        </p:tgtEl>
                                        <p:attrNameLst>
                                          <p:attrName>ppt_y</p:attrName>
                                        </p:attrNameLst>
                                      </p:cBhvr>
                                    </p:anim>
                                    <p:animRot by="21600000">
                                      <p:cBhvr>
                                        <p:cTn id="17" dur="5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90E98AFF-335F-DCDF-1D08-BEE5E934570F}"/>
              </a:ext>
            </a:extLst>
          </p:cNvPr>
          <p:cNvPicPr>
            <a:picLocks noChangeAspect="1"/>
          </p:cNvPicPr>
          <p:nvPr/>
        </p:nvPicPr>
        <p:blipFill>
          <a:blip r:embed="rId2"/>
          <a:stretch>
            <a:fillRect/>
          </a:stretch>
        </p:blipFill>
        <p:spPr>
          <a:xfrm>
            <a:off x="2123728" y="0"/>
            <a:ext cx="4922679" cy="6858000"/>
          </a:xfrm>
          <a:prstGeom prst="rect">
            <a:avLst/>
          </a:prstGeom>
        </p:spPr>
      </p:pic>
    </p:spTree>
    <p:extLst>
      <p:ext uri="{BB962C8B-B14F-4D97-AF65-F5344CB8AC3E}">
        <p14:creationId xmlns:p14="http://schemas.microsoft.com/office/powerpoint/2010/main" val="2194587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92237123-0341-5911-13A8-B4B4F9214F0E}"/>
              </a:ext>
            </a:extLst>
          </p:cNvPr>
          <p:cNvSpPr/>
          <p:nvPr/>
        </p:nvSpPr>
        <p:spPr>
          <a:xfrm>
            <a:off x="225225" y="3542750"/>
            <a:ext cx="8712968" cy="842538"/>
          </a:xfrm>
          <a:prstGeom prst="rect">
            <a:avLst/>
          </a:prstGeom>
          <a:noFill/>
        </p:spPr>
        <p:txBody>
          <a:bodyPr wrap="square" lIns="91440" tIns="45720" rIns="91440" bIns="45720">
            <a:spAutoFit/>
          </a:bodyPr>
          <a:lstStyle/>
          <a:p>
            <a:pPr marL="342900" indent="-342900" algn="just">
              <a:lnSpc>
                <a:spcPts val="3000"/>
              </a:lnSpc>
              <a:buFont typeface="Arial" panose="020B0604020202020204" pitchFamily="34" charset="0"/>
              <a:buChar char="•"/>
            </a:pPr>
            <a:r>
              <a:rPr lang="tr-TR" sz="2000" dirty="0">
                <a:solidFill>
                  <a:srgbClr val="FF0066"/>
                </a:solidFill>
                <a:latin typeface="Comic Sans MS" panose="030F0702030302020204" pitchFamily="66" charset="0"/>
              </a:rPr>
              <a:t>Temiz bir çevrede yaşamak insanlarda huzur, mutluluk ve sakinlik duygularını uyandırır.</a:t>
            </a:r>
          </a:p>
        </p:txBody>
      </p:sp>
      <p:sp>
        <p:nvSpPr>
          <p:cNvPr id="3" name="Dikdörtgen 2">
            <a:extLst>
              <a:ext uri="{FF2B5EF4-FFF2-40B4-BE49-F238E27FC236}">
                <a16:creationId xmlns:a16="http://schemas.microsoft.com/office/drawing/2014/main" id="{8CB56504-5F52-B019-4CD3-CC6DF5095615}"/>
              </a:ext>
            </a:extLst>
          </p:cNvPr>
          <p:cNvSpPr/>
          <p:nvPr/>
        </p:nvSpPr>
        <p:spPr>
          <a:xfrm>
            <a:off x="226060" y="4634679"/>
            <a:ext cx="8712968" cy="1227259"/>
          </a:xfrm>
          <a:prstGeom prst="rect">
            <a:avLst/>
          </a:prstGeom>
          <a:noFill/>
        </p:spPr>
        <p:txBody>
          <a:bodyPr wrap="square" lIns="91440" tIns="45720" rIns="91440" bIns="45720">
            <a:spAutoFit/>
          </a:bodyPr>
          <a:lstStyle/>
          <a:p>
            <a:pPr marL="342900" indent="-342900" algn="just">
              <a:lnSpc>
                <a:spcPts val="3000"/>
              </a:lnSpc>
              <a:buFont typeface="Arial" panose="020B0604020202020204" pitchFamily="34" charset="0"/>
              <a:buChar char="•"/>
            </a:pPr>
            <a:r>
              <a:rPr lang="tr-TR" sz="2000" dirty="0">
                <a:solidFill>
                  <a:srgbClr val="1AD6EA"/>
                </a:solidFill>
                <a:latin typeface="Comic Sans MS" panose="030F0702030302020204" pitchFamily="66" charset="0"/>
              </a:rPr>
              <a:t>Çevre kirliliği, yeryüzünde yaşayan bütün canlıların sağlığını olumsuz yönde etkiler. Hastalıkların çoğalmasına ve sonucunda canlı yaşamının sona ermesine yol açabilir.</a:t>
            </a:r>
          </a:p>
        </p:txBody>
      </p:sp>
      <p:pic>
        <p:nvPicPr>
          <p:cNvPr id="7" name="Resim 6">
            <a:extLst>
              <a:ext uri="{FF2B5EF4-FFF2-40B4-BE49-F238E27FC236}">
                <a16:creationId xmlns:a16="http://schemas.microsoft.com/office/drawing/2014/main" id="{5C9077C3-D1C9-A229-F5D1-217EF80D7097}"/>
              </a:ext>
            </a:extLst>
          </p:cNvPr>
          <p:cNvPicPr>
            <a:picLocks noChangeAspect="1"/>
          </p:cNvPicPr>
          <p:nvPr/>
        </p:nvPicPr>
        <p:blipFill>
          <a:blip r:embed="rId3"/>
          <a:stretch>
            <a:fillRect/>
          </a:stretch>
        </p:blipFill>
        <p:spPr>
          <a:xfrm>
            <a:off x="107504" y="610270"/>
            <a:ext cx="8948410" cy="2823920"/>
          </a:xfrm>
          <a:prstGeom prst="rect">
            <a:avLst/>
          </a:prstGeom>
        </p:spPr>
      </p:pic>
      <p:pic>
        <p:nvPicPr>
          <p:cNvPr id="1026" name="Picture 2" descr="kanca rüzgar kuvvetli lisans temiz dünya - southernjewelvideography.com">
            <a:hlinkClick r:id="rId4"/>
            <a:extLst>
              <a:ext uri="{FF2B5EF4-FFF2-40B4-BE49-F238E27FC236}">
                <a16:creationId xmlns:a16="http://schemas.microsoft.com/office/drawing/2014/main" id="{489E0C5B-B5E4-68C2-37D1-E65F31BD6EE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4168" y="-202651"/>
            <a:ext cx="2636912" cy="2636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3248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fltVal val="0"/>
                                          </p:val>
                                        </p:tav>
                                        <p:tav tm="100000">
                                          <p:val>
                                            <p:strVal val="#ppt_w"/>
                                          </p:val>
                                        </p:tav>
                                      </p:tavLst>
                                    </p:anim>
                                    <p:anim calcmode="lin" valueType="num">
                                      <p:cBhvr>
                                        <p:cTn id="13" dur="1000" fill="hold"/>
                                        <p:tgtEl>
                                          <p:spTgt spid="1026"/>
                                        </p:tgtEl>
                                        <p:attrNameLst>
                                          <p:attrName>ppt_h</p:attrName>
                                        </p:attrNameLst>
                                      </p:cBhvr>
                                      <p:tavLst>
                                        <p:tav tm="0">
                                          <p:val>
                                            <p:fltVal val="0"/>
                                          </p:val>
                                        </p:tav>
                                        <p:tav tm="100000">
                                          <p:val>
                                            <p:strVal val="#ppt_h"/>
                                          </p:val>
                                        </p:tav>
                                      </p:tavLst>
                                    </p:anim>
                                    <p:animEffect transition="in" filter="fade">
                                      <p:cBhvr>
                                        <p:cTn id="14" dur="10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p:cNvPicPr>
            <a:picLocks noChangeAspect="1"/>
          </p:cNvPicPr>
          <p:nvPr/>
        </p:nvPicPr>
        <p:blipFill rotWithShape="1">
          <a:blip r:embed="rId3">
            <a:extLst>
              <a:ext uri="{28A0092B-C50C-407E-A947-70E740481C1C}">
                <a14:useLocalDpi xmlns:a14="http://schemas.microsoft.com/office/drawing/2010/main" val="0"/>
              </a:ext>
            </a:extLst>
          </a:blip>
          <a:srcRect b="10156"/>
          <a:stretch/>
        </p:blipFill>
        <p:spPr>
          <a:xfrm>
            <a:off x="2051720" y="1039257"/>
            <a:ext cx="5040560" cy="5660848"/>
          </a:xfrm>
          <a:prstGeom prst="rect">
            <a:avLst/>
          </a:prstGeom>
        </p:spPr>
      </p:pic>
      <p:sp>
        <p:nvSpPr>
          <p:cNvPr id="2" name="Metin kutusu 1">
            <a:extLst>
              <a:ext uri="{FF2B5EF4-FFF2-40B4-BE49-F238E27FC236}">
                <a16:creationId xmlns:a16="http://schemas.microsoft.com/office/drawing/2014/main" id="{2D91AF2D-5194-0228-AD19-CC06CE442383}"/>
              </a:ext>
            </a:extLst>
          </p:cNvPr>
          <p:cNvSpPr txBox="1"/>
          <p:nvPr/>
        </p:nvSpPr>
        <p:spPr>
          <a:xfrm>
            <a:off x="1331640" y="487401"/>
            <a:ext cx="6480720" cy="584775"/>
          </a:xfrm>
          <a:prstGeom prst="rect">
            <a:avLst/>
          </a:prstGeom>
          <a:noFill/>
        </p:spPr>
        <p:txBody>
          <a:bodyPr wrap="square" rtlCol="0">
            <a:spAutoFit/>
          </a:bodyPr>
          <a:lstStyle/>
          <a:p>
            <a:pPr algn="ctr"/>
            <a:r>
              <a:rPr lang="tr-TR" sz="3200" b="1" dirty="0">
                <a:solidFill>
                  <a:srgbClr val="FF6600"/>
                </a:solidFill>
                <a:latin typeface="Comic Sans MS" panose="030F0702030302020204" pitchFamily="66" charset="0"/>
                <a:cs typeface="Agent Orange" panose="00000400000000000000" pitchFamily="2" charset="0"/>
              </a:rPr>
              <a:t>ETKİNLİK ZAMANI</a:t>
            </a:r>
            <a:endParaRPr lang="tr-TR" sz="3200" dirty="0">
              <a:latin typeface="Comic Sans MS" panose="030F0702030302020204" pitchFamily="66" charset="0"/>
              <a:cs typeface="Agent Orange" panose="00000400000000000000" pitchFamily="2" charset="0"/>
            </a:endParaRPr>
          </a:p>
        </p:txBody>
      </p:sp>
    </p:spTree>
    <p:extLst>
      <p:ext uri="{BB962C8B-B14F-4D97-AF65-F5344CB8AC3E}">
        <p14:creationId xmlns:p14="http://schemas.microsoft.com/office/powerpoint/2010/main" val="2756389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Resim 9">
            <a:extLst>
              <a:ext uri="{FF2B5EF4-FFF2-40B4-BE49-F238E27FC236}">
                <a16:creationId xmlns:a16="http://schemas.microsoft.com/office/drawing/2014/main" id="{001064FA-49A1-A84E-8EF0-8D0628FE3243}"/>
              </a:ext>
            </a:extLst>
          </p:cNvPr>
          <p:cNvPicPr>
            <a:picLocks noChangeAspect="1"/>
          </p:cNvPicPr>
          <p:nvPr/>
        </p:nvPicPr>
        <p:blipFill>
          <a:blip r:embed="rId2"/>
          <a:stretch>
            <a:fillRect/>
          </a:stretch>
        </p:blipFill>
        <p:spPr>
          <a:xfrm>
            <a:off x="41401" y="260648"/>
            <a:ext cx="9048931" cy="33123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551509D-D4F6-0D25-139A-615D192F5421}"/>
              </a:ext>
            </a:extLst>
          </p:cNvPr>
          <p:cNvPicPr>
            <a:picLocks noChangeAspect="1"/>
          </p:cNvPicPr>
          <p:nvPr/>
        </p:nvPicPr>
        <p:blipFill>
          <a:blip r:embed="rId2"/>
          <a:stretch>
            <a:fillRect/>
          </a:stretch>
        </p:blipFill>
        <p:spPr>
          <a:xfrm>
            <a:off x="43304" y="188640"/>
            <a:ext cx="9057391" cy="6480720"/>
          </a:xfrm>
          <a:prstGeom prst="rect">
            <a:avLst/>
          </a:prstGeom>
        </p:spPr>
      </p:pic>
      <p:sp>
        <p:nvSpPr>
          <p:cNvPr id="4" name="Metin kutusu 3">
            <a:extLst>
              <a:ext uri="{FF2B5EF4-FFF2-40B4-BE49-F238E27FC236}">
                <a16:creationId xmlns:a16="http://schemas.microsoft.com/office/drawing/2014/main" id="{4D3DDD85-E927-2915-D7FF-9FC1B00B40AA}"/>
              </a:ext>
            </a:extLst>
          </p:cNvPr>
          <p:cNvSpPr txBox="1"/>
          <p:nvPr/>
        </p:nvSpPr>
        <p:spPr>
          <a:xfrm>
            <a:off x="4031939" y="1281990"/>
            <a:ext cx="1080119" cy="369332"/>
          </a:xfrm>
          <a:prstGeom prst="rect">
            <a:avLst/>
          </a:prstGeom>
          <a:noFill/>
        </p:spPr>
        <p:txBody>
          <a:bodyPr wrap="square" rtlCol="0">
            <a:spAutoFit/>
          </a:bodyPr>
          <a:lstStyle/>
          <a:p>
            <a:r>
              <a:rPr lang="tr-TR" dirty="0">
                <a:latin typeface="Comic Sans MS" panose="030F0702030302020204" pitchFamily="66" charset="0"/>
              </a:rPr>
              <a:t>Balıklar</a:t>
            </a:r>
          </a:p>
        </p:txBody>
      </p:sp>
      <p:sp>
        <p:nvSpPr>
          <p:cNvPr id="5" name="Metin kutusu 4">
            <a:extLst>
              <a:ext uri="{FF2B5EF4-FFF2-40B4-BE49-F238E27FC236}">
                <a16:creationId xmlns:a16="http://schemas.microsoft.com/office/drawing/2014/main" id="{DD31B6C1-9596-23F9-4386-579B05AD6EB3}"/>
              </a:ext>
            </a:extLst>
          </p:cNvPr>
          <p:cNvSpPr txBox="1"/>
          <p:nvPr/>
        </p:nvSpPr>
        <p:spPr>
          <a:xfrm>
            <a:off x="6552220" y="2062736"/>
            <a:ext cx="1080119" cy="369332"/>
          </a:xfrm>
          <a:prstGeom prst="rect">
            <a:avLst/>
          </a:prstGeom>
          <a:noFill/>
        </p:spPr>
        <p:txBody>
          <a:bodyPr wrap="square" rtlCol="0">
            <a:spAutoFit/>
          </a:bodyPr>
          <a:lstStyle/>
          <a:p>
            <a:r>
              <a:rPr lang="tr-TR" dirty="0">
                <a:latin typeface="Comic Sans MS" panose="030F0702030302020204" pitchFamily="66" charset="0"/>
              </a:rPr>
              <a:t>Ahtapot</a:t>
            </a:r>
          </a:p>
        </p:txBody>
      </p:sp>
      <p:sp>
        <p:nvSpPr>
          <p:cNvPr id="6" name="Metin kutusu 5">
            <a:extLst>
              <a:ext uri="{FF2B5EF4-FFF2-40B4-BE49-F238E27FC236}">
                <a16:creationId xmlns:a16="http://schemas.microsoft.com/office/drawing/2014/main" id="{367E5C35-ED8F-1895-4B6C-5685194929C7}"/>
              </a:ext>
            </a:extLst>
          </p:cNvPr>
          <p:cNvSpPr txBox="1"/>
          <p:nvPr/>
        </p:nvSpPr>
        <p:spPr>
          <a:xfrm>
            <a:off x="7035830" y="3356992"/>
            <a:ext cx="1512168" cy="369332"/>
          </a:xfrm>
          <a:prstGeom prst="rect">
            <a:avLst/>
          </a:prstGeom>
          <a:noFill/>
        </p:spPr>
        <p:txBody>
          <a:bodyPr wrap="square" rtlCol="0">
            <a:spAutoFit/>
          </a:bodyPr>
          <a:lstStyle/>
          <a:p>
            <a:r>
              <a:rPr lang="tr-TR" dirty="0">
                <a:latin typeface="Comic Sans MS" panose="030F0702030302020204" pitchFamily="66" charset="0"/>
              </a:rPr>
              <a:t>Kaplumbağa</a:t>
            </a:r>
          </a:p>
        </p:txBody>
      </p:sp>
      <p:sp>
        <p:nvSpPr>
          <p:cNvPr id="7" name="Metin kutusu 6">
            <a:extLst>
              <a:ext uri="{FF2B5EF4-FFF2-40B4-BE49-F238E27FC236}">
                <a16:creationId xmlns:a16="http://schemas.microsoft.com/office/drawing/2014/main" id="{1772C5DA-99A1-BDD5-18E3-EC63C5046AE0}"/>
              </a:ext>
            </a:extLst>
          </p:cNvPr>
          <p:cNvSpPr txBox="1"/>
          <p:nvPr/>
        </p:nvSpPr>
        <p:spPr>
          <a:xfrm>
            <a:off x="6682493" y="4849161"/>
            <a:ext cx="1368152" cy="369332"/>
          </a:xfrm>
          <a:prstGeom prst="rect">
            <a:avLst/>
          </a:prstGeom>
          <a:noFill/>
        </p:spPr>
        <p:txBody>
          <a:bodyPr wrap="square" rtlCol="0">
            <a:spAutoFit/>
          </a:bodyPr>
          <a:lstStyle/>
          <a:p>
            <a:r>
              <a:rPr lang="tr-TR" dirty="0">
                <a:latin typeface="Comic Sans MS" panose="030F0702030302020204" pitchFamily="66" charset="0"/>
              </a:rPr>
              <a:t>Denizatı</a:t>
            </a:r>
          </a:p>
        </p:txBody>
      </p:sp>
      <p:sp>
        <p:nvSpPr>
          <p:cNvPr id="8" name="Metin kutusu 7">
            <a:extLst>
              <a:ext uri="{FF2B5EF4-FFF2-40B4-BE49-F238E27FC236}">
                <a16:creationId xmlns:a16="http://schemas.microsoft.com/office/drawing/2014/main" id="{42924900-02EA-91E8-36DC-7AC17AEA3B3F}"/>
              </a:ext>
            </a:extLst>
          </p:cNvPr>
          <p:cNvSpPr txBox="1"/>
          <p:nvPr/>
        </p:nvSpPr>
        <p:spPr>
          <a:xfrm>
            <a:off x="3934345" y="5235261"/>
            <a:ext cx="1080119" cy="369332"/>
          </a:xfrm>
          <a:prstGeom prst="rect">
            <a:avLst/>
          </a:prstGeom>
          <a:noFill/>
        </p:spPr>
        <p:txBody>
          <a:bodyPr wrap="square" rtlCol="0">
            <a:spAutoFit/>
          </a:bodyPr>
          <a:lstStyle/>
          <a:p>
            <a:r>
              <a:rPr lang="tr-TR" dirty="0">
                <a:latin typeface="Comic Sans MS" panose="030F0702030302020204" pitchFamily="66" charset="0"/>
              </a:rPr>
              <a:t>Fok</a:t>
            </a:r>
          </a:p>
        </p:txBody>
      </p:sp>
      <p:sp>
        <p:nvSpPr>
          <p:cNvPr id="9" name="Metin kutusu 8">
            <a:extLst>
              <a:ext uri="{FF2B5EF4-FFF2-40B4-BE49-F238E27FC236}">
                <a16:creationId xmlns:a16="http://schemas.microsoft.com/office/drawing/2014/main" id="{E39C2AA1-1418-A6C5-87B2-0357A0C0BBDF}"/>
              </a:ext>
            </a:extLst>
          </p:cNvPr>
          <p:cNvSpPr txBox="1"/>
          <p:nvPr/>
        </p:nvSpPr>
        <p:spPr>
          <a:xfrm>
            <a:off x="1177077" y="4832358"/>
            <a:ext cx="1080119" cy="369332"/>
          </a:xfrm>
          <a:prstGeom prst="rect">
            <a:avLst/>
          </a:prstGeom>
          <a:noFill/>
        </p:spPr>
        <p:txBody>
          <a:bodyPr wrap="square" rtlCol="0">
            <a:spAutoFit/>
          </a:bodyPr>
          <a:lstStyle/>
          <a:p>
            <a:r>
              <a:rPr lang="tr-TR" dirty="0">
                <a:latin typeface="Comic Sans MS" panose="030F0702030302020204" pitchFamily="66" charset="0"/>
              </a:rPr>
              <a:t>Vatoz</a:t>
            </a:r>
          </a:p>
        </p:txBody>
      </p:sp>
      <p:sp>
        <p:nvSpPr>
          <p:cNvPr id="11" name="Metin kutusu 10">
            <a:extLst>
              <a:ext uri="{FF2B5EF4-FFF2-40B4-BE49-F238E27FC236}">
                <a16:creationId xmlns:a16="http://schemas.microsoft.com/office/drawing/2014/main" id="{6590E18F-B3BD-AB0D-CBB3-E7C5B9FD1E45}"/>
              </a:ext>
            </a:extLst>
          </p:cNvPr>
          <p:cNvSpPr txBox="1"/>
          <p:nvPr/>
        </p:nvSpPr>
        <p:spPr>
          <a:xfrm>
            <a:off x="492409" y="3356992"/>
            <a:ext cx="1512168" cy="369332"/>
          </a:xfrm>
          <a:prstGeom prst="rect">
            <a:avLst/>
          </a:prstGeom>
          <a:noFill/>
        </p:spPr>
        <p:txBody>
          <a:bodyPr wrap="square" rtlCol="0">
            <a:spAutoFit/>
          </a:bodyPr>
          <a:lstStyle/>
          <a:p>
            <a:r>
              <a:rPr lang="tr-TR" dirty="0">
                <a:latin typeface="Comic Sans MS" panose="030F0702030302020204" pitchFamily="66" charset="0"/>
              </a:rPr>
              <a:t>Denizanası</a:t>
            </a:r>
          </a:p>
        </p:txBody>
      </p:sp>
      <p:sp>
        <p:nvSpPr>
          <p:cNvPr id="12" name="Metin kutusu 11">
            <a:extLst>
              <a:ext uri="{FF2B5EF4-FFF2-40B4-BE49-F238E27FC236}">
                <a16:creationId xmlns:a16="http://schemas.microsoft.com/office/drawing/2014/main" id="{36ADD5D7-CA81-AA1B-C653-D0C5ED450760}"/>
              </a:ext>
            </a:extLst>
          </p:cNvPr>
          <p:cNvSpPr txBox="1"/>
          <p:nvPr/>
        </p:nvSpPr>
        <p:spPr>
          <a:xfrm>
            <a:off x="1248493" y="2064932"/>
            <a:ext cx="1080119" cy="369332"/>
          </a:xfrm>
          <a:prstGeom prst="rect">
            <a:avLst/>
          </a:prstGeom>
          <a:noFill/>
        </p:spPr>
        <p:txBody>
          <a:bodyPr wrap="square" rtlCol="0">
            <a:spAutoFit/>
          </a:bodyPr>
          <a:lstStyle/>
          <a:p>
            <a:r>
              <a:rPr lang="tr-TR" dirty="0">
                <a:latin typeface="Comic Sans MS" panose="030F0702030302020204" pitchFamily="66" charset="0"/>
              </a:rPr>
              <a:t>Yengeç</a:t>
            </a:r>
          </a:p>
        </p:txBody>
      </p:sp>
      <p:pic>
        <p:nvPicPr>
          <p:cNvPr id="10" name="Resim 9">
            <a:extLst>
              <a:ext uri="{FF2B5EF4-FFF2-40B4-BE49-F238E27FC236}">
                <a16:creationId xmlns:a16="http://schemas.microsoft.com/office/drawing/2014/main" id="{DCE46AAB-7842-68EF-4B2A-D8431AA39D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8057" y="1144732"/>
            <a:ext cx="1665177" cy="1269697"/>
          </a:xfrm>
          <a:prstGeom prst="rect">
            <a:avLst/>
          </a:prstGeom>
        </p:spPr>
      </p:pic>
      <p:pic>
        <p:nvPicPr>
          <p:cNvPr id="14" name="Resim 13">
            <a:extLst>
              <a:ext uri="{FF2B5EF4-FFF2-40B4-BE49-F238E27FC236}">
                <a16:creationId xmlns:a16="http://schemas.microsoft.com/office/drawing/2014/main" id="{7000AF54-64D4-B424-B9C7-BC31D8D1C2C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8514" y="2523137"/>
            <a:ext cx="1058081" cy="1058081"/>
          </a:xfrm>
          <a:prstGeom prst="rect">
            <a:avLst/>
          </a:prstGeom>
        </p:spPr>
      </p:pic>
      <p:pic>
        <p:nvPicPr>
          <p:cNvPr id="16" name="Resim 15">
            <a:extLst>
              <a:ext uri="{FF2B5EF4-FFF2-40B4-BE49-F238E27FC236}">
                <a16:creationId xmlns:a16="http://schemas.microsoft.com/office/drawing/2014/main" id="{5A57D448-D0AD-253A-5323-040D66B21E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51886" y="4381474"/>
            <a:ext cx="1148373" cy="901769"/>
          </a:xfrm>
          <a:prstGeom prst="rect">
            <a:avLst/>
          </a:prstGeom>
        </p:spPr>
      </p:pic>
      <p:pic>
        <p:nvPicPr>
          <p:cNvPr id="18" name="Resim 17">
            <a:extLst>
              <a:ext uri="{FF2B5EF4-FFF2-40B4-BE49-F238E27FC236}">
                <a16:creationId xmlns:a16="http://schemas.microsoft.com/office/drawing/2014/main" id="{1F8592A4-8F3C-70EE-28E4-C43D88ABB80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83331" y="1281990"/>
            <a:ext cx="1119292" cy="1269697"/>
          </a:xfrm>
          <a:prstGeom prst="rect">
            <a:avLst/>
          </a:prstGeom>
        </p:spPr>
      </p:pic>
      <p:pic>
        <p:nvPicPr>
          <p:cNvPr id="20" name="Resim 19">
            <a:extLst>
              <a:ext uri="{FF2B5EF4-FFF2-40B4-BE49-F238E27FC236}">
                <a16:creationId xmlns:a16="http://schemas.microsoft.com/office/drawing/2014/main" id="{E91474C7-D335-4C21-021A-F6B57C2AEC5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73413" y="4335953"/>
            <a:ext cx="581944" cy="1269697"/>
          </a:xfrm>
          <a:prstGeom prst="rect">
            <a:avLst/>
          </a:prstGeom>
        </p:spPr>
      </p:pic>
      <p:pic>
        <p:nvPicPr>
          <p:cNvPr id="22" name="Resim 21">
            <a:extLst>
              <a:ext uri="{FF2B5EF4-FFF2-40B4-BE49-F238E27FC236}">
                <a16:creationId xmlns:a16="http://schemas.microsoft.com/office/drawing/2014/main" id="{8BCE1EC2-9650-9D1A-76AF-24548622F47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79683" y="4728638"/>
            <a:ext cx="1080119" cy="889008"/>
          </a:xfrm>
          <a:prstGeom prst="rect">
            <a:avLst/>
          </a:prstGeom>
        </p:spPr>
      </p:pic>
      <p:pic>
        <p:nvPicPr>
          <p:cNvPr id="24" name="Resim 23">
            <a:extLst>
              <a:ext uri="{FF2B5EF4-FFF2-40B4-BE49-F238E27FC236}">
                <a16:creationId xmlns:a16="http://schemas.microsoft.com/office/drawing/2014/main" id="{80BA0BF6-B216-9289-E287-6D00E7960F0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53703" y="2627431"/>
            <a:ext cx="1269697" cy="1269697"/>
          </a:xfrm>
          <a:prstGeom prst="rect">
            <a:avLst/>
          </a:prstGeom>
        </p:spPr>
      </p:pic>
      <p:pic>
        <p:nvPicPr>
          <p:cNvPr id="26" name="Resim 25">
            <a:extLst>
              <a:ext uri="{FF2B5EF4-FFF2-40B4-BE49-F238E27FC236}">
                <a16:creationId xmlns:a16="http://schemas.microsoft.com/office/drawing/2014/main" id="{F6C6BFBA-B20D-FBCC-6DBE-50F80340AD3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27805" y="504529"/>
            <a:ext cx="1076806" cy="1076806"/>
          </a:xfrm>
          <a:prstGeom prst="rect">
            <a:avLst/>
          </a:prstGeom>
        </p:spPr>
      </p:pic>
      <p:pic>
        <p:nvPicPr>
          <p:cNvPr id="28" name="Resim 27">
            <a:extLst>
              <a:ext uri="{FF2B5EF4-FFF2-40B4-BE49-F238E27FC236}">
                <a16:creationId xmlns:a16="http://schemas.microsoft.com/office/drawing/2014/main" id="{944B1C99-C42A-9A9D-A1C5-314253D52AF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447211" y="1397654"/>
            <a:ext cx="1076806" cy="1076806"/>
          </a:xfrm>
          <a:prstGeom prst="rect">
            <a:avLst/>
          </a:prstGeom>
        </p:spPr>
      </p:pic>
      <p:pic>
        <p:nvPicPr>
          <p:cNvPr id="30" name="Resim 29">
            <a:extLst>
              <a:ext uri="{FF2B5EF4-FFF2-40B4-BE49-F238E27FC236}">
                <a16:creationId xmlns:a16="http://schemas.microsoft.com/office/drawing/2014/main" id="{26FB33B4-CC3B-F423-E66D-3522E83BAA8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3619802" y="647141"/>
            <a:ext cx="679464" cy="1132439"/>
          </a:xfrm>
          <a:prstGeom prst="rect">
            <a:avLst/>
          </a:prstGeom>
        </p:spPr>
      </p:pic>
      <p:pic>
        <p:nvPicPr>
          <p:cNvPr id="13" name="Resim 12">
            <a:extLst>
              <a:ext uri="{FF2B5EF4-FFF2-40B4-BE49-F238E27FC236}">
                <a16:creationId xmlns:a16="http://schemas.microsoft.com/office/drawing/2014/main" id="{B0EB1C49-DF1E-8D83-ED1E-894B43C547B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3475470" y="1675367"/>
            <a:ext cx="917749" cy="653424"/>
          </a:xfrm>
          <a:prstGeom prst="rect">
            <a:avLst/>
          </a:prstGeom>
        </p:spPr>
      </p:pic>
    </p:spTree>
    <p:extLst>
      <p:ext uri="{BB962C8B-B14F-4D97-AF65-F5344CB8AC3E}">
        <p14:creationId xmlns:p14="http://schemas.microsoft.com/office/powerpoint/2010/main" val="51770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par>
                                <p:cTn id="23" presetID="53" presetClass="entr" presetSubtype="16"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par>
                                <p:cTn id="28" presetID="53" presetClass="entr" presetSubtype="16"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par>
                                <p:cTn id="33" presetID="53" presetClass="entr" presetSubtype="16"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1000"/>
                            </p:stCondLst>
                            <p:childTnLst>
                              <p:par>
                                <p:cTn id="39" presetID="53" presetClass="entr" presetSubtype="16"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childTnLst>
                          </p:cTn>
                        </p:par>
                        <p:par>
                          <p:cTn id="44" fill="hold">
                            <p:stCondLst>
                              <p:cond delay="1500"/>
                            </p:stCondLst>
                            <p:childTnLst>
                              <p:par>
                                <p:cTn id="45" presetID="53" presetClass="entr" presetSubtype="16"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2000"/>
                            </p:stCondLst>
                            <p:childTnLst>
                              <p:par>
                                <p:cTn id="51" presetID="53" presetClass="entr" presetSubtype="16"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fltVal val="0"/>
                                          </p:val>
                                        </p:tav>
                                        <p:tav tm="100000">
                                          <p:val>
                                            <p:strVal val="#ppt_h"/>
                                          </p:val>
                                        </p:tav>
                                      </p:tavLst>
                                    </p:anim>
                                    <p:animEffect transition="in" filter="fade">
                                      <p:cBhvr>
                                        <p:cTn id="55" dur="500"/>
                                        <p:tgtEl>
                                          <p:spTgt spid="6"/>
                                        </p:tgtEl>
                                      </p:cBhvr>
                                    </p:animEffect>
                                  </p:childTnLst>
                                </p:cTn>
                              </p:par>
                            </p:childTnLst>
                          </p:cTn>
                        </p:par>
                        <p:par>
                          <p:cTn id="56" fill="hold">
                            <p:stCondLst>
                              <p:cond delay="2500"/>
                            </p:stCondLst>
                            <p:childTnLst>
                              <p:par>
                                <p:cTn id="57" presetID="53" presetClass="entr" presetSubtype="16"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3000"/>
                            </p:stCondLst>
                            <p:childTnLst>
                              <p:par>
                                <p:cTn id="63" presetID="53" presetClass="entr" presetSubtype="16"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p:cTn id="65" dur="500" fill="hold"/>
                                        <p:tgtEl>
                                          <p:spTgt spid="7"/>
                                        </p:tgtEl>
                                        <p:attrNameLst>
                                          <p:attrName>ppt_w</p:attrName>
                                        </p:attrNameLst>
                                      </p:cBhvr>
                                      <p:tavLst>
                                        <p:tav tm="0">
                                          <p:val>
                                            <p:fltVal val="0"/>
                                          </p:val>
                                        </p:tav>
                                        <p:tav tm="100000">
                                          <p:val>
                                            <p:strVal val="#ppt_w"/>
                                          </p:val>
                                        </p:tav>
                                      </p:tavLst>
                                    </p:anim>
                                    <p:anim calcmode="lin" valueType="num">
                                      <p:cBhvr>
                                        <p:cTn id="66" dur="500" fill="hold"/>
                                        <p:tgtEl>
                                          <p:spTgt spid="7"/>
                                        </p:tgtEl>
                                        <p:attrNameLst>
                                          <p:attrName>ppt_h</p:attrName>
                                        </p:attrNameLst>
                                      </p:cBhvr>
                                      <p:tavLst>
                                        <p:tav tm="0">
                                          <p:val>
                                            <p:fltVal val="0"/>
                                          </p:val>
                                        </p:tav>
                                        <p:tav tm="100000">
                                          <p:val>
                                            <p:strVal val="#ppt_h"/>
                                          </p:val>
                                        </p:tav>
                                      </p:tavLst>
                                    </p:anim>
                                    <p:animEffect transition="in" filter="fade">
                                      <p:cBhvr>
                                        <p:cTn id="67" dur="500"/>
                                        <p:tgtEl>
                                          <p:spTgt spid="7"/>
                                        </p:tgtEl>
                                      </p:cBhvr>
                                    </p:animEffect>
                                  </p:childTnLst>
                                </p:cTn>
                              </p:par>
                            </p:childTnLst>
                          </p:cTn>
                        </p:par>
                        <p:par>
                          <p:cTn id="68" fill="hold">
                            <p:stCondLst>
                              <p:cond delay="3500"/>
                            </p:stCondLst>
                            <p:childTnLst>
                              <p:par>
                                <p:cTn id="69" presetID="53" presetClass="entr" presetSubtype="16"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4000"/>
                            </p:stCondLst>
                            <p:childTnLst>
                              <p:par>
                                <p:cTn id="75" presetID="53" presetClass="entr" presetSubtype="16"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childTnLst>
                          </p:cTn>
                        </p:par>
                        <p:par>
                          <p:cTn id="80" fill="hold">
                            <p:stCondLst>
                              <p:cond delay="4500"/>
                            </p:stCondLst>
                            <p:childTnLst>
                              <p:par>
                                <p:cTn id="81" presetID="53" presetClass="entr" presetSubtype="16"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p:cTn id="83" dur="500" fill="hold"/>
                                        <p:tgtEl>
                                          <p:spTgt spid="22"/>
                                        </p:tgtEl>
                                        <p:attrNameLst>
                                          <p:attrName>ppt_w</p:attrName>
                                        </p:attrNameLst>
                                      </p:cBhvr>
                                      <p:tavLst>
                                        <p:tav tm="0">
                                          <p:val>
                                            <p:fltVal val="0"/>
                                          </p:val>
                                        </p:tav>
                                        <p:tav tm="100000">
                                          <p:val>
                                            <p:strVal val="#ppt_w"/>
                                          </p:val>
                                        </p:tav>
                                      </p:tavLst>
                                    </p:anim>
                                    <p:anim calcmode="lin" valueType="num">
                                      <p:cBhvr>
                                        <p:cTn id="84" dur="500" fill="hold"/>
                                        <p:tgtEl>
                                          <p:spTgt spid="22"/>
                                        </p:tgtEl>
                                        <p:attrNameLst>
                                          <p:attrName>ppt_h</p:attrName>
                                        </p:attrNameLst>
                                      </p:cBhvr>
                                      <p:tavLst>
                                        <p:tav tm="0">
                                          <p:val>
                                            <p:fltVal val="0"/>
                                          </p:val>
                                        </p:tav>
                                        <p:tav tm="100000">
                                          <p:val>
                                            <p:strVal val="#ppt_h"/>
                                          </p:val>
                                        </p:tav>
                                      </p:tavLst>
                                    </p:anim>
                                    <p:animEffect transition="in" filter="fade">
                                      <p:cBhvr>
                                        <p:cTn id="85" dur="500"/>
                                        <p:tgtEl>
                                          <p:spTgt spid="22"/>
                                        </p:tgtEl>
                                      </p:cBhvr>
                                    </p:animEffect>
                                  </p:childTnLst>
                                </p:cTn>
                              </p:par>
                            </p:childTnLst>
                          </p:cTn>
                        </p:par>
                        <p:par>
                          <p:cTn id="86" fill="hold">
                            <p:stCondLst>
                              <p:cond delay="5000"/>
                            </p:stCondLst>
                            <p:childTnLst>
                              <p:par>
                                <p:cTn id="87" presetID="53" presetClass="entr" presetSubtype="16" fill="hold" grpId="0" nodeType="afterEffect">
                                  <p:stCondLst>
                                    <p:cond delay="0"/>
                                  </p:stCondLst>
                                  <p:childTnLst>
                                    <p:set>
                                      <p:cBhvr>
                                        <p:cTn id="88" dur="1" fill="hold">
                                          <p:stCondLst>
                                            <p:cond delay="0"/>
                                          </p:stCondLst>
                                        </p:cTn>
                                        <p:tgtEl>
                                          <p:spTgt spid="9"/>
                                        </p:tgtEl>
                                        <p:attrNameLst>
                                          <p:attrName>style.visibility</p:attrName>
                                        </p:attrNameLst>
                                      </p:cBhvr>
                                      <p:to>
                                        <p:strVal val="visible"/>
                                      </p:to>
                                    </p:set>
                                    <p:anim calcmode="lin" valueType="num">
                                      <p:cBhvr>
                                        <p:cTn id="89" dur="500" fill="hold"/>
                                        <p:tgtEl>
                                          <p:spTgt spid="9"/>
                                        </p:tgtEl>
                                        <p:attrNameLst>
                                          <p:attrName>ppt_w</p:attrName>
                                        </p:attrNameLst>
                                      </p:cBhvr>
                                      <p:tavLst>
                                        <p:tav tm="0">
                                          <p:val>
                                            <p:fltVal val="0"/>
                                          </p:val>
                                        </p:tav>
                                        <p:tav tm="100000">
                                          <p:val>
                                            <p:strVal val="#ppt_w"/>
                                          </p:val>
                                        </p:tav>
                                      </p:tavLst>
                                    </p:anim>
                                    <p:anim calcmode="lin" valueType="num">
                                      <p:cBhvr>
                                        <p:cTn id="90" dur="500" fill="hold"/>
                                        <p:tgtEl>
                                          <p:spTgt spid="9"/>
                                        </p:tgtEl>
                                        <p:attrNameLst>
                                          <p:attrName>ppt_h</p:attrName>
                                        </p:attrNameLst>
                                      </p:cBhvr>
                                      <p:tavLst>
                                        <p:tav tm="0">
                                          <p:val>
                                            <p:fltVal val="0"/>
                                          </p:val>
                                        </p:tav>
                                        <p:tav tm="100000">
                                          <p:val>
                                            <p:strVal val="#ppt_h"/>
                                          </p:val>
                                        </p:tav>
                                      </p:tavLst>
                                    </p:anim>
                                    <p:animEffect transition="in" filter="fade">
                                      <p:cBhvr>
                                        <p:cTn id="91" dur="500"/>
                                        <p:tgtEl>
                                          <p:spTgt spid="9"/>
                                        </p:tgtEl>
                                      </p:cBhvr>
                                    </p:animEffect>
                                  </p:childTnLst>
                                </p:cTn>
                              </p:par>
                            </p:childTnLst>
                          </p:cTn>
                        </p:par>
                        <p:par>
                          <p:cTn id="92" fill="hold">
                            <p:stCondLst>
                              <p:cond delay="5500"/>
                            </p:stCondLst>
                            <p:childTnLst>
                              <p:par>
                                <p:cTn id="93" presetID="53" presetClass="entr" presetSubtype="16" fill="hold" nodeType="after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ppt_w</p:attrName>
                                        </p:attrNameLst>
                                      </p:cBhvr>
                                      <p:tavLst>
                                        <p:tav tm="0">
                                          <p:val>
                                            <p:fltVal val="0"/>
                                          </p:val>
                                        </p:tav>
                                        <p:tav tm="100000">
                                          <p:val>
                                            <p:strVal val="#ppt_w"/>
                                          </p:val>
                                        </p:tav>
                                      </p:tavLst>
                                    </p:anim>
                                    <p:anim calcmode="lin" valueType="num">
                                      <p:cBhvr>
                                        <p:cTn id="96" dur="500" fill="hold"/>
                                        <p:tgtEl>
                                          <p:spTgt spid="16"/>
                                        </p:tgtEl>
                                        <p:attrNameLst>
                                          <p:attrName>ppt_h</p:attrName>
                                        </p:attrNameLst>
                                      </p:cBhvr>
                                      <p:tavLst>
                                        <p:tav tm="0">
                                          <p:val>
                                            <p:fltVal val="0"/>
                                          </p:val>
                                        </p:tav>
                                        <p:tav tm="100000">
                                          <p:val>
                                            <p:strVal val="#ppt_h"/>
                                          </p:val>
                                        </p:tav>
                                      </p:tavLst>
                                    </p:anim>
                                    <p:animEffect transition="in" filter="fade">
                                      <p:cBhvr>
                                        <p:cTn id="97" dur="500"/>
                                        <p:tgtEl>
                                          <p:spTgt spid="16"/>
                                        </p:tgtEl>
                                      </p:cBhvr>
                                    </p:animEffect>
                                  </p:childTnLst>
                                </p:cTn>
                              </p:par>
                            </p:childTnLst>
                          </p:cTn>
                        </p:par>
                        <p:par>
                          <p:cTn id="98" fill="hold">
                            <p:stCondLst>
                              <p:cond delay="6000"/>
                            </p:stCondLst>
                            <p:childTnLst>
                              <p:par>
                                <p:cTn id="99" presetID="53" presetClass="entr" presetSubtype="16" fill="hold" grpId="0" nodeType="afterEffect">
                                  <p:stCondLst>
                                    <p:cond delay="0"/>
                                  </p:stCondLst>
                                  <p:childTnLst>
                                    <p:set>
                                      <p:cBhvr>
                                        <p:cTn id="100" dur="1" fill="hold">
                                          <p:stCondLst>
                                            <p:cond delay="0"/>
                                          </p:stCondLst>
                                        </p:cTn>
                                        <p:tgtEl>
                                          <p:spTgt spid="11"/>
                                        </p:tgtEl>
                                        <p:attrNameLst>
                                          <p:attrName>style.visibility</p:attrName>
                                        </p:attrNameLst>
                                      </p:cBhvr>
                                      <p:to>
                                        <p:strVal val="visible"/>
                                      </p:to>
                                    </p:set>
                                    <p:anim calcmode="lin" valueType="num">
                                      <p:cBhvr>
                                        <p:cTn id="101" dur="500" fill="hold"/>
                                        <p:tgtEl>
                                          <p:spTgt spid="11"/>
                                        </p:tgtEl>
                                        <p:attrNameLst>
                                          <p:attrName>ppt_w</p:attrName>
                                        </p:attrNameLst>
                                      </p:cBhvr>
                                      <p:tavLst>
                                        <p:tav tm="0">
                                          <p:val>
                                            <p:fltVal val="0"/>
                                          </p:val>
                                        </p:tav>
                                        <p:tav tm="100000">
                                          <p:val>
                                            <p:strVal val="#ppt_w"/>
                                          </p:val>
                                        </p:tav>
                                      </p:tavLst>
                                    </p:anim>
                                    <p:anim calcmode="lin" valueType="num">
                                      <p:cBhvr>
                                        <p:cTn id="102" dur="500" fill="hold"/>
                                        <p:tgtEl>
                                          <p:spTgt spid="11"/>
                                        </p:tgtEl>
                                        <p:attrNameLst>
                                          <p:attrName>ppt_h</p:attrName>
                                        </p:attrNameLst>
                                      </p:cBhvr>
                                      <p:tavLst>
                                        <p:tav tm="0">
                                          <p:val>
                                            <p:fltVal val="0"/>
                                          </p:val>
                                        </p:tav>
                                        <p:tav tm="100000">
                                          <p:val>
                                            <p:strVal val="#ppt_h"/>
                                          </p:val>
                                        </p:tav>
                                      </p:tavLst>
                                    </p:anim>
                                    <p:animEffect transition="in" filter="fade">
                                      <p:cBhvr>
                                        <p:cTn id="103" dur="500"/>
                                        <p:tgtEl>
                                          <p:spTgt spid="11"/>
                                        </p:tgtEl>
                                      </p:cBhvr>
                                    </p:animEffect>
                                  </p:childTnLst>
                                </p:cTn>
                              </p:par>
                            </p:childTnLst>
                          </p:cTn>
                        </p:par>
                        <p:par>
                          <p:cTn id="104" fill="hold">
                            <p:stCondLst>
                              <p:cond delay="6500"/>
                            </p:stCondLst>
                            <p:childTnLst>
                              <p:par>
                                <p:cTn id="105" presetID="53" presetClass="entr" presetSubtype="16" fill="hold" nodeType="after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p:cTn id="107" dur="500" fill="hold"/>
                                        <p:tgtEl>
                                          <p:spTgt spid="24"/>
                                        </p:tgtEl>
                                        <p:attrNameLst>
                                          <p:attrName>ppt_w</p:attrName>
                                        </p:attrNameLst>
                                      </p:cBhvr>
                                      <p:tavLst>
                                        <p:tav tm="0">
                                          <p:val>
                                            <p:fltVal val="0"/>
                                          </p:val>
                                        </p:tav>
                                        <p:tav tm="100000">
                                          <p:val>
                                            <p:strVal val="#ppt_w"/>
                                          </p:val>
                                        </p:tav>
                                      </p:tavLst>
                                    </p:anim>
                                    <p:anim calcmode="lin" valueType="num">
                                      <p:cBhvr>
                                        <p:cTn id="108" dur="500" fill="hold"/>
                                        <p:tgtEl>
                                          <p:spTgt spid="24"/>
                                        </p:tgtEl>
                                        <p:attrNameLst>
                                          <p:attrName>ppt_h</p:attrName>
                                        </p:attrNameLst>
                                      </p:cBhvr>
                                      <p:tavLst>
                                        <p:tav tm="0">
                                          <p:val>
                                            <p:fltVal val="0"/>
                                          </p:val>
                                        </p:tav>
                                        <p:tav tm="100000">
                                          <p:val>
                                            <p:strVal val="#ppt_h"/>
                                          </p:val>
                                        </p:tav>
                                      </p:tavLst>
                                    </p:anim>
                                    <p:animEffect transition="in" filter="fade">
                                      <p:cBhvr>
                                        <p:cTn id="109" dur="500"/>
                                        <p:tgtEl>
                                          <p:spTgt spid="24"/>
                                        </p:tgtEl>
                                      </p:cBhvr>
                                    </p:animEffect>
                                  </p:childTnLst>
                                </p:cTn>
                              </p:par>
                            </p:childTnLst>
                          </p:cTn>
                        </p:par>
                        <p:par>
                          <p:cTn id="110" fill="hold">
                            <p:stCondLst>
                              <p:cond delay="7000"/>
                            </p:stCondLst>
                            <p:childTnLst>
                              <p:par>
                                <p:cTn id="111" presetID="53" presetClass="entr" presetSubtype="16" fill="hold" grpId="0" nodeType="afterEffect">
                                  <p:stCondLst>
                                    <p:cond delay="0"/>
                                  </p:stCondLst>
                                  <p:childTnLst>
                                    <p:set>
                                      <p:cBhvr>
                                        <p:cTn id="112" dur="1" fill="hold">
                                          <p:stCondLst>
                                            <p:cond delay="0"/>
                                          </p:stCondLst>
                                        </p:cTn>
                                        <p:tgtEl>
                                          <p:spTgt spid="12"/>
                                        </p:tgtEl>
                                        <p:attrNameLst>
                                          <p:attrName>style.visibility</p:attrName>
                                        </p:attrNameLst>
                                      </p:cBhvr>
                                      <p:to>
                                        <p:strVal val="visible"/>
                                      </p:to>
                                    </p:set>
                                    <p:anim calcmode="lin" valueType="num">
                                      <p:cBhvr>
                                        <p:cTn id="113" dur="500" fill="hold"/>
                                        <p:tgtEl>
                                          <p:spTgt spid="12"/>
                                        </p:tgtEl>
                                        <p:attrNameLst>
                                          <p:attrName>ppt_w</p:attrName>
                                        </p:attrNameLst>
                                      </p:cBhvr>
                                      <p:tavLst>
                                        <p:tav tm="0">
                                          <p:val>
                                            <p:fltVal val="0"/>
                                          </p:val>
                                        </p:tav>
                                        <p:tav tm="100000">
                                          <p:val>
                                            <p:strVal val="#ppt_w"/>
                                          </p:val>
                                        </p:tav>
                                      </p:tavLst>
                                    </p:anim>
                                    <p:anim calcmode="lin" valueType="num">
                                      <p:cBhvr>
                                        <p:cTn id="114" dur="500" fill="hold"/>
                                        <p:tgtEl>
                                          <p:spTgt spid="12"/>
                                        </p:tgtEl>
                                        <p:attrNameLst>
                                          <p:attrName>ppt_h</p:attrName>
                                        </p:attrNameLst>
                                      </p:cBhvr>
                                      <p:tavLst>
                                        <p:tav tm="0">
                                          <p:val>
                                            <p:fltVal val="0"/>
                                          </p:val>
                                        </p:tav>
                                        <p:tav tm="100000">
                                          <p:val>
                                            <p:strVal val="#ppt_h"/>
                                          </p:val>
                                        </p:tav>
                                      </p:tavLst>
                                    </p:anim>
                                    <p:animEffect transition="in" filter="fade">
                                      <p:cBhvr>
                                        <p:cTn id="115" dur="500"/>
                                        <p:tgtEl>
                                          <p:spTgt spid="12"/>
                                        </p:tgtEl>
                                      </p:cBhvr>
                                    </p:animEffect>
                                  </p:childTnLst>
                                </p:cTn>
                              </p:par>
                            </p:childTnLst>
                          </p:cTn>
                        </p:par>
                        <p:par>
                          <p:cTn id="116" fill="hold">
                            <p:stCondLst>
                              <p:cond delay="7500"/>
                            </p:stCondLst>
                            <p:childTnLst>
                              <p:par>
                                <p:cTn id="117" presetID="53" presetClass="entr" presetSubtype="16" fill="hold" nodeType="afterEffect">
                                  <p:stCondLst>
                                    <p:cond delay="0"/>
                                  </p:stCondLst>
                                  <p:childTnLst>
                                    <p:set>
                                      <p:cBhvr>
                                        <p:cTn id="118" dur="1" fill="hold">
                                          <p:stCondLst>
                                            <p:cond delay="0"/>
                                          </p:stCondLst>
                                        </p:cTn>
                                        <p:tgtEl>
                                          <p:spTgt spid="18"/>
                                        </p:tgtEl>
                                        <p:attrNameLst>
                                          <p:attrName>style.visibility</p:attrName>
                                        </p:attrNameLst>
                                      </p:cBhvr>
                                      <p:to>
                                        <p:strVal val="visible"/>
                                      </p:to>
                                    </p:set>
                                    <p:anim calcmode="lin" valueType="num">
                                      <p:cBhvr>
                                        <p:cTn id="119" dur="500" fill="hold"/>
                                        <p:tgtEl>
                                          <p:spTgt spid="18"/>
                                        </p:tgtEl>
                                        <p:attrNameLst>
                                          <p:attrName>ppt_w</p:attrName>
                                        </p:attrNameLst>
                                      </p:cBhvr>
                                      <p:tavLst>
                                        <p:tav tm="0">
                                          <p:val>
                                            <p:fltVal val="0"/>
                                          </p:val>
                                        </p:tav>
                                        <p:tav tm="100000">
                                          <p:val>
                                            <p:strVal val="#ppt_w"/>
                                          </p:val>
                                        </p:tav>
                                      </p:tavLst>
                                    </p:anim>
                                    <p:anim calcmode="lin" valueType="num">
                                      <p:cBhvr>
                                        <p:cTn id="120" dur="500" fill="hold"/>
                                        <p:tgtEl>
                                          <p:spTgt spid="18"/>
                                        </p:tgtEl>
                                        <p:attrNameLst>
                                          <p:attrName>ppt_h</p:attrName>
                                        </p:attrNameLst>
                                      </p:cBhvr>
                                      <p:tavLst>
                                        <p:tav tm="0">
                                          <p:val>
                                            <p:fltVal val="0"/>
                                          </p:val>
                                        </p:tav>
                                        <p:tav tm="100000">
                                          <p:val>
                                            <p:strVal val="#ppt_h"/>
                                          </p:val>
                                        </p:tav>
                                      </p:tavLst>
                                    </p:anim>
                                    <p:animEffect transition="in" filter="fade">
                                      <p:cBhvr>
                                        <p:cTn id="1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a:hlinkClick r:id="rId3"/>
            <a:extLst>
              <a:ext uri="{FF2B5EF4-FFF2-40B4-BE49-F238E27FC236}">
                <a16:creationId xmlns:a16="http://schemas.microsoft.com/office/drawing/2014/main" id="{AB4BC781-D92D-D3C6-BF5F-D8815F3D7262}"/>
              </a:ext>
            </a:extLst>
          </p:cNvPr>
          <p:cNvPicPr>
            <a:picLocks noChangeAspect="1"/>
          </p:cNvPicPr>
          <p:nvPr/>
        </p:nvPicPr>
        <p:blipFill>
          <a:blip r:embed="rId4"/>
          <a:stretch>
            <a:fillRect/>
          </a:stretch>
        </p:blipFill>
        <p:spPr>
          <a:xfrm>
            <a:off x="281891" y="260648"/>
            <a:ext cx="4267951" cy="305991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Resim 7">
            <a:extLst>
              <a:ext uri="{FF2B5EF4-FFF2-40B4-BE49-F238E27FC236}">
                <a16:creationId xmlns:a16="http://schemas.microsoft.com/office/drawing/2014/main" id="{B05BDFB4-CD67-16E6-9080-BEF8A212FF71}"/>
              </a:ext>
            </a:extLst>
          </p:cNvPr>
          <p:cNvPicPr>
            <a:picLocks noChangeAspect="1"/>
          </p:cNvPicPr>
          <p:nvPr/>
        </p:nvPicPr>
        <p:blipFill>
          <a:blip r:embed="rId5"/>
          <a:stretch>
            <a:fillRect/>
          </a:stretch>
        </p:blipFill>
        <p:spPr>
          <a:xfrm>
            <a:off x="4802842" y="279285"/>
            <a:ext cx="4082296" cy="304127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Resim 10">
            <a:extLst>
              <a:ext uri="{FF2B5EF4-FFF2-40B4-BE49-F238E27FC236}">
                <a16:creationId xmlns:a16="http://schemas.microsoft.com/office/drawing/2014/main" id="{F7B6C760-896A-7BD3-D107-E7E8585D9C49}"/>
              </a:ext>
            </a:extLst>
          </p:cNvPr>
          <p:cNvPicPr>
            <a:picLocks noChangeAspect="1"/>
          </p:cNvPicPr>
          <p:nvPr/>
        </p:nvPicPr>
        <p:blipFill>
          <a:blip r:embed="rId6"/>
          <a:stretch>
            <a:fillRect/>
          </a:stretch>
        </p:blipFill>
        <p:spPr>
          <a:xfrm>
            <a:off x="375385" y="3537438"/>
            <a:ext cx="4217448" cy="30599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 name="Resim 1">
            <a:extLst>
              <a:ext uri="{FF2B5EF4-FFF2-40B4-BE49-F238E27FC236}">
                <a16:creationId xmlns:a16="http://schemas.microsoft.com/office/drawing/2014/main" id="{E4C4C375-153B-4D81-E710-F62DC584D1F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0156"/>
          <a:stretch/>
        </p:blipFill>
        <p:spPr>
          <a:xfrm>
            <a:off x="4620181" y="3899894"/>
            <a:ext cx="2079143" cy="2335001"/>
          </a:xfrm>
          <a:prstGeom prst="rect">
            <a:avLst/>
          </a:prstGeom>
        </p:spPr>
      </p:pic>
      <p:sp>
        <p:nvSpPr>
          <p:cNvPr id="3" name="Metin kutusu 2">
            <a:extLst>
              <a:ext uri="{FF2B5EF4-FFF2-40B4-BE49-F238E27FC236}">
                <a16:creationId xmlns:a16="http://schemas.microsoft.com/office/drawing/2014/main" id="{00E6FB9E-12D5-8E7D-7185-9E96505052E9}"/>
              </a:ext>
            </a:extLst>
          </p:cNvPr>
          <p:cNvSpPr txBox="1"/>
          <p:nvPr/>
        </p:nvSpPr>
        <p:spPr>
          <a:xfrm>
            <a:off x="6300192" y="3717032"/>
            <a:ext cx="2952328" cy="1569660"/>
          </a:xfrm>
          <a:prstGeom prst="rect">
            <a:avLst/>
          </a:prstGeom>
          <a:noFill/>
        </p:spPr>
        <p:txBody>
          <a:bodyPr wrap="square" rtlCol="0">
            <a:spAutoFit/>
          </a:bodyPr>
          <a:lstStyle/>
          <a:p>
            <a:pPr algn="ctr"/>
            <a:r>
              <a:rPr lang="tr-TR" sz="3200" b="1" dirty="0">
                <a:solidFill>
                  <a:srgbClr val="FF6600"/>
                </a:solidFill>
                <a:latin typeface="Comic Sans MS" panose="030F0702030302020204" pitchFamily="66" charset="0"/>
                <a:cs typeface="Agent Orange" panose="00000400000000000000" pitchFamily="2" charset="0"/>
              </a:rPr>
              <a:t>Bu metinde ne anlatılıyor olabilir ?</a:t>
            </a:r>
            <a:endParaRPr lang="tr-TR" sz="3200" dirty="0">
              <a:latin typeface="Comic Sans MS" panose="030F0702030302020204" pitchFamily="66" charset="0"/>
              <a:cs typeface="Agent Orange" panose="00000400000000000000" pitchFamily="2" charset="0"/>
            </a:endParaRPr>
          </a:p>
        </p:txBody>
      </p:sp>
    </p:spTree>
    <p:extLst>
      <p:ext uri="{BB962C8B-B14F-4D97-AF65-F5344CB8AC3E}">
        <p14:creationId xmlns:p14="http://schemas.microsoft.com/office/powerpoint/2010/main" val="447469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750"/>
                            </p:stCondLst>
                            <p:childTnLst>
                              <p:par>
                                <p:cTn id="11" presetID="53" presetClass="entr" presetSubtype="16" fill="hold" nodeType="after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750"/>
                            </p:stCondLst>
                            <p:childTnLst>
                              <p:par>
                                <p:cTn id="17" presetID="53" presetClass="entr" presetSubtype="16" fill="hold" nodeType="after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2750"/>
                            </p:stCondLst>
                            <p:childTnLst>
                              <p:par>
                                <p:cTn id="23" presetID="53" presetClass="entr" presetSubtype="1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Resim 8">
            <a:extLst>
              <a:ext uri="{FF2B5EF4-FFF2-40B4-BE49-F238E27FC236}">
                <a16:creationId xmlns:a16="http://schemas.microsoft.com/office/drawing/2014/main" id="{47C5F118-4C1F-DF68-D147-2B7CEF460293}"/>
              </a:ext>
            </a:extLst>
          </p:cNvPr>
          <p:cNvPicPr>
            <a:picLocks noChangeAspect="1"/>
          </p:cNvPicPr>
          <p:nvPr/>
        </p:nvPicPr>
        <p:blipFill>
          <a:blip r:embed="rId2"/>
          <a:stretch>
            <a:fillRect/>
          </a:stretch>
        </p:blipFill>
        <p:spPr>
          <a:xfrm>
            <a:off x="1619672" y="170003"/>
            <a:ext cx="5904656" cy="6517994"/>
          </a:xfrm>
          <a:prstGeom prst="rect">
            <a:avLst/>
          </a:prstGeom>
        </p:spPr>
      </p:pic>
    </p:spTree>
    <p:extLst>
      <p:ext uri="{BB962C8B-B14F-4D97-AF65-F5344CB8AC3E}">
        <p14:creationId xmlns:p14="http://schemas.microsoft.com/office/powerpoint/2010/main" val="2315090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DBFD563F-41C7-339F-2CA2-E0BA5505262A}"/>
              </a:ext>
            </a:extLst>
          </p:cNvPr>
          <p:cNvPicPr>
            <a:picLocks noChangeAspect="1"/>
          </p:cNvPicPr>
          <p:nvPr/>
        </p:nvPicPr>
        <p:blipFill>
          <a:blip r:embed="rId2"/>
          <a:stretch>
            <a:fillRect/>
          </a:stretch>
        </p:blipFill>
        <p:spPr>
          <a:xfrm>
            <a:off x="0" y="0"/>
            <a:ext cx="9144000" cy="6857999"/>
          </a:xfrm>
          <a:prstGeom prst="rect">
            <a:avLst/>
          </a:prstGeom>
        </p:spPr>
      </p:pic>
    </p:spTree>
    <p:extLst>
      <p:ext uri="{BB962C8B-B14F-4D97-AF65-F5344CB8AC3E}">
        <p14:creationId xmlns:p14="http://schemas.microsoft.com/office/powerpoint/2010/main" val="3936303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2004132C-CC4C-4FA0-AFF6-51598DC83B3C}"/>
              </a:ext>
            </a:extLst>
          </p:cNvPr>
          <p:cNvPicPr>
            <a:picLocks noChangeAspect="1"/>
          </p:cNvPicPr>
          <p:nvPr/>
        </p:nvPicPr>
        <p:blipFill>
          <a:blip r:embed="rId3"/>
          <a:stretch>
            <a:fillRect/>
          </a:stretch>
        </p:blipFill>
        <p:spPr>
          <a:xfrm>
            <a:off x="0" y="0"/>
            <a:ext cx="9143999" cy="6857999"/>
          </a:xfrm>
          <a:prstGeom prst="rect">
            <a:avLst/>
          </a:prstGeom>
        </p:spPr>
      </p:pic>
    </p:spTree>
    <p:extLst>
      <p:ext uri="{BB962C8B-B14F-4D97-AF65-F5344CB8AC3E}">
        <p14:creationId xmlns:p14="http://schemas.microsoft.com/office/powerpoint/2010/main" val="2750226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2084</TotalTime>
  <Words>322</Words>
  <Application>Microsoft Office PowerPoint</Application>
  <PresentationFormat>Ekran Gösterisi (4:3)</PresentationFormat>
  <Paragraphs>62</Paragraphs>
  <Slides>20</Slides>
  <Notes>7</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20</vt:i4>
      </vt:variant>
    </vt:vector>
  </HeadingPairs>
  <TitlesOfParts>
    <vt:vector size="25" baseType="lpstr">
      <vt:lpstr>Arial</vt:lpstr>
      <vt:lpstr>Calibri</vt:lpstr>
      <vt:lpstr>Calibri Light</vt:lpstr>
      <vt:lpstr>Comic Sans MS</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Samsung</dc:creator>
  <cp:lastModifiedBy>serkan demir</cp:lastModifiedBy>
  <cp:revision>141</cp:revision>
  <dcterms:created xsi:type="dcterms:W3CDTF">2022-09-09T22:09:20Z</dcterms:created>
  <dcterms:modified xsi:type="dcterms:W3CDTF">2023-02-08T11:27:54Z</dcterms:modified>
</cp:coreProperties>
</file>