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78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748F18A-3655-4E0F-831F-12227680C1CF}" type="slidenum">
              <a:rPr lang="tr-TR" smtClean="0"/>
              <a:pPr/>
              <a:t>‹#›</a:t>
            </a:fld>
            <a:endParaRPr lang="tr-T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128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1082904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2520937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2073875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748F18A-3655-4E0F-831F-12227680C1CF}" type="slidenum">
              <a:rPr lang="tr-TR" smtClean="0"/>
              <a:pPr/>
              <a:t>‹#›</a:t>
            </a:fld>
            <a:endParaRPr lang="tr-T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144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3697941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097280" y="2582334"/>
            <a:ext cx="4937760" cy="33782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6217920" y="2582334"/>
            <a:ext cx="4937760" cy="33782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866639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1822606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tr-TR"/>
          </a:p>
        </p:txBody>
      </p:sp>
      <p:sp>
        <p:nvSpPr>
          <p:cNvPr id="9" name="Slide Number Placeholder 8"/>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872327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50776DF-0981-4051-AD82-29D183702EBB}" type="datetimeFigureOut">
              <a:rPr lang="tr-TR" smtClean="0"/>
              <a:pPr/>
              <a:t>28.04.2022</a:t>
            </a:fld>
            <a:endParaRPr lang="tr-T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tr-T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748F18A-3655-4E0F-831F-12227680C1CF}" type="slidenum">
              <a:rPr lang="tr-TR" smtClean="0"/>
              <a:pPr/>
              <a:t>‹#›</a:t>
            </a:fld>
            <a:endParaRPr lang="tr-TR"/>
          </a:p>
        </p:txBody>
      </p:sp>
    </p:spTree>
    <p:extLst>
      <p:ext uri="{BB962C8B-B14F-4D97-AF65-F5344CB8AC3E}">
        <p14:creationId xmlns:p14="http://schemas.microsoft.com/office/powerpoint/2010/main" val="3540107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650776DF-0981-4051-AD82-29D183702EBB}" type="datetimeFigureOut">
              <a:rPr lang="tr-TR" smtClean="0"/>
              <a:pPr/>
              <a:t>28.04.2022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748F18A-3655-4E0F-831F-12227680C1CF}" type="slidenum">
              <a:rPr lang="tr-TR" smtClean="0"/>
              <a:pPr/>
              <a:t>‹#›</a:t>
            </a:fld>
            <a:endParaRPr lang="tr-TR"/>
          </a:p>
        </p:txBody>
      </p:sp>
    </p:spTree>
    <p:extLst>
      <p:ext uri="{BB962C8B-B14F-4D97-AF65-F5344CB8AC3E}">
        <p14:creationId xmlns:p14="http://schemas.microsoft.com/office/powerpoint/2010/main" val="3632914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50776DF-0981-4051-AD82-29D183702EBB}" type="datetimeFigureOut">
              <a:rPr lang="tr-TR" smtClean="0"/>
              <a:pPr/>
              <a:t>28.04.2022</a:t>
            </a:fld>
            <a:endParaRPr lang="tr-T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tr-T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748F18A-3655-4E0F-831F-12227680C1CF}" type="slidenum">
              <a:rPr lang="tr-TR" smtClean="0"/>
              <a:pPr/>
              <a:t>‹#›</a:t>
            </a:fld>
            <a:endParaRPr lang="tr-T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10252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ilginize.com/"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7D39EE70-579E-4E58-BEF8-1057DF6EFC0D}"/>
              </a:ext>
            </a:extLst>
          </p:cNvPr>
          <p:cNvPicPr>
            <a:picLocks noChangeAspect="1"/>
          </p:cNvPicPr>
          <p:nvPr/>
        </p:nvPicPr>
        <p:blipFill>
          <a:blip r:embed="rId2" cstate="print"/>
          <a:stretch>
            <a:fillRect/>
          </a:stretch>
        </p:blipFill>
        <p:spPr>
          <a:xfrm>
            <a:off x="-82929" y="174665"/>
            <a:ext cx="6741443" cy="6002017"/>
          </a:xfrm>
          <a:prstGeom prst="rect">
            <a:avLst/>
          </a:prstGeom>
        </p:spPr>
      </p:pic>
      <p:pic>
        <p:nvPicPr>
          <p:cNvPr id="5" name="Resim 4">
            <a:extLst>
              <a:ext uri="{FF2B5EF4-FFF2-40B4-BE49-F238E27FC236}">
                <a16:creationId xmlns:a16="http://schemas.microsoft.com/office/drawing/2014/main" id="{65D28E05-2D56-42A9-B5F2-DB912D11FBCA}"/>
              </a:ext>
            </a:extLst>
          </p:cNvPr>
          <p:cNvPicPr>
            <a:picLocks noChangeAspect="1"/>
          </p:cNvPicPr>
          <p:nvPr/>
        </p:nvPicPr>
        <p:blipFill rotWithShape="1">
          <a:blip r:embed="rId3" cstate="print"/>
          <a:srcRect l="5682" r="3571"/>
          <a:stretch/>
        </p:blipFill>
        <p:spPr>
          <a:xfrm>
            <a:off x="6658514" y="1550894"/>
            <a:ext cx="5470733" cy="4760259"/>
          </a:xfrm>
          <a:prstGeom prst="rect">
            <a:avLst/>
          </a:prstGeom>
        </p:spPr>
      </p:pic>
      <p:sp>
        <p:nvSpPr>
          <p:cNvPr id="24577" name="Rectangle 1"/>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734848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2BCEDD2-7F9D-4671-A79B-E635955BACE5}"/>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46188ECE-0D7F-447D-BF49-9062B53C5116}"/>
              </a:ext>
            </a:extLst>
          </p:cNvPr>
          <p:cNvPicPr>
            <a:picLocks noGrp="1" noChangeAspect="1"/>
          </p:cNvPicPr>
          <p:nvPr>
            <p:ph idx="1"/>
          </p:nvPr>
        </p:nvPicPr>
        <p:blipFill>
          <a:blip r:embed="rId2" cstate="print"/>
          <a:stretch>
            <a:fillRect/>
          </a:stretch>
        </p:blipFill>
        <p:spPr>
          <a:xfrm>
            <a:off x="533927" y="165664"/>
            <a:ext cx="10970296" cy="6235135"/>
          </a:xfrm>
          <a:prstGeom prst="rect">
            <a:avLst/>
          </a:prstGeom>
        </p:spPr>
      </p:pic>
    </p:spTree>
    <p:extLst>
      <p:ext uri="{BB962C8B-B14F-4D97-AF65-F5344CB8AC3E}">
        <p14:creationId xmlns:p14="http://schemas.microsoft.com/office/powerpoint/2010/main" val="2610778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0F8B32C9-151A-4AAF-A555-35AEB49E18AB}"/>
              </a:ext>
            </a:extLst>
          </p:cNvPr>
          <p:cNvPicPr>
            <a:picLocks noGrp="1" noChangeAspect="1"/>
          </p:cNvPicPr>
          <p:nvPr>
            <p:ph idx="1"/>
          </p:nvPr>
        </p:nvPicPr>
        <p:blipFill>
          <a:blip r:embed="rId2" cstate="print"/>
          <a:stretch>
            <a:fillRect/>
          </a:stretch>
        </p:blipFill>
        <p:spPr>
          <a:xfrm>
            <a:off x="1767925" y="179297"/>
            <a:ext cx="7896029" cy="6678703"/>
          </a:xfrm>
          <a:prstGeom prst="rect">
            <a:avLst/>
          </a:prstGeom>
        </p:spPr>
      </p:pic>
    </p:spTree>
    <p:extLst>
      <p:ext uri="{BB962C8B-B14F-4D97-AF65-F5344CB8AC3E}">
        <p14:creationId xmlns:p14="http://schemas.microsoft.com/office/powerpoint/2010/main" val="1026877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3EA06821-7DA4-4EAC-88B1-718DD92B314F}"/>
              </a:ext>
            </a:extLst>
          </p:cNvPr>
          <p:cNvPicPr>
            <a:picLocks noGrp="1" noChangeAspect="1"/>
          </p:cNvPicPr>
          <p:nvPr>
            <p:ph idx="1"/>
          </p:nvPr>
        </p:nvPicPr>
        <p:blipFill>
          <a:blip r:embed="rId2" cstate="print"/>
          <a:stretch>
            <a:fillRect/>
          </a:stretch>
        </p:blipFill>
        <p:spPr>
          <a:xfrm>
            <a:off x="1110591" y="872845"/>
            <a:ext cx="9733759" cy="5112310"/>
          </a:xfrm>
          <a:prstGeom prst="rect">
            <a:avLst/>
          </a:prstGeom>
        </p:spPr>
      </p:pic>
      <p:pic>
        <p:nvPicPr>
          <p:cNvPr id="5" name="Resim 4">
            <a:extLst>
              <a:ext uri="{FF2B5EF4-FFF2-40B4-BE49-F238E27FC236}">
                <a16:creationId xmlns:a16="http://schemas.microsoft.com/office/drawing/2014/main" id="{4D63C91B-A7EA-4DDF-A719-FD9CB0310A7A}"/>
              </a:ext>
            </a:extLst>
          </p:cNvPr>
          <p:cNvPicPr>
            <a:picLocks noChangeAspect="1"/>
          </p:cNvPicPr>
          <p:nvPr/>
        </p:nvPicPr>
        <p:blipFill>
          <a:blip r:embed="rId3" cstate="print"/>
          <a:stretch>
            <a:fillRect/>
          </a:stretch>
        </p:blipFill>
        <p:spPr>
          <a:xfrm>
            <a:off x="6554451" y="2115859"/>
            <a:ext cx="3566701" cy="992764"/>
          </a:xfrm>
          <a:prstGeom prst="rect">
            <a:avLst/>
          </a:prstGeom>
        </p:spPr>
      </p:pic>
    </p:spTree>
    <p:extLst>
      <p:ext uri="{BB962C8B-B14F-4D97-AF65-F5344CB8AC3E}">
        <p14:creationId xmlns:p14="http://schemas.microsoft.com/office/powerpoint/2010/main" val="1778677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CEB8E6DE-AD84-4A01-A6AD-72A112D4C8B2}"/>
              </a:ext>
            </a:extLst>
          </p:cNvPr>
          <p:cNvPicPr>
            <a:picLocks noGrp="1" noChangeAspect="1"/>
          </p:cNvPicPr>
          <p:nvPr>
            <p:ph idx="1"/>
          </p:nvPr>
        </p:nvPicPr>
        <p:blipFill>
          <a:blip r:embed="rId2" cstate="print"/>
          <a:stretch>
            <a:fillRect/>
          </a:stretch>
        </p:blipFill>
        <p:spPr>
          <a:xfrm>
            <a:off x="2875231" y="47391"/>
            <a:ext cx="6008793" cy="6810609"/>
          </a:xfrm>
          <a:prstGeom prst="rect">
            <a:avLst/>
          </a:prstGeom>
        </p:spPr>
      </p:pic>
    </p:spTree>
    <p:extLst>
      <p:ext uri="{BB962C8B-B14F-4D97-AF65-F5344CB8AC3E}">
        <p14:creationId xmlns:p14="http://schemas.microsoft.com/office/powerpoint/2010/main" val="3089169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A0840310-1834-42DC-92CD-2846F027097B}"/>
              </a:ext>
            </a:extLst>
          </p:cNvPr>
          <p:cNvPicPr>
            <a:picLocks noGrp="1" noChangeAspect="1"/>
          </p:cNvPicPr>
          <p:nvPr>
            <p:ph idx="1"/>
          </p:nvPr>
        </p:nvPicPr>
        <p:blipFill>
          <a:blip r:embed="rId2" cstate="print"/>
          <a:stretch>
            <a:fillRect/>
          </a:stretch>
        </p:blipFill>
        <p:spPr>
          <a:xfrm>
            <a:off x="2990085" y="181211"/>
            <a:ext cx="5598103" cy="6676789"/>
          </a:xfrm>
          <a:prstGeom prst="rect">
            <a:avLst/>
          </a:prstGeom>
        </p:spPr>
      </p:pic>
      <p:sp>
        <p:nvSpPr>
          <p:cNvPr id="5" name="Metin kutusu 4">
            <a:extLst>
              <a:ext uri="{FF2B5EF4-FFF2-40B4-BE49-F238E27FC236}">
                <a16:creationId xmlns:a16="http://schemas.microsoft.com/office/drawing/2014/main" id="{67F7CEBF-F8AC-4D58-BDE2-A310A6F2B3FE}"/>
              </a:ext>
            </a:extLst>
          </p:cNvPr>
          <p:cNvSpPr txBox="1"/>
          <p:nvPr/>
        </p:nvSpPr>
        <p:spPr>
          <a:xfrm>
            <a:off x="3541059" y="2008094"/>
            <a:ext cx="1057836" cy="523220"/>
          </a:xfrm>
          <a:prstGeom prst="rect">
            <a:avLst/>
          </a:prstGeom>
          <a:noFill/>
        </p:spPr>
        <p:txBody>
          <a:bodyPr wrap="square" rtlCol="0">
            <a:spAutoFit/>
          </a:bodyPr>
          <a:lstStyle/>
          <a:p>
            <a:r>
              <a:rPr lang="tr-TR" sz="2800" dirty="0">
                <a:latin typeface="ALFABET98" panose="00000400000000000000" pitchFamily="2" charset="0"/>
              </a:rPr>
              <a:t>füze</a:t>
            </a:r>
          </a:p>
        </p:txBody>
      </p:sp>
      <p:sp>
        <p:nvSpPr>
          <p:cNvPr id="6" name="Metin kutusu 5">
            <a:extLst>
              <a:ext uri="{FF2B5EF4-FFF2-40B4-BE49-F238E27FC236}">
                <a16:creationId xmlns:a16="http://schemas.microsoft.com/office/drawing/2014/main" id="{0118833B-A73B-44F2-B0A1-A5E4C9071C42}"/>
              </a:ext>
            </a:extLst>
          </p:cNvPr>
          <p:cNvSpPr txBox="1"/>
          <p:nvPr/>
        </p:nvSpPr>
        <p:spPr>
          <a:xfrm>
            <a:off x="3440383" y="3693459"/>
            <a:ext cx="1057836" cy="523220"/>
          </a:xfrm>
          <a:prstGeom prst="rect">
            <a:avLst/>
          </a:prstGeom>
          <a:noFill/>
        </p:spPr>
        <p:txBody>
          <a:bodyPr wrap="square" rtlCol="0">
            <a:spAutoFit/>
          </a:bodyPr>
          <a:lstStyle/>
          <a:p>
            <a:r>
              <a:rPr lang="tr-TR" sz="2800" dirty="0">
                <a:latin typeface="ALFABET98" panose="00000400000000000000" pitchFamily="2" charset="0"/>
              </a:rPr>
              <a:t>uzay</a:t>
            </a:r>
          </a:p>
        </p:txBody>
      </p:sp>
      <p:sp>
        <p:nvSpPr>
          <p:cNvPr id="7" name="Metin kutusu 6">
            <a:extLst>
              <a:ext uri="{FF2B5EF4-FFF2-40B4-BE49-F238E27FC236}">
                <a16:creationId xmlns:a16="http://schemas.microsoft.com/office/drawing/2014/main" id="{294C3698-537B-4E91-A200-82BAC11143FF}"/>
              </a:ext>
            </a:extLst>
          </p:cNvPr>
          <p:cNvSpPr txBox="1"/>
          <p:nvPr/>
        </p:nvSpPr>
        <p:spPr>
          <a:xfrm>
            <a:off x="3541059" y="5280212"/>
            <a:ext cx="1317812" cy="523220"/>
          </a:xfrm>
          <a:prstGeom prst="rect">
            <a:avLst/>
          </a:prstGeom>
          <a:noFill/>
        </p:spPr>
        <p:txBody>
          <a:bodyPr wrap="square" rtlCol="0">
            <a:spAutoFit/>
          </a:bodyPr>
          <a:lstStyle/>
          <a:p>
            <a:r>
              <a:rPr lang="tr-TR" sz="2800" dirty="0">
                <a:latin typeface="ALFABET98" panose="00000400000000000000" pitchFamily="2" charset="0"/>
              </a:rPr>
              <a:t>dünya</a:t>
            </a:r>
          </a:p>
        </p:txBody>
      </p:sp>
      <p:sp>
        <p:nvSpPr>
          <p:cNvPr id="8" name="Metin kutusu 7">
            <a:extLst>
              <a:ext uri="{FF2B5EF4-FFF2-40B4-BE49-F238E27FC236}">
                <a16:creationId xmlns:a16="http://schemas.microsoft.com/office/drawing/2014/main" id="{F083FD46-C241-400E-8CBC-E103484FDAC5}"/>
              </a:ext>
            </a:extLst>
          </p:cNvPr>
          <p:cNvSpPr txBox="1"/>
          <p:nvPr/>
        </p:nvSpPr>
        <p:spPr>
          <a:xfrm>
            <a:off x="6866965" y="2008094"/>
            <a:ext cx="1577787" cy="523220"/>
          </a:xfrm>
          <a:prstGeom prst="rect">
            <a:avLst/>
          </a:prstGeom>
          <a:noFill/>
        </p:spPr>
        <p:txBody>
          <a:bodyPr wrap="square" rtlCol="0">
            <a:spAutoFit/>
          </a:bodyPr>
          <a:lstStyle/>
          <a:p>
            <a:r>
              <a:rPr lang="tr-TR" sz="2800" dirty="0">
                <a:latin typeface="ALFABET98" panose="00000400000000000000" pitchFamily="2" charset="0"/>
              </a:rPr>
              <a:t>astronot</a:t>
            </a:r>
          </a:p>
        </p:txBody>
      </p:sp>
      <p:sp>
        <p:nvSpPr>
          <p:cNvPr id="9" name="Metin kutusu 8">
            <a:extLst>
              <a:ext uri="{FF2B5EF4-FFF2-40B4-BE49-F238E27FC236}">
                <a16:creationId xmlns:a16="http://schemas.microsoft.com/office/drawing/2014/main" id="{2257E390-F343-47C3-82A5-B95DC4339522}"/>
              </a:ext>
            </a:extLst>
          </p:cNvPr>
          <p:cNvSpPr txBox="1"/>
          <p:nvPr/>
        </p:nvSpPr>
        <p:spPr>
          <a:xfrm>
            <a:off x="7037294" y="3693459"/>
            <a:ext cx="1057836" cy="523220"/>
          </a:xfrm>
          <a:prstGeom prst="rect">
            <a:avLst/>
          </a:prstGeom>
          <a:noFill/>
        </p:spPr>
        <p:txBody>
          <a:bodyPr wrap="square" rtlCol="0">
            <a:spAutoFit/>
          </a:bodyPr>
          <a:lstStyle/>
          <a:p>
            <a:r>
              <a:rPr lang="tr-TR" sz="2800" dirty="0">
                <a:latin typeface="ALFABET98" panose="00000400000000000000" pitchFamily="2" charset="0"/>
              </a:rPr>
              <a:t>ay</a:t>
            </a:r>
          </a:p>
        </p:txBody>
      </p:sp>
      <p:sp>
        <p:nvSpPr>
          <p:cNvPr id="10" name="Metin kutusu 9">
            <a:extLst>
              <a:ext uri="{FF2B5EF4-FFF2-40B4-BE49-F238E27FC236}">
                <a16:creationId xmlns:a16="http://schemas.microsoft.com/office/drawing/2014/main" id="{DB937268-6437-4124-B782-92488FFD4413}"/>
              </a:ext>
            </a:extLst>
          </p:cNvPr>
          <p:cNvSpPr txBox="1"/>
          <p:nvPr/>
        </p:nvSpPr>
        <p:spPr>
          <a:xfrm>
            <a:off x="7037294" y="5378824"/>
            <a:ext cx="1057836" cy="523220"/>
          </a:xfrm>
          <a:prstGeom prst="rect">
            <a:avLst/>
          </a:prstGeom>
          <a:noFill/>
        </p:spPr>
        <p:txBody>
          <a:bodyPr wrap="square" rtlCol="0">
            <a:spAutoFit/>
          </a:bodyPr>
          <a:lstStyle/>
          <a:p>
            <a:r>
              <a:rPr lang="tr-TR" sz="2800" dirty="0">
                <a:latin typeface="ALFABET98" panose="00000400000000000000" pitchFamily="2" charset="0"/>
              </a:rPr>
              <a:t>yıldız</a:t>
            </a:r>
          </a:p>
        </p:txBody>
      </p:sp>
    </p:spTree>
    <p:extLst>
      <p:ext uri="{BB962C8B-B14F-4D97-AF65-F5344CB8AC3E}">
        <p14:creationId xmlns:p14="http://schemas.microsoft.com/office/powerpoint/2010/main" val="354728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DB216A2A-8A98-45BD-9708-3C39163A72B5}"/>
              </a:ext>
            </a:extLst>
          </p:cNvPr>
          <p:cNvPicPr>
            <a:picLocks noGrp="1" noChangeAspect="1"/>
          </p:cNvPicPr>
          <p:nvPr>
            <p:ph idx="1"/>
          </p:nvPr>
        </p:nvPicPr>
        <p:blipFill>
          <a:blip r:embed="rId2" cstate="print"/>
          <a:stretch>
            <a:fillRect/>
          </a:stretch>
        </p:blipFill>
        <p:spPr>
          <a:xfrm>
            <a:off x="1164106" y="311776"/>
            <a:ext cx="9863788" cy="6234448"/>
          </a:xfrm>
          <a:prstGeom prst="rect">
            <a:avLst/>
          </a:prstGeom>
        </p:spPr>
      </p:pic>
      <p:sp>
        <p:nvSpPr>
          <p:cNvPr id="5" name="Metin kutusu 4">
            <a:extLst>
              <a:ext uri="{FF2B5EF4-FFF2-40B4-BE49-F238E27FC236}">
                <a16:creationId xmlns:a16="http://schemas.microsoft.com/office/drawing/2014/main" id="{D17B929C-6987-44CB-B848-FE3F46D7B96D}"/>
              </a:ext>
            </a:extLst>
          </p:cNvPr>
          <p:cNvSpPr txBox="1"/>
          <p:nvPr/>
        </p:nvSpPr>
        <p:spPr>
          <a:xfrm>
            <a:off x="1936373" y="1888606"/>
            <a:ext cx="3209365" cy="523220"/>
          </a:xfrm>
          <a:prstGeom prst="rect">
            <a:avLst/>
          </a:prstGeom>
          <a:noFill/>
        </p:spPr>
        <p:txBody>
          <a:bodyPr wrap="square" rtlCol="0">
            <a:spAutoFit/>
          </a:bodyPr>
          <a:lstStyle/>
          <a:p>
            <a:r>
              <a:rPr lang="tr-TR" sz="2800" dirty="0">
                <a:latin typeface="ALFABET98" panose="00000400000000000000" pitchFamily="2" charset="0"/>
              </a:rPr>
              <a:t>Astronot olmak</a:t>
            </a:r>
          </a:p>
        </p:txBody>
      </p:sp>
      <p:sp>
        <p:nvSpPr>
          <p:cNvPr id="6" name="Metin kutusu 5">
            <a:extLst>
              <a:ext uri="{FF2B5EF4-FFF2-40B4-BE49-F238E27FC236}">
                <a16:creationId xmlns:a16="http://schemas.microsoft.com/office/drawing/2014/main" id="{9C76BC49-B82E-4912-9736-84180241FD1A}"/>
              </a:ext>
            </a:extLst>
          </p:cNvPr>
          <p:cNvSpPr txBox="1"/>
          <p:nvPr/>
        </p:nvSpPr>
        <p:spPr>
          <a:xfrm>
            <a:off x="1936372" y="3578043"/>
            <a:ext cx="7010400" cy="523220"/>
          </a:xfrm>
          <a:prstGeom prst="rect">
            <a:avLst/>
          </a:prstGeom>
          <a:noFill/>
        </p:spPr>
        <p:txBody>
          <a:bodyPr wrap="square" rtlCol="0">
            <a:spAutoFit/>
          </a:bodyPr>
          <a:lstStyle/>
          <a:p>
            <a:r>
              <a:rPr lang="tr-TR" sz="2800" dirty="0">
                <a:latin typeface="ALFABET98" panose="00000400000000000000" pitchFamily="2" charset="0"/>
              </a:rPr>
              <a:t>Aya merhaba deyip yıldızlara el sallamak</a:t>
            </a:r>
          </a:p>
        </p:txBody>
      </p:sp>
      <p:sp>
        <p:nvSpPr>
          <p:cNvPr id="7" name="Metin kutusu 6">
            <a:extLst>
              <a:ext uri="{FF2B5EF4-FFF2-40B4-BE49-F238E27FC236}">
                <a16:creationId xmlns:a16="http://schemas.microsoft.com/office/drawing/2014/main" id="{6AA93F81-5A05-4AB8-B5B4-EA25224CBCF6}"/>
              </a:ext>
            </a:extLst>
          </p:cNvPr>
          <p:cNvSpPr txBox="1"/>
          <p:nvPr/>
        </p:nvSpPr>
        <p:spPr>
          <a:xfrm>
            <a:off x="1909478" y="4127706"/>
            <a:ext cx="5441582" cy="523220"/>
          </a:xfrm>
          <a:prstGeom prst="rect">
            <a:avLst/>
          </a:prstGeom>
          <a:noFill/>
        </p:spPr>
        <p:txBody>
          <a:bodyPr wrap="square" rtlCol="0">
            <a:spAutoFit/>
          </a:bodyPr>
          <a:lstStyle/>
          <a:p>
            <a:r>
              <a:rPr lang="tr-TR" sz="2800" dirty="0">
                <a:latin typeface="ALFABET98" panose="00000400000000000000" pitchFamily="2" charset="0"/>
              </a:rPr>
              <a:t>Bir gün yıldızlara ulaşmak</a:t>
            </a:r>
          </a:p>
        </p:txBody>
      </p:sp>
      <p:sp>
        <p:nvSpPr>
          <p:cNvPr id="8" name="Metin kutusu 7">
            <a:extLst>
              <a:ext uri="{FF2B5EF4-FFF2-40B4-BE49-F238E27FC236}">
                <a16:creationId xmlns:a16="http://schemas.microsoft.com/office/drawing/2014/main" id="{6051C28C-2B15-49AA-9A11-0168C4D37FB6}"/>
              </a:ext>
            </a:extLst>
          </p:cNvPr>
          <p:cNvSpPr txBox="1"/>
          <p:nvPr/>
        </p:nvSpPr>
        <p:spPr>
          <a:xfrm>
            <a:off x="1936372" y="2422413"/>
            <a:ext cx="3209365" cy="523220"/>
          </a:xfrm>
          <a:prstGeom prst="rect">
            <a:avLst/>
          </a:prstGeom>
          <a:noFill/>
        </p:spPr>
        <p:txBody>
          <a:bodyPr wrap="square" rtlCol="0">
            <a:spAutoFit/>
          </a:bodyPr>
          <a:lstStyle/>
          <a:p>
            <a:r>
              <a:rPr lang="tr-TR" sz="2800" dirty="0">
                <a:latin typeface="ALFABET98" panose="00000400000000000000" pitchFamily="2" charset="0"/>
              </a:rPr>
              <a:t>Füzeye binmek</a:t>
            </a:r>
          </a:p>
        </p:txBody>
      </p:sp>
      <p:sp>
        <p:nvSpPr>
          <p:cNvPr id="9" name="Metin kutusu 8">
            <a:extLst>
              <a:ext uri="{FF2B5EF4-FFF2-40B4-BE49-F238E27FC236}">
                <a16:creationId xmlns:a16="http://schemas.microsoft.com/office/drawing/2014/main" id="{48F69A7F-B464-4E7C-9A1B-90AA64DA7393}"/>
              </a:ext>
            </a:extLst>
          </p:cNvPr>
          <p:cNvSpPr txBox="1"/>
          <p:nvPr/>
        </p:nvSpPr>
        <p:spPr>
          <a:xfrm>
            <a:off x="1936375" y="3024698"/>
            <a:ext cx="3209365" cy="523220"/>
          </a:xfrm>
          <a:prstGeom prst="rect">
            <a:avLst/>
          </a:prstGeom>
          <a:noFill/>
        </p:spPr>
        <p:txBody>
          <a:bodyPr wrap="square" rtlCol="0">
            <a:spAutoFit/>
          </a:bodyPr>
          <a:lstStyle/>
          <a:p>
            <a:r>
              <a:rPr lang="tr-TR" sz="2800" dirty="0">
                <a:latin typeface="ALFABET98" panose="00000400000000000000" pitchFamily="2" charset="0"/>
              </a:rPr>
              <a:t>Uzaya gitmek</a:t>
            </a:r>
          </a:p>
        </p:txBody>
      </p:sp>
    </p:spTree>
    <p:extLst>
      <p:ext uri="{BB962C8B-B14F-4D97-AF65-F5344CB8AC3E}">
        <p14:creationId xmlns:p14="http://schemas.microsoft.com/office/powerpoint/2010/main" val="148664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167BFAF3-B99F-4570-9D5A-D5D7DDBBFEE1}"/>
              </a:ext>
            </a:extLst>
          </p:cNvPr>
          <p:cNvPicPr>
            <a:picLocks noGrp="1" noChangeAspect="1"/>
          </p:cNvPicPr>
          <p:nvPr>
            <p:ph idx="1"/>
          </p:nvPr>
        </p:nvPicPr>
        <p:blipFill>
          <a:blip r:embed="rId2" cstate="print"/>
          <a:stretch>
            <a:fillRect/>
          </a:stretch>
        </p:blipFill>
        <p:spPr>
          <a:xfrm>
            <a:off x="1777111" y="130475"/>
            <a:ext cx="8442653" cy="6597050"/>
          </a:xfrm>
          <a:prstGeom prst="rect">
            <a:avLst/>
          </a:prstGeom>
        </p:spPr>
      </p:pic>
      <p:sp>
        <p:nvSpPr>
          <p:cNvPr id="5" name="Metin kutusu 4">
            <a:extLst>
              <a:ext uri="{FF2B5EF4-FFF2-40B4-BE49-F238E27FC236}">
                <a16:creationId xmlns:a16="http://schemas.microsoft.com/office/drawing/2014/main" id="{2193B8C5-F595-4FCF-9BB2-6B81B070D21B}"/>
              </a:ext>
            </a:extLst>
          </p:cNvPr>
          <p:cNvSpPr txBox="1"/>
          <p:nvPr/>
        </p:nvSpPr>
        <p:spPr>
          <a:xfrm>
            <a:off x="2061882" y="5547810"/>
            <a:ext cx="349623" cy="523220"/>
          </a:xfrm>
          <a:prstGeom prst="rect">
            <a:avLst/>
          </a:prstGeom>
          <a:noFill/>
        </p:spPr>
        <p:txBody>
          <a:bodyPr wrap="square" rtlCol="0">
            <a:spAutoFit/>
          </a:bodyPr>
          <a:lstStyle/>
          <a:p>
            <a:r>
              <a:rPr lang="tr-TR" sz="2800" dirty="0">
                <a:solidFill>
                  <a:srgbClr val="FF0000"/>
                </a:solidFill>
                <a:latin typeface="ALFABET98" panose="00000400000000000000" pitchFamily="2" charset="0"/>
              </a:rPr>
              <a:t>A</a:t>
            </a:r>
          </a:p>
        </p:txBody>
      </p:sp>
      <p:sp>
        <p:nvSpPr>
          <p:cNvPr id="6" name="Metin kutusu 5">
            <a:extLst>
              <a:ext uri="{FF2B5EF4-FFF2-40B4-BE49-F238E27FC236}">
                <a16:creationId xmlns:a16="http://schemas.microsoft.com/office/drawing/2014/main" id="{671A4E38-48CF-4A3B-BC26-DD5130DAB275}"/>
              </a:ext>
            </a:extLst>
          </p:cNvPr>
          <p:cNvSpPr txBox="1"/>
          <p:nvPr/>
        </p:nvSpPr>
        <p:spPr>
          <a:xfrm>
            <a:off x="2548359" y="5547810"/>
            <a:ext cx="349623" cy="461665"/>
          </a:xfrm>
          <a:prstGeom prst="rect">
            <a:avLst/>
          </a:prstGeom>
          <a:noFill/>
        </p:spPr>
        <p:txBody>
          <a:bodyPr wrap="square" rtlCol="0">
            <a:spAutoFit/>
          </a:bodyPr>
          <a:lstStyle/>
          <a:p>
            <a:r>
              <a:rPr lang="tr-TR" sz="2400" dirty="0">
                <a:solidFill>
                  <a:srgbClr val="FF0000"/>
                </a:solidFill>
                <a:latin typeface="ALFABET98" panose="00000400000000000000" pitchFamily="2" charset="0"/>
              </a:rPr>
              <a:t>D</a:t>
            </a:r>
          </a:p>
        </p:txBody>
      </p:sp>
    </p:spTree>
    <p:extLst>
      <p:ext uri="{BB962C8B-B14F-4D97-AF65-F5344CB8AC3E}">
        <p14:creationId xmlns:p14="http://schemas.microsoft.com/office/powerpoint/2010/main" val="40328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a:extLst>
              <a:ext uri="{FF2B5EF4-FFF2-40B4-BE49-F238E27FC236}">
                <a16:creationId xmlns:a16="http://schemas.microsoft.com/office/drawing/2014/main" id="{9B31E57D-D345-46A0-85F5-7C230D466C54}"/>
              </a:ext>
            </a:extLst>
          </p:cNvPr>
          <p:cNvPicPr>
            <a:picLocks noGrp="1" noChangeAspect="1"/>
          </p:cNvPicPr>
          <p:nvPr>
            <p:ph idx="1"/>
          </p:nvPr>
        </p:nvPicPr>
        <p:blipFill>
          <a:blip r:embed="rId2" cstate="print"/>
          <a:stretch>
            <a:fillRect/>
          </a:stretch>
        </p:blipFill>
        <p:spPr>
          <a:xfrm>
            <a:off x="1339183" y="0"/>
            <a:ext cx="8961264" cy="6534256"/>
          </a:xfrm>
          <a:prstGeom prst="rect">
            <a:avLst/>
          </a:prstGeom>
        </p:spPr>
      </p:pic>
      <p:sp>
        <p:nvSpPr>
          <p:cNvPr id="7" name="Metin kutusu 6">
            <a:extLst>
              <a:ext uri="{FF2B5EF4-FFF2-40B4-BE49-F238E27FC236}">
                <a16:creationId xmlns:a16="http://schemas.microsoft.com/office/drawing/2014/main" id="{D040DA46-F539-4306-9C13-0F1DF5CB1667}"/>
              </a:ext>
            </a:extLst>
          </p:cNvPr>
          <p:cNvSpPr txBox="1"/>
          <p:nvPr/>
        </p:nvSpPr>
        <p:spPr>
          <a:xfrm>
            <a:off x="3442446" y="2554941"/>
            <a:ext cx="1550894" cy="523220"/>
          </a:xfrm>
          <a:prstGeom prst="rect">
            <a:avLst/>
          </a:prstGeom>
          <a:noFill/>
        </p:spPr>
        <p:txBody>
          <a:bodyPr wrap="square" rtlCol="0">
            <a:spAutoFit/>
          </a:bodyPr>
          <a:lstStyle/>
          <a:p>
            <a:r>
              <a:rPr lang="tr-TR" sz="2800" dirty="0">
                <a:latin typeface="ALFABET98" panose="00000400000000000000" pitchFamily="2" charset="0"/>
              </a:rPr>
              <a:t>Füzeme</a:t>
            </a:r>
          </a:p>
        </p:txBody>
      </p:sp>
      <p:sp>
        <p:nvSpPr>
          <p:cNvPr id="8" name="Metin kutusu 7">
            <a:extLst>
              <a:ext uri="{FF2B5EF4-FFF2-40B4-BE49-F238E27FC236}">
                <a16:creationId xmlns:a16="http://schemas.microsoft.com/office/drawing/2014/main" id="{6FC2E2BA-FD00-463B-8DBF-DC97C6C3F64E}"/>
              </a:ext>
            </a:extLst>
          </p:cNvPr>
          <p:cNvSpPr txBox="1"/>
          <p:nvPr/>
        </p:nvSpPr>
        <p:spPr>
          <a:xfrm>
            <a:off x="6585613" y="5123128"/>
            <a:ext cx="869574" cy="523220"/>
          </a:xfrm>
          <a:prstGeom prst="rect">
            <a:avLst/>
          </a:prstGeom>
          <a:noFill/>
        </p:spPr>
        <p:txBody>
          <a:bodyPr wrap="square" rtlCol="0">
            <a:spAutoFit/>
          </a:bodyPr>
          <a:lstStyle/>
          <a:p>
            <a:r>
              <a:rPr lang="tr-TR" sz="2800" dirty="0">
                <a:latin typeface="ALFABET98" panose="00000400000000000000" pitchFamily="2" charset="0"/>
              </a:rPr>
              <a:t>gün</a:t>
            </a:r>
          </a:p>
        </p:txBody>
      </p:sp>
      <p:sp>
        <p:nvSpPr>
          <p:cNvPr id="9" name="Metin kutusu 8">
            <a:extLst>
              <a:ext uri="{FF2B5EF4-FFF2-40B4-BE49-F238E27FC236}">
                <a16:creationId xmlns:a16="http://schemas.microsoft.com/office/drawing/2014/main" id="{0477194C-0DF8-4DEA-8790-D23E04CF00EC}"/>
              </a:ext>
            </a:extLst>
          </p:cNvPr>
          <p:cNvSpPr txBox="1"/>
          <p:nvPr/>
        </p:nvSpPr>
        <p:spPr>
          <a:xfrm>
            <a:off x="5036440" y="5112840"/>
            <a:ext cx="672352" cy="523220"/>
          </a:xfrm>
          <a:prstGeom prst="rect">
            <a:avLst/>
          </a:prstGeom>
          <a:noFill/>
        </p:spPr>
        <p:txBody>
          <a:bodyPr wrap="square" rtlCol="0">
            <a:spAutoFit/>
          </a:bodyPr>
          <a:lstStyle/>
          <a:p>
            <a:r>
              <a:rPr lang="tr-TR" sz="2800" dirty="0">
                <a:latin typeface="ALFABET98" panose="00000400000000000000" pitchFamily="2" charset="0"/>
              </a:rPr>
              <a:t>bir</a:t>
            </a:r>
          </a:p>
        </p:txBody>
      </p:sp>
      <p:sp>
        <p:nvSpPr>
          <p:cNvPr id="10" name="Metin kutusu 9">
            <a:extLst>
              <a:ext uri="{FF2B5EF4-FFF2-40B4-BE49-F238E27FC236}">
                <a16:creationId xmlns:a16="http://schemas.microsoft.com/office/drawing/2014/main" id="{5553BD5F-8973-48C0-B168-E96EC20A8157}"/>
              </a:ext>
            </a:extLst>
          </p:cNvPr>
          <p:cNvSpPr txBox="1"/>
          <p:nvPr/>
        </p:nvSpPr>
        <p:spPr>
          <a:xfrm>
            <a:off x="4064458" y="5590222"/>
            <a:ext cx="1550894" cy="523220"/>
          </a:xfrm>
          <a:prstGeom prst="rect">
            <a:avLst/>
          </a:prstGeom>
          <a:noFill/>
        </p:spPr>
        <p:txBody>
          <a:bodyPr wrap="square" rtlCol="0">
            <a:spAutoFit/>
          </a:bodyPr>
          <a:lstStyle/>
          <a:p>
            <a:r>
              <a:rPr lang="tr-TR" sz="2800" dirty="0">
                <a:latin typeface="ALFABET98" panose="00000400000000000000" pitchFamily="2" charset="0"/>
              </a:rPr>
              <a:t>kırpan</a:t>
            </a:r>
          </a:p>
        </p:txBody>
      </p:sp>
      <p:sp>
        <p:nvSpPr>
          <p:cNvPr id="11" name="Metin kutusu 10">
            <a:extLst>
              <a:ext uri="{FF2B5EF4-FFF2-40B4-BE49-F238E27FC236}">
                <a16:creationId xmlns:a16="http://schemas.microsoft.com/office/drawing/2014/main" id="{642CB023-DEDD-4C43-92FD-A0166B463B24}"/>
              </a:ext>
            </a:extLst>
          </p:cNvPr>
          <p:cNvSpPr txBox="1"/>
          <p:nvPr/>
        </p:nvSpPr>
        <p:spPr>
          <a:xfrm>
            <a:off x="4545106" y="3005518"/>
            <a:ext cx="1550894" cy="523220"/>
          </a:xfrm>
          <a:prstGeom prst="rect">
            <a:avLst/>
          </a:prstGeom>
          <a:noFill/>
        </p:spPr>
        <p:txBody>
          <a:bodyPr wrap="square" rtlCol="0">
            <a:spAutoFit/>
          </a:bodyPr>
          <a:lstStyle/>
          <a:p>
            <a:r>
              <a:rPr lang="tr-TR" sz="2800" dirty="0">
                <a:latin typeface="ALFABET98" panose="00000400000000000000" pitchFamily="2" charset="0"/>
              </a:rPr>
              <a:t>füzemi</a:t>
            </a:r>
          </a:p>
        </p:txBody>
      </p:sp>
      <p:sp>
        <p:nvSpPr>
          <p:cNvPr id="12" name="Metin kutusu 11">
            <a:extLst>
              <a:ext uri="{FF2B5EF4-FFF2-40B4-BE49-F238E27FC236}">
                <a16:creationId xmlns:a16="http://schemas.microsoft.com/office/drawing/2014/main" id="{E06B657A-A8DF-45B6-91D5-9C516E0965FD}"/>
              </a:ext>
            </a:extLst>
          </p:cNvPr>
          <p:cNvSpPr txBox="1"/>
          <p:nvPr/>
        </p:nvSpPr>
        <p:spPr>
          <a:xfrm>
            <a:off x="3612774" y="3452341"/>
            <a:ext cx="1550894" cy="523220"/>
          </a:xfrm>
          <a:prstGeom prst="rect">
            <a:avLst/>
          </a:prstGeom>
          <a:noFill/>
        </p:spPr>
        <p:txBody>
          <a:bodyPr wrap="square" rtlCol="0">
            <a:spAutoFit/>
          </a:bodyPr>
          <a:lstStyle/>
          <a:p>
            <a:r>
              <a:rPr lang="tr-TR" sz="2800" dirty="0">
                <a:latin typeface="ALFABET98" panose="00000400000000000000" pitchFamily="2" charset="0"/>
              </a:rPr>
              <a:t>Uzaya</a:t>
            </a:r>
          </a:p>
        </p:txBody>
      </p:sp>
      <p:sp>
        <p:nvSpPr>
          <p:cNvPr id="13" name="Metin kutusu 12">
            <a:extLst>
              <a:ext uri="{FF2B5EF4-FFF2-40B4-BE49-F238E27FC236}">
                <a16:creationId xmlns:a16="http://schemas.microsoft.com/office/drawing/2014/main" id="{79FDDF1D-3B3A-4489-A4D1-3C71A0E98DBB}"/>
              </a:ext>
            </a:extLst>
          </p:cNvPr>
          <p:cNvSpPr txBox="1"/>
          <p:nvPr/>
        </p:nvSpPr>
        <p:spPr>
          <a:xfrm>
            <a:off x="3747246" y="4250192"/>
            <a:ext cx="1550894" cy="523220"/>
          </a:xfrm>
          <a:prstGeom prst="rect">
            <a:avLst/>
          </a:prstGeom>
          <a:noFill/>
        </p:spPr>
        <p:txBody>
          <a:bodyPr wrap="square" rtlCol="0">
            <a:spAutoFit/>
          </a:bodyPr>
          <a:lstStyle/>
          <a:p>
            <a:r>
              <a:rPr lang="tr-TR" sz="2800" dirty="0">
                <a:latin typeface="ALFABET98" panose="00000400000000000000" pitchFamily="2" charset="0"/>
              </a:rPr>
              <a:t>sallayıp</a:t>
            </a:r>
          </a:p>
        </p:txBody>
      </p:sp>
      <p:sp>
        <p:nvSpPr>
          <p:cNvPr id="14" name="Metin kutusu 13">
            <a:extLst>
              <a:ext uri="{FF2B5EF4-FFF2-40B4-BE49-F238E27FC236}">
                <a16:creationId xmlns:a16="http://schemas.microsoft.com/office/drawing/2014/main" id="{CCE38F98-C50F-4450-8509-EE50E66C8232}"/>
              </a:ext>
            </a:extLst>
          </p:cNvPr>
          <p:cNvSpPr txBox="1"/>
          <p:nvPr/>
        </p:nvSpPr>
        <p:spPr>
          <a:xfrm>
            <a:off x="3621738" y="4658597"/>
            <a:ext cx="1550894" cy="523220"/>
          </a:xfrm>
          <a:prstGeom prst="rect">
            <a:avLst/>
          </a:prstGeom>
          <a:noFill/>
        </p:spPr>
        <p:txBody>
          <a:bodyPr wrap="square" rtlCol="0">
            <a:spAutoFit/>
          </a:bodyPr>
          <a:lstStyle/>
          <a:p>
            <a:r>
              <a:rPr lang="tr-TR" sz="2800" dirty="0">
                <a:latin typeface="ALFABET98" panose="00000400000000000000" pitchFamily="2" charset="0"/>
              </a:rPr>
              <a:t>merhaba</a:t>
            </a:r>
          </a:p>
        </p:txBody>
      </p:sp>
    </p:spTree>
    <p:extLst>
      <p:ext uri="{BB962C8B-B14F-4D97-AF65-F5344CB8AC3E}">
        <p14:creationId xmlns:p14="http://schemas.microsoft.com/office/powerpoint/2010/main" val="3223059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649B5647-BC95-4439-9A5A-580814248380}"/>
              </a:ext>
            </a:extLst>
          </p:cNvPr>
          <p:cNvPicPr>
            <a:picLocks noGrp="1" noChangeAspect="1"/>
          </p:cNvPicPr>
          <p:nvPr>
            <p:ph idx="1"/>
          </p:nvPr>
        </p:nvPicPr>
        <p:blipFill>
          <a:blip r:embed="rId2" cstate="print"/>
          <a:stretch>
            <a:fillRect/>
          </a:stretch>
        </p:blipFill>
        <p:spPr>
          <a:xfrm>
            <a:off x="1100895" y="263584"/>
            <a:ext cx="9990210" cy="6594416"/>
          </a:xfrm>
          <a:prstGeom prst="rect">
            <a:avLst/>
          </a:prstGeom>
        </p:spPr>
      </p:pic>
    </p:spTree>
    <p:extLst>
      <p:ext uri="{BB962C8B-B14F-4D97-AF65-F5344CB8AC3E}">
        <p14:creationId xmlns:p14="http://schemas.microsoft.com/office/powerpoint/2010/main" val="3962302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A320038D-D6CF-4FC8-B547-E0C89CC44D8C}"/>
              </a:ext>
            </a:extLst>
          </p:cNvPr>
          <p:cNvPicPr>
            <a:picLocks noGrp="1" noChangeAspect="1"/>
          </p:cNvPicPr>
          <p:nvPr>
            <p:ph idx="1"/>
          </p:nvPr>
        </p:nvPicPr>
        <p:blipFill>
          <a:blip r:embed="rId2" cstate="print"/>
          <a:stretch>
            <a:fillRect/>
          </a:stretch>
        </p:blipFill>
        <p:spPr>
          <a:xfrm>
            <a:off x="2171912" y="62754"/>
            <a:ext cx="6030793" cy="6716040"/>
          </a:xfrm>
          <a:prstGeom prst="rect">
            <a:avLst/>
          </a:prstGeom>
        </p:spPr>
      </p:pic>
    </p:spTree>
    <p:extLst>
      <p:ext uri="{BB962C8B-B14F-4D97-AF65-F5344CB8AC3E}">
        <p14:creationId xmlns:p14="http://schemas.microsoft.com/office/powerpoint/2010/main" val="3863501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552B2A64-BFE0-446B-8624-5961C4FE8A13}"/>
              </a:ext>
            </a:extLst>
          </p:cNvPr>
          <p:cNvPicPr>
            <a:picLocks noChangeAspect="1"/>
          </p:cNvPicPr>
          <p:nvPr/>
        </p:nvPicPr>
        <p:blipFill>
          <a:blip r:embed="rId2" cstate="print"/>
          <a:stretch>
            <a:fillRect/>
          </a:stretch>
        </p:blipFill>
        <p:spPr>
          <a:xfrm>
            <a:off x="1597732" y="94845"/>
            <a:ext cx="8996536" cy="6490314"/>
          </a:xfrm>
          <a:prstGeom prst="rect">
            <a:avLst/>
          </a:prstGeom>
        </p:spPr>
      </p:pic>
    </p:spTree>
    <p:extLst>
      <p:ext uri="{BB962C8B-B14F-4D97-AF65-F5344CB8AC3E}">
        <p14:creationId xmlns:p14="http://schemas.microsoft.com/office/powerpoint/2010/main" val="899220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128982C5-5B3F-422B-A4ED-4FE2C16A5CEE}"/>
              </a:ext>
            </a:extLst>
          </p:cNvPr>
          <p:cNvPicPr>
            <a:picLocks noGrp="1" noChangeAspect="1"/>
          </p:cNvPicPr>
          <p:nvPr>
            <p:ph idx="1"/>
          </p:nvPr>
        </p:nvPicPr>
        <p:blipFill>
          <a:blip r:embed="rId2" cstate="print"/>
          <a:stretch>
            <a:fillRect/>
          </a:stretch>
        </p:blipFill>
        <p:spPr>
          <a:xfrm>
            <a:off x="715493" y="535447"/>
            <a:ext cx="10761014" cy="5569518"/>
          </a:xfrm>
          <a:prstGeom prst="rect">
            <a:avLst/>
          </a:prstGeom>
        </p:spPr>
      </p:pic>
      <p:sp>
        <p:nvSpPr>
          <p:cNvPr id="5" name="Metin kutusu 4">
            <a:extLst>
              <a:ext uri="{FF2B5EF4-FFF2-40B4-BE49-F238E27FC236}">
                <a16:creationId xmlns:a16="http://schemas.microsoft.com/office/drawing/2014/main" id="{7657A7A3-EAAB-4D9C-B225-FFF98167A31F}"/>
              </a:ext>
            </a:extLst>
          </p:cNvPr>
          <p:cNvSpPr txBox="1"/>
          <p:nvPr/>
        </p:nvSpPr>
        <p:spPr>
          <a:xfrm>
            <a:off x="1873625" y="5414682"/>
            <a:ext cx="1443316" cy="461665"/>
          </a:xfrm>
          <a:prstGeom prst="rect">
            <a:avLst/>
          </a:prstGeom>
          <a:noFill/>
        </p:spPr>
        <p:txBody>
          <a:bodyPr wrap="square" rtlCol="0">
            <a:spAutoFit/>
          </a:bodyPr>
          <a:lstStyle/>
          <a:p>
            <a:r>
              <a:rPr lang="tr-TR" sz="2400" dirty="0">
                <a:latin typeface="ALFABET98" panose="00000400000000000000" pitchFamily="2" charset="0"/>
              </a:rPr>
              <a:t>Bilgisayar</a:t>
            </a:r>
          </a:p>
        </p:txBody>
      </p:sp>
      <p:sp>
        <p:nvSpPr>
          <p:cNvPr id="6" name="Metin kutusu 5">
            <a:extLst>
              <a:ext uri="{FF2B5EF4-FFF2-40B4-BE49-F238E27FC236}">
                <a16:creationId xmlns:a16="http://schemas.microsoft.com/office/drawing/2014/main" id="{20367C78-34B8-4936-A6B0-C595BEC8421B}"/>
              </a:ext>
            </a:extLst>
          </p:cNvPr>
          <p:cNvSpPr txBox="1"/>
          <p:nvPr/>
        </p:nvSpPr>
        <p:spPr>
          <a:xfrm>
            <a:off x="3358126" y="5448288"/>
            <a:ext cx="1443316" cy="461665"/>
          </a:xfrm>
          <a:prstGeom prst="rect">
            <a:avLst/>
          </a:prstGeom>
          <a:noFill/>
        </p:spPr>
        <p:txBody>
          <a:bodyPr wrap="square" rtlCol="0">
            <a:spAutoFit/>
          </a:bodyPr>
          <a:lstStyle/>
          <a:p>
            <a:r>
              <a:rPr lang="tr-TR" sz="2400" dirty="0">
                <a:latin typeface="ALFABET98" panose="00000400000000000000" pitchFamily="2" charset="0"/>
              </a:rPr>
              <a:t>laptop</a:t>
            </a:r>
          </a:p>
        </p:txBody>
      </p:sp>
      <p:sp>
        <p:nvSpPr>
          <p:cNvPr id="7" name="Metin kutusu 6">
            <a:extLst>
              <a:ext uri="{FF2B5EF4-FFF2-40B4-BE49-F238E27FC236}">
                <a16:creationId xmlns:a16="http://schemas.microsoft.com/office/drawing/2014/main" id="{133055AA-EFC7-40B0-AF13-2151F2B78043}"/>
              </a:ext>
            </a:extLst>
          </p:cNvPr>
          <p:cNvSpPr txBox="1"/>
          <p:nvPr/>
        </p:nvSpPr>
        <p:spPr>
          <a:xfrm>
            <a:off x="5620872" y="5347446"/>
            <a:ext cx="1443316" cy="461665"/>
          </a:xfrm>
          <a:prstGeom prst="rect">
            <a:avLst/>
          </a:prstGeom>
          <a:noFill/>
        </p:spPr>
        <p:txBody>
          <a:bodyPr wrap="square" rtlCol="0">
            <a:spAutoFit/>
          </a:bodyPr>
          <a:lstStyle/>
          <a:p>
            <a:r>
              <a:rPr lang="tr-TR" sz="2400" dirty="0">
                <a:latin typeface="ALFABET98" panose="00000400000000000000" pitchFamily="2" charset="0"/>
              </a:rPr>
              <a:t>Robot</a:t>
            </a:r>
          </a:p>
        </p:txBody>
      </p:sp>
      <p:sp>
        <p:nvSpPr>
          <p:cNvPr id="8" name="Metin kutusu 7">
            <a:extLst>
              <a:ext uri="{FF2B5EF4-FFF2-40B4-BE49-F238E27FC236}">
                <a16:creationId xmlns:a16="http://schemas.microsoft.com/office/drawing/2014/main" id="{7BCA1BF1-07F1-44EA-8051-65F0B07FF155}"/>
              </a:ext>
            </a:extLst>
          </p:cNvPr>
          <p:cNvSpPr txBox="1"/>
          <p:nvPr/>
        </p:nvSpPr>
        <p:spPr>
          <a:xfrm>
            <a:off x="8453719" y="5414681"/>
            <a:ext cx="1443316" cy="461665"/>
          </a:xfrm>
          <a:prstGeom prst="rect">
            <a:avLst/>
          </a:prstGeom>
          <a:noFill/>
        </p:spPr>
        <p:txBody>
          <a:bodyPr wrap="square" rtlCol="0">
            <a:spAutoFit/>
          </a:bodyPr>
          <a:lstStyle/>
          <a:p>
            <a:r>
              <a:rPr lang="tr-TR" sz="2400" dirty="0">
                <a:latin typeface="ALFABET98" panose="00000400000000000000" pitchFamily="2" charset="0"/>
              </a:rPr>
              <a:t>Astronot</a:t>
            </a:r>
          </a:p>
        </p:txBody>
      </p:sp>
    </p:spTree>
    <p:extLst>
      <p:ext uri="{BB962C8B-B14F-4D97-AF65-F5344CB8AC3E}">
        <p14:creationId xmlns:p14="http://schemas.microsoft.com/office/powerpoint/2010/main" val="2830363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25CB06DD-C0AE-4F27-87C1-F4F57CEE85AC}"/>
              </a:ext>
            </a:extLst>
          </p:cNvPr>
          <p:cNvPicPr>
            <a:picLocks noGrp="1" noChangeAspect="1"/>
          </p:cNvPicPr>
          <p:nvPr>
            <p:ph idx="1"/>
          </p:nvPr>
        </p:nvPicPr>
        <p:blipFill>
          <a:blip r:embed="rId2" cstate="print"/>
          <a:stretch>
            <a:fillRect/>
          </a:stretch>
        </p:blipFill>
        <p:spPr>
          <a:xfrm>
            <a:off x="2091810" y="246750"/>
            <a:ext cx="7694330" cy="5905637"/>
          </a:xfrm>
          <a:prstGeom prst="rect">
            <a:avLst/>
          </a:prstGeom>
        </p:spPr>
      </p:pic>
      <p:sp>
        <p:nvSpPr>
          <p:cNvPr id="5" name="Dikdörtgen 4">
            <a:extLst>
              <a:ext uri="{FF2B5EF4-FFF2-40B4-BE49-F238E27FC236}">
                <a16:creationId xmlns:a16="http://schemas.microsoft.com/office/drawing/2014/main" id="{15EB1D29-5203-4D4D-87FA-7FBA58E9C6FD}"/>
              </a:ext>
            </a:extLst>
          </p:cNvPr>
          <p:cNvSpPr/>
          <p:nvPr/>
        </p:nvSpPr>
        <p:spPr>
          <a:xfrm>
            <a:off x="2303644" y="3914844"/>
            <a:ext cx="9538732" cy="461665"/>
          </a:xfrm>
          <a:prstGeom prst="rect">
            <a:avLst/>
          </a:prstGeom>
        </p:spPr>
        <p:txBody>
          <a:bodyPr wrap="square">
            <a:spAutoFit/>
          </a:bodyPr>
          <a:lstStyle/>
          <a:p>
            <a:r>
              <a:rPr lang="tr-TR" sz="2400" b="0" i="0" dirty="0">
                <a:solidFill>
                  <a:srgbClr val="000000"/>
                </a:solidFill>
                <a:effectLst/>
                <a:latin typeface="ALFABET98" panose="00000400000000000000" pitchFamily="2" charset="0"/>
              </a:rPr>
              <a:t>Pazar sabahı Sude, annesi ve babası neşeyle dışarıya çıktılar</a:t>
            </a:r>
            <a:endParaRPr lang="tr-TR" sz="2400" dirty="0">
              <a:latin typeface="ALFABET98" panose="00000400000000000000" pitchFamily="2" charset="0"/>
            </a:endParaRPr>
          </a:p>
        </p:txBody>
      </p:sp>
      <p:sp>
        <p:nvSpPr>
          <p:cNvPr id="6" name="Dikdörtgen 5">
            <a:extLst>
              <a:ext uri="{FF2B5EF4-FFF2-40B4-BE49-F238E27FC236}">
                <a16:creationId xmlns:a16="http://schemas.microsoft.com/office/drawing/2014/main" id="{8499E2FD-085E-4104-A3D8-1112AB45230F}"/>
              </a:ext>
            </a:extLst>
          </p:cNvPr>
          <p:cNvSpPr/>
          <p:nvPr/>
        </p:nvSpPr>
        <p:spPr>
          <a:xfrm>
            <a:off x="2303644" y="4732002"/>
            <a:ext cx="9601485" cy="461665"/>
          </a:xfrm>
          <a:prstGeom prst="rect">
            <a:avLst/>
          </a:prstGeom>
        </p:spPr>
        <p:txBody>
          <a:bodyPr wrap="square">
            <a:spAutoFit/>
          </a:bodyPr>
          <a:lstStyle/>
          <a:p>
            <a:r>
              <a:rPr lang="tr-TR" sz="2400" b="0" i="0" dirty="0">
                <a:solidFill>
                  <a:srgbClr val="000000"/>
                </a:solidFill>
                <a:effectLst/>
                <a:latin typeface="ALFABET98" panose="00000400000000000000" pitchFamily="2" charset="0"/>
              </a:rPr>
              <a:t>Sokakta, ellerinde tableti olmayanlar cep telefonlarıyla konuşuyordu</a:t>
            </a:r>
            <a:endParaRPr lang="tr-TR" sz="2400" dirty="0">
              <a:latin typeface="ALFABET98" panose="00000400000000000000" pitchFamily="2" charset="0"/>
            </a:endParaRPr>
          </a:p>
        </p:txBody>
      </p:sp>
      <p:sp>
        <p:nvSpPr>
          <p:cNvPr id="7" name="Dikdörtgen 6">
            <a:extLst>
              <a:ext uri="{FF2B5EF4-FFF2-40B4-BE49-F238E27FC236}">
                <a16:creationId xmlns:a16="http://schemas.microsoft.com/office/drawing/2014/main" id="{8019F365-C0B7-4F94-9734-FE57BB9146BF}"/>
              </a:ext>
            </a:extLst>
          </p:cNvPr>
          <p:cNvSpPr/>
          <p:nvPr/>
        </p:nvSpPr>
        <p:spPr>
          <a:xfrm>
            <a:off x="2149584" y="5545304"/>
            <a:ext cx="9970697" cy="1200329"/>
          </a:xfrm>
          <a:prstGeom prst="rect">
            <a:avLst/>
          </a:prstGeom>
        </p:spPr>
        <p:txBody>
          <a:bodyPr wrap="square">
            <a:spAutoFit/>
          </a:bodyPr>
          <a:lstStyle/>
          <a:p>
            <a:r>
              <a:rPr lang="tr-TR" sz="2400" b="0" i="0" dirty="0">
                <a:solidFill>
                  <a:srgbClr val="000000"/>
                </a:solidFill>
                <a:effectLst/>
                <a:latin typeface="ALFABET98" panose="00000400000000000000" pitchFamily="2" charset="0"/>
              </a:rPr>
              <a:t>Sokakta, ellerinde tablet bilgisayarla dolaşan insanlar vardı. Tableti olmayanlar da cep telefonlarıyla konuşuyordu. Herkes ekran bağımlısı olmuştu. Kimse kimseyle konuşmuyordu. Sude, bu duruma çok şaşırdı.</a:t>
            </a:r>
            <a:endParaRPr lang="tr-TR" sz="2400" dirty="0">
              <a:latin typeface="ALFABET98" panose="00000400000000000000" pitchFamily="2" charset="0"/>
            </a:endParaRPr>
          </a:p>
        </p:txBody>
      </p:sp>
    </p:spTree>
    <p:extLst>
      <p:ext uri="{BB962C8B-B14F-4D97-AF65-F5344CB8AC3E}">
        <p14:creationId xmlns:p14="http://schemas.microsoft.com/office/powerpoint/2010/main" val="127109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99A05616-1CA2-4227-8A55-121211AC4C0C}"/>
              </a:ext>
            </a:extLst>
          </p:cNvPr>
          <p:cNvPicPr>
            <a:picLocks noGrp="1" noChangeAspect="1"/>
          </p:cNvPicPr>
          <p:nvPr>
            <p:ph idx="1"/>
          </p:nvPr>
        </p:nvPicPr>
        <p:blipFill>
          <a:blip r:embed="rId2" cstate="print"/>
          <a:stretch>
            <a:fillRect/>
          </a:stretch>
        </p:blipFill>
        <p:spPr>
          <a:xfrm>
            <a:off x="614083" y="1234702"/>
            <a:ext cx="10645588" cy="3606240"/>
          </a:xfrm>
          <a:prstGeom prst="rect">
            <a:avLst/>
          </a:prstGeom>
        </p:spPr>
      </p:pic>
      <p:sp>
        <p:nvSpPr>
          <p:cNvPr id="5" name="Metin kutusu 4">
            <a:extLst>
              <a:ext uri="{FF2B5EF4-FFF2-40B4-BE49-F238E27FC236}">
                <a16:creationId xmlns:a16="http://schemas.microsoft.com/office/drawing/2014/main" id="{18EA20FC-4F1D-40AD-9767-C48BDFC74E4D}"/>
              </a:ext>
            </a:extLst>
          </p:cNvPr>
          <p:cNvSpPr txBox="1"/>
          <p:nvPr/>
        </p:nvSpPr>
        <p:spPr>
          <a:xfrm>
            <a:off x="1380565" y="4912660"/>
            <a:ext cx="9206754" cy="830997"/>
          </a:xfrm>
          <a:prstGeom prst="rect">
            <a:avLst/>
          </a:prstGeom>
          <a:noFill/>
        </p:spPr>
        <p:txBody>
          <a:bodyPr wrap="square" rtlCol="0">
            <a:spAutoFit/>
          </a:bodyPr>
          <a:lstStyle/>
          <a:p>
            <a:r>
              <a:rPr lang="tr-TR" sz="2400" dirty="0">
                <a:latin typeface="ALFABET98" panose="00000400000000000000" pitchFamily="2" charset="0"/>
              </a:rPr>
              <a:t>Arkadaşım Ozan’ın doğum </a:t>
            </a:r>
            <a:r>
              <a:rPr lang="tr-TR" sz="2400" dirty="0" err="1">
                <a:latin typeface="ALFABET98" panose="00000400000000000000" pitchFamily="2" charset="0"/>
              </a:rPr>
              <a:t>günü.Ona</a:t>
            </a:r>
            <a:r>
              <a:rPr lang="tr-TR" sz="2400" dirty="0">
                <a:latin typeface="ALFABET98" panose="00000400000000000000" pitchFamily="2" charset="0"/>
              </a:rPr>
              <a:t> ne alacağım? Buldum ! Kitapçıda gördüğüm Ay’ın ve Dünya’nın hareketli maketini alacağım.</a:t>
            </a:r>
          </a:p>
        </p:txBody>
      </p:sp>
    </p:spTree>
    <p:extLst>
      <p:ext uri="{BB962C8B-B14F-4D97-AF65-F5344CB8AC3E}">
        <p14:creationId xmlns:p14="http://schemas.microsoft.com/office/powerpoint/2010/main" val="93813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085E010F-775B-4E7B-AD74-47EE837A431F}"/>
              </a:ext>
            </a:extLst>
          </p:cNvPr>
          <p:cNvPicPr>
            <a:picLocks noGrp="1" noChangeAspect="1"/>
          </p:cNvPicPr>
          <p:nvPr>
            <p:ph idx="1"/>
          </p:nvPr>
        </p:nvPicPr>
        <p:blipFill>
          <a:blip r:embed="rId2" cstate="print"/>
          <a:stretch>
            <a:fillRect/>
          </a:stretch>
        </p:blipFill>
        <p:spPr>
          <a:xfrm>
            <a:off x="981717" y="301697"/>
            <a:ext cx="9891545" cy="6394938"/>
          </a:xfrm>
          <a:prstGeom prst="rect">
            <a:avLst/>
          </a:prstGeom>
        </p:spPr>
      </p:pic>
      <p:sp>
        <p:nvSpPr>
          <p:cNvPr id="5" name="Dikdörtgen 4">
            <a:extLst>
              <a:ext uri="{FF2B5EF4-FFF2-40B4-BE49-F238E27FC236}">
                <a16:creationId xmlns:a16="http://schemas.microsoft.com/office/drawing/2014/main" id="{265DE9DE-15E2-47D6-9754-C3033AA5F019}"/>
              </a:ext>
            </a:extLst>
          </p:cNvPr>
          <p:cNvSpPr/>
          <p:nvPr/>
        </p:nvSpPr>
        <p:spPr>
          <a:xfrm>
            <a:off x="1891553" y="2700209"/>
            <a:ext cx="8328212" cy="3539430"/>
          </a:xfrm>
          <a:prstGeom prst="rect">
            <a:avLst/>
          </a:prstGeom>
        </p:spPr>
        <p:txBody>
          <a:bodyPr wrap="square">
            <a:spAutoFit/>
          </a:bodyPr>
          <a:lstStyle/>
          <a:p>
            <a:r>
              <a:rPr lang="tr-TR" sz="2800" b="0" i="0" dirty="0">
                <a:solidFill>
                  <a:srgbClr val="000000"/>
                </a:solidFill>
                <a:effectLst/>
                <a:latin typeface="ALFABET98" panose="00000400000000000000" pitchFamily="2" charset="0"/>
              </a:rPr>
              <a:t>Elektrik bulunmasaydı günlük yaşantımızda birçok şeyi yapamazdık. Örneğin lambalar yanmazdı ve bu yüzden akşamları karanlıkta otururduk yada mum yakardık</a:t>
            </a:r>
            <a:r>
              <a:rPr lang="tr-TR" sz="2800" b="0" i="0" u="none" strike="noStrike" dirty="0">
                <a:solidFill>
                  <a:srgbClr val="F42447"/>
                </a:solidFill>
                <a:effectLst/>
                <a:latin typeface="ALFABET98" panose="00000400000000000000" pitchFamily="2" charset="0"/>
                <a:hlinkClick r:id="rId3"/>
              </a:rPr>
              <a:t>.</a:t>
            </a:r>
            <a:r>
              <a:rPr lang="tr-TR" sz="2800" b="0" i="0" dirty="0">
                <a:solidFill>
                  <a:srgbClr val="000000"/>
                </a:solidFill>
                <a:effectLst/>
                <a:latin typeface="ALFABET98" panose="00000400000000000000" pitchFamily="2" charset="0"/>
              </a:rPr>
              <a:t> Bilgisayar çalışmazdı ve bu yüzden araştırma yapamazdık. Televizyon çalışmazdı ve bu yüzden çizgi film izleyemezdik. Bulaşık ve çamaşır makinesi çalışmazdı ve bu yüzden annem çamaşır ve bulaşıklarımızı elinde yıkamak zorunda kalırdı.</a:t>
            </a:r>
            <a:endParaRPr lang="tr-TR" sz="2800" dirty="0">
              <a:latin typeface="ALFABET98" panose="00000400000000000000" pitchFamily="2" charset="0"/>
            </a:endParaRPr>
          </a:p>
        </p:txBody>
      </p:sp>
    </p:spTree>
    <p:extLst>
      <p:ext uri="{BB962C8B-B14F-4D97-AF65-F5344CB8AC3E}">
        <p14:creationId xmlns:p14="http://schemas.microsoft.com/office/powerpoint/2010/main" val="408181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DE54A0FF-01FE-4B14-8427-6B7EC77B10AD}"/>
              </a:ext>
            </a:extLst>
          </p:cNvPr>
          <p:cNvPicPr>
            <a:picLocks noGrp="1" noChangeAspect="1"/>
          </p:cNvPicPr>
          <p:nvPr>
            <p:ph idx="1"/>
          </p:nvPr>
        </p:nvPicPr>
        <p:blipFill>
          <a:blip r:embed="rId2" cstate="print"/>
          <a:stretch>
            <a:fillRect/>
          </a:stretch>
        </p:blipFill>
        <p:spPr>
          <a:xfrm>
            <a:off x="745946" y="658071"/>
            <a:ext cx="10334429" cy="4944871"/>
          </a:xfrm>
          <a:prstGeom prst="rect">
            <a:avLst/>
          </a:prstGeom>
        </p:spPr>
      </p:pic>
      <p:sp>
        <p:nvSpPr>
          <p:cNvPr id="5" name="Dikdörtgen 4">
            <a:extLst>
              <a:ext uri="{FF2B5EF4-FFF2-40B4-BE49-F238E27FC236}">
                <a16:creationId xmlns:a16="http://schemas.microsoft.com/office/drawing/2014/main" id="{6F73AB5D-D896-47AB-B201-3DC8EF423C73}"/>
              </a:ext>
            </a:extLst>
          </p:cNvPr>
          <p:cNvSpPr/>
          <p:nvPr/>
        </p:nvSpPr>
        <p:spPr>
          <a:xfrm>
            <a:off x="2907478" y="2258216"/>
            <a:ext cx="7778451" cy="461665"/>
          </a:xfrm>
          <a:prstGeom prst="rect">
            <a:avLst/>
          </a:prstGeom>
        </p:spPr>
        <p:txBody>
          <a:bodyPr wrap="square">
            <a:spAutoFit/>
          </a:bodyPr>
          <a:lstStyle/>
          <a:p>
            <a:r>
              <a:rPr lang="tr-TR" sz="2400" b="0" i="0" dirty="0">
                <a:solidFill>
                  <a:srgbClr val="000000"/>
                </a:solidFill>
                <a:effectLst/>
                <a:latin typeface="ALFABET98" panose="00000400000000000000" pitchFamily="2" charset="0"/>
              </a:rPr>
              <a:t>Gelecek yıl hangi derslerin olacağını çok merak ediyorum</a:t>
            </a:r>
            <a:r>
              <a:rPr lang="tr-TR" b="0" i="0" dirty="0">
                <a:solidFill>
                  <a:srgbClr val="000000"/>
                </a:solidFill>
                <a:effectLst/>
                <a:latin typeface="Barlow"/>
              </a:rPr>
              <a:t>.</a:t>
            </a:r>
            <a:endParaRPr lang="tr-TR" dirty="0"/>
          </a:p>
        </p:txBody>
      </p:sp>
      <p:sp>
        <p:nvSpPr>
          <p:cNvPr id="6" name="Dikdörtgen 5">
            <a:extLst>
              <a:ext uri="{FF2B5EF4-FFF2-40B4-BE49-F238E27FC236}">
                <a16:creationId xmlns:a16="http://schemas.microsoft.com/office/drawing/2014/main" id="{A854C9E6-7F8F-4CE5-BE4E-D10BA1AB1120}"/>
              </a:ext>
            </a:extLst>
          </p:cNvPr>
          <p:cNvSpPr/>
          <p:nvPr/>
        </p:nvSpPr>
        <p:spPr>
          <a:xfrm>
            <a:off x="2818177" y="3060992"/>
            <a:ext cx="8262198" cy="461665"/>
          </a:xfrm>
          <a:prstGeom prst="rect">
            <a:avLst/>
          </a:prstGeom>
        </p:spPr>
        <p:txBody>
          <a:bodyPr wrap="none">
            <a:spAutoFit/>
          </a:bodyPr>
          <a:lstStyle/>
          <a:p>
            <a:r>
              <a:rPr lang="tr-TR" sz="2400" b="0" i="0" dirty="0">
                <a:solidFill>
                  <a:srgbClr val="000000"/>
                </a:solidFill>
                <a:effectLst/>
                <a:latin typeface="ALFABET98" panose="00000400000000000000" pitchFamily="2" charset="0"/>
              </a:rPr>
              <a:t>Okulumuzda bu yıl kapılardan duvarlara kadar yenilik yapıldı.</a:t>
            </a:r>
            <a:endParaRPr lang="tr-TR" sz="2400" dirty="0">
              <a:latin typeface="ALFABET98" panose="00000400000000000000" pitchFamily="2" charset="0"/>
            </a:endParaRPr>
          </a:p>
        </p:txBody>
      </p:sp>
      <p:sp>
        <p:nvSpPr>
          <p:cNvPr id="7" name="Dikdörtgen 6">
            <a:extLst>
              <a:ext uri="{FF2B5EF4-FFF2-40B4-BE49-F238E27FC236}">
                <a16:creationId xmlns:a16="http://schemas.microsoft.com/office/drawing/2014/main" id="{A21D521B-7067-4B43-8213-57BB91BECAE2}"/>
              </a:ext>
            </a:extLst>
          </p:cNvPr>
          <p:cNvSpPr/>
          <p:nvPr/>
        </p:nvSpPr>
        <p:spPr>
          <a:xfrm>
            <a:off x="3825282" y="3840432"/>
            <a:ext cx="5689378" cy="461665"/>
          </a:xfrm>
          <a:prstGeom prst="rect">
            <a:avLst/>
          </a:prstGeom>
        </p:spPr>
        <p:txBody>
          <a:bodyPr wrap="none">
            <a:spAutoFit/>
          </a:bodyPr>
          <a:lstStyle/>
          <a:p>
            <a:r>
              <a:rPr lang="tr-TR" sz="2400" b="0" i="0" dirty="0">
                <a:solidFill>
                  <a:srgbClr val="000000"/>
                </a:solidFill>
                <a:effectLst/>
                <a:latin typeface="ALFABET98" panose="00000400000000000000" pitchFamily="2" charset="0"/>
              </a:rPr>
              <a:t>En iyi tanıdığım bilim insanı Aziz Sancar’dır.</a:t>
            </a:r>
            <a:endParaRPr lang="tr-TR" sz="2400" dirty="0">
              <a:latin typeface="ALFABET98" panose="00000400000000000000" pitchFamily="2" charset="0"/>
            </a:endParaRPr>
          </a:p>
        </p:txBody>
      </p:sp>
      <p:sp>
        <p:nvSpPr>
          <p:cNvPr id="8" name="Dikdörtgen 7">
            <a:extLst>
              <a:ext uri="{FF2B5EF4-FFF2-40B4-BE49-F238E27FC236}">
                <a16:creationId xmlns:a16="http://schemas.microsoft.com/office/drawing/2014/main" id="{F1463ACA-EE29-4E0D-BF6B-2CC568133795}"/>
              </a:ext>
            </a:extLst>
          </p:cNvPr>
          <p:cNvSpPr/>
          <p:nvPr/>
        </p:nvSpPr>
        <p:spPr>
          <a:xfrm>
            <a:off x="2907478" y="4665658"/>
            <a:ext cx="5330305" cy="461665"/>
          </a:xfrm>
          <a:prstGeom prst="rect">
            <a:avLst/>
          </a:prstGeom>
        </p:spPr>
        <p:txBody>
          <a:bodyPr wrap="none">
            <a:spAutoFit/>
          </a:bodyPr>
          <a:lstStyle/>
          <a:p>
            <a:r>
              <a:rPr lang="tr-TR" b="0" i="0" dirty="0">
                <a:solidFill>
                  <a:srgbClr val="000000"/>
                </a:solidFill>
                <a:effectLst/>
                <a:latin typeface="Barlow"/>
              </a:rPr>
              <a:t> </a:t>
            </a:r>
            <a:r>
              <a:rPr lang="tr-TR" sz="2400" b="0" i="0" dirty="0">
                <a:solidFill>
                  <a:srgbClr val="000000"/>
                </a:solidFill>
                <a:effectLst/>
                <a:latin typeface="ALFABET98" panose="00000400000000000000" pitchFamily="2" charset="0"/>
              </a:rPr>
              <a:t>Büyüyünce ben de bir buluş yapacağım.</a:t>
            </a:r>
            <a:endParaRPr lang="tr-TR" sz="2400" dirty="0">
              <a:latin typeface="ALFABET98" panose="00000400000000000000" pitchFamily="2" charset="0"/>
            </a:endParaRPr>
          </a:p>
        </p:txBody>
      </p:sp>
    </p:spTree>
    <p:extLst>
      <p:ext uri="{BB962C8B-B14F-4D97-AF65-F5344CB8AC3E}">
        <p14:creationId xmlns:p14="http://schemas.microsoft.com/office/powerpoint/2010/main" val="83000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C054009A-BD74-4EE3-AB13-1CC1064A2F95}"/>
              </a:ext>
            </a:extLst>
          </p:cNvPr>
          <p:cNvPicPr>
            <a:picLocks noGrp="1" noChangeAspect="1"/>
          </p:cNvPicPr>
          <p:nvPr>
            <p:ph idx="1"/>
          </p:nvPr>
        </p:nvPicPr>
        <p:blipFill>
          <a:blip r:embed="rId2" cstate="print"/>
          <a:stretch>
            <a:fillRect/>
          </a:stretch>
        </p:blipFill>
        <p:spPr>
          <a:xfrm>
            <a:off x="233078" y="228376"/>
            <a:ext cx="12003187" cy="6324823"/>
          </a:xfrm>
          <a:prstGeom prst="rect">
            <a:avLst/>
          </a:prstGeom>
        </p:spPr>
      </p:pic>
    </p:spTree>
    <p:extLst>
      <p:ext uri="{BB962C8B-B14F-4D97-AF65-F5344CB8AC3E}">
        <p14:creationId xmlns:p14="http://schemas.microsoft.com/office/powerpoint/2010/main" val="1186897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3A3F77A7-E794-4914-8D46-528519F097EE}"/>
              </a:ext>
            </a:extLst>
          </p:cNvPr>
          <p:cNvPicPr>
            <a:picLocks noGrp="1" noChangeAspect="1"/>
          </p:cNvPicPr>
          <p:nvPr>
            <p:ph idx="1"/>
          </p:nvPr>
        </p:nvPicPr>
        <p:blipFill>
          <a:blip r:embed="rId2" cstate="print"/>
          <a:stretch>
            <a:fillRect/>
          </a:stretch>
        </p:blipFill>
        <p:spPr>
          <a:xfrm>
            <a:off x="196777" y="793581"/>
            <a:ext cx="6632253" cy="5270837"/>
          </a:xfrm>
          <a:prstGeom prst="rect">
            <a:avLst/>
          </a:prstGeom>
        </p:spPr>
      </p:pic>
      <p:pic>
        <p:nvPicPr>
          <p:cNvPr id="5" name="Resim 4">
            <a:extLst>
              <a:ext uri="{FF2B5EF4-FFF2-40B4-BE49-F238E27FC236}">
                <a16:creationId xmlns:a16="http://schemas.microsoft.com/office/drawing/2014/main" id="{B06CEB76-0AF0-40F3-A4E3-9C94B4C1126F}"/>
              </a:ext>
            </a:extLst>
          </p:cNvPr>
          <p:cNvPicPr>
            <a:picLocks noChangeAspect="1"/>
          </p:cNvPicPr>
          <p:nvPr/>
        </p:nvPicPr>
        <p:blipFill>
          <a:blip r:embed="rId3" cstate="print"/>
          <a:stretch>
            <a:fillRect/>
          </a:stretch>
        </p:blipFill>
        <p:spPr>
          <a:xfrm>
            <a:off x="6757312" y="1074726"/>
            <a:ext cx="5303370" cy="4178592"/>
          </a:xfrm>
          <a:prstGeom prst="rect">
            <a:avLst/>
          </a:prstGeom>
        </p:spPr>
      </p:pic>
    </p:spTree>
    <p:extLst>
      <p:ext uri="{BB962C8B-B14F-4D97-AF65-F5344CB8AC3E}">
        <p14:creationId xmlns:p14="http://schemas.microsoft.com/office/powerpoint/2010/main" val="1510070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A9FC90B8-3129-48E2-8CF3-5837F26FC722}"/>
              </a:ext>
            </a:extLst>
          </p:cNvPr>
          <p:cNvPicPr>
            <a:picLocks noGrp="1" noChangeAspect="1"/>
          </p:cNvPicPr>
          <p:nvPr>
            <p:ph idx="1"/>
          </p:nvPr>
        </p:nvPicPr>
        <p:blipFill>
          <a:blip r:embed="rId2" cstate="print"/>
          <a:stretch>
            <a:fillRect/>
          </a:stretch>
        </p:blipFill>
        <p:spPr>
          <a:xfrm>
            <a:off x="2613507" y="21956"/>
            <a:ext cx="5858140" cy="6836044"/>
          </a:xfrm>
          <a:prstGeom prst="rect">
            <a:avLst/>
          </a:prstGeom>
        </p:spPr>
      </p:pic>
      <p:cxnSp>
        <p:nvCxnSpPr>
          <p:cNvPr id="6" name="Düz Bağlayıcı 5">
            <a:extLst>
              <a:ext uri="{FF2B5EF4-FFF2-40B4-BE49-F238E27FC236}">
                <a16:creationId xmlns:a16="http://schemas.microsoft.com/office/drawing/2014/main" id="{95B3FA79-A6E9-41BC-A9A9-149ABA1A392C}"/>
              </a:ext>
            </a:extLst>
          </p:cNvPr>
          <p:cNvCxnSpPr>
            <a:cxnSpLocks/>
          </p:cNvCxnSpPr>
          <p:nvPr/>
        </p:nvCxnSpPr>
        <p:spPr>
          <a:xfrm>
            <a:off x="6723529" y="1631576"/>
            <a:ext cx="923365" cy="1416424"/>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8" name="Düz Bağlayıcı 7">
            <a:extLst>
              <a:ext uri="{FF2B5EF4-FFF2-40B4-BE49-F238E27FC236}">
                <a16:creationId xmlns:a16="http://schemas.microsoft.com/office/drawing/2014/main" id="{5448F784-71B2-430C-88B4-32BD267B9F29}"/>
              </a:ext>
            </a:extLst>
          </p:cNvPr>
          <p:cNvCxnSpPr>
            <a:cxnSpLocks/>
          </p:cNvCxnSpPr>
          <p:nvPr/>
        </p:nvCxnSpPr>
        <p:spPr>
          <a:xfrm>
            <a:off x="6736975" y="3144598"/>
            <a:ext cx="909919" cy="2888649"/>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9" name="Düz Bağlayıcı 8">
            <a:extLst>
              <a:ext uri="{FF2B5EF4-FFF2-40B4-BE49-F238E27FC236}">
                <a16:creationId xmlns:a16="http://schemas.microsoft.com/office/drawing/2014/main" id="{152AFC78-826E-48F9-8D4E-9DC8145FD2A6}"/>
              </a:ext>
            </a:extLst>
          </p:cNvPr>
          <p:cNvCxnSpPr>
            <a:cxnSpLocks/>
          </p:cNvCxnSpPr>
          <p:nvPr/>
        </p:nvCxnSpPr>
        <p:spPr>
          <a:xfrm>
            <a:off x="6723528" y="4657620"/>
            <a:ext cx="923366" cy="0"/>
          </a:xfrm>
          <a:prstGeom prst="line">
            <a:avLst/>
          </a:prstGeom>
          <a:ln w="28575"/>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5278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0D98343-323B-4D06-B87F-EA37B7C391C5}"/>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id="{76D29F39-2B84-403B-9CC9-6CF956157F03}"/>
              </a:ext>
            </a:extLst>
          </p:cNvPr>
          <p:cNvPicPr>
            <a:picLocks noGrp="1" noChangeAspect="1"/>
          </p:cNvPicPr>
          <p:nvPr>
            <p:ph idx="1"/>
          </p:nvPr>
        </p:nvPicPr>
        <p:blipFill>
          <a:blip r:embed="rId2" cstate="print"/>
          <a:stretch>
            <a:fillRect/>
          </a:stretch>
        </p:blipFill>
        <p:spPr>
          <a:xfrm>
            <a:off x="838200" y="237140"/>
            <a:ext cx="10322775" cy="6648158"/>
          </a:xfrm>
          <a:prstGeom prst="rect">
            <a:avLst/>
          </a:prstGeom>
        </p:spPr>
      </p:pic>
      <p:sp>
        <p:nvSpPr>
          <p:cNvPr id="5" name="Metin kutusu 4">
            <a:extLst>
              <a:ext uri="{FF2B5EF4-FFF2-40B4-BE49-F238E27FC236}">
                <a16:creationId xmlns:a16="http://schemas.microsoft.com/office/drawing/2014/main" id="{9B30EB02-B4A6-42E0-AFF5-3E14D9DBEDCA}"/>
              </a:ext>
            </a:extLst>
          </p:cNvPr>
          <p:cNvSpPr txBox="1"/>
          <p:nvPr/>
        </p:nvSpPr>
        <p:spPr>
          <a:xfrm>
            <a:off x="3164539" y="3405279"/>
            <a:ext cx="2268071" cy="646331"/>
          </a:xfrm>
          <a:prstGeom prst="rect">
            <a:avLst/>
          </a:prstGeom>
          <a:noFill/>
        </p:spPr>
        <p:txBody>
          <a:bodyPr wrap="square" rtlCol="0">
            <a:spAutoFit/>
          </a:bodyPr>
          <a:lstStyle/>
          <a:p>
            <a:r>
              <a:rPr lang="tr-TR" sz="3600" dirty="0">
                <a:latin typeface="ALFABET98" panose="00000400000000000000" pitchFamily="2" charset="0"/>
              </a:rPr>
              <a:t>mont</a:t>
            </a:r>
          </a:p>
        </p:txBody>
      </p:sp>
      <p:sp>
        <p:nvSpPr>
          <p:cNvPr id="6" name="Metin kutusu 5">
            <a:extLst>
              <a:ext uri="{FF2B5EF4-FFF2-40B4-BE49-F238E27FC236}">
                <a16:creationId xmlns:a16="http://schemas.microsoft.com/office/drawing/2014/main" id="{7118B58E-B6B2-44B2-8212-3984A9A84F56}"/>
              </a:ext>
            </a:extLst>
          </p:cNvPr>
          <p:cNvSpPr txBox="1"/>
          <p:nvPr/>
        </p:nvSpPr>
        <p:spPr>
          <a:xfrm>
            <a:off x="3164540" y="2782669"/>
            <a:ext cx="2268071" cy="646331"/>
          </a:xfrm>
          <a:prstGeom prst="rect">
            <a:avLst/>
          </a:prstGeom>
          <a:noFill/>
        </p:spPr>
        <p:txBody>
          <a:bodyPr wrap="square" rtlCol="0">
            <a:spAutoFit/>
          </a:bodyPr>
          <a:lstStyle/>
          <a:p>
            <a:r>
              <a:rPr lang="tr-TR" sz="3600" dirty="0">
                <a:latin typeface="ALFABET98" panose="00000400000000000000" pitchFamily="2" charset="0"/>
              </a:rPr>
              <a:t>çanta</a:t>
            </a:r>
          </a:p>
        </p:txBody>
      </p:sp>
      <p:sp>
        <p:nvSpPr>
          <p:cNvPr id="7" name="Metin kutusu 6">
            <a:extLst>
              <a:ext uri="{FF2B5EF4-FFF2-40B4-BE49-F238E27FC236}">
                <a16:creationId xmlns:a16="http://schemas.microsoft.com/office/drawing/2014/main" id="{1B2A1261-9CDB-4B68-98C9-84E999445B27}"/>
              </a:ext>
            </a:extLst>
          </p:cNvPr>
          <p:cNvSpPr txBox="1"/>
          <p:nvPr/>
        </p:nvSpPr>
        <p:spPr>
          <a:xfrm>
            <a:off x="3146863" y="2313298"/>
            <a:ext cx="2268071" cy="646331"/>
          </a:xfrm>
          <a:prstGeom prst="rect">
            <a:avLst/>
          </a:prstGeom>
          <a:noFill/>
        </p:spPr>
        <p:txBody>
          <a:bodyPr wrap="square" rtlCol="0">
            <a:spAutoFit/>
          </a:bodyPr>
          <a:lstStyle/>
          <a:p>
            <a:r>
              <a:rPr lang="tr-TR" sz="3600" dirty="0">
                <a:latin typeface="ALFABET98" panose="00000400000000000000" pitchFamily="2" charset="0"/>
              </a:rPr>
              <a:t>ayakkabı</a:t>
            </a:r>
          </a:p>
        </p:txBody>
      </p:sp>
      <p:sp>
        <p:nvSpPr>
          <p:cNvPr id="8" name="Metin kutusu 7">
            <a:extLst>
              <a:ext uri="{FF2B5EF4-FFF2-40B4-BE49-F238E27FC236}">
                <a16:creationId xmlns:a16="http://schemas.microsoft.com/office/drawing/2014/main" id="{F02BC1E1-421D-4015-B7B0-825757AC579A}"/>
              </a:ext>
            </a:extLst>
          </p:cNvPr>
          <p:cNvSpPr txBox="1"/>
          <p:nvPr/>
        </p:nvSpPr>
        <p:spPr>
          <a:xfrm>
            <a:off x="5995271" y="2806389"/>
            <a:ext cx="2268071" cy="646331"/>
          </a:xfrm>
          <a:prstGeom prst="rect">
            <a:avLst/>
          </a:prstGeom>
          <a:noFill/>
        </p:spPr>
        <p:txBody>
          <a:bodyPr wrap="square" rtlCol="0">
            <a:spAutoFit/>
          </a:bodyPr>
          <a:lstStyle/>
          <a:p>
            <a:r>
              <a:rPr lang="tr-TR" sz="3600" dirty="0">
                <a:latin typeface="ALFABET98" panose="00000400000000000000" pitchFamily="2" charset="0"/>
              </a:rPr>
              <a:t>koltuk</a:t>
            </a:r>
          </a:p>
        </p:txBody>
      </p:sp>
      <p:sp>
        <p:nvSpPr>
          <p:cNvPr id="9" name="Metin kutusu 8">
            <a:extLst>
              <a:ext uri="{FF2B5EF4-FFF2-40B4-BE49-F238E27FC236}">
                <a16:creationId xmlns:a16="http://schemas.microsoft.com/office/drawing/2014/main" id="{DD282FFB-A2D3-4A6B-AE80-90357FA278F9}"/>
              </a:ext>
            </a:extLst>
          </p:cNvPr>
          <p:cNvSpPr txBox="1"/>
          <p:nvPr/>
        </p:nvSpPr>
        <p:spPr>
          <a:xfrm>
            <a:off x="5950363" y="2330824"/>
            <a:ext cx="2268071" cy="646331"/>
          </a:xfrm>
          <a:prstGeom prst="rect">
            <a:avLst/>
          </a:prstGeom>
          <a:noFill/>
        </p:spPr>
        <p:txBody>
          <a:bodyPr wrap="square" rtlCol="0">
            <a:spAutoFit/>
          </a:bodyPr>
          <a:lstStyle/>
          <a:p>
            <a:r>
              <a:rPr lang="tr-TR" sz="3600" dirty="0">
                <a:latin typeface="ALFABET98" panose="00000400000000000000" pitchFamily="2" charset="0"/>
              </a:rPr>
              <a:t>yastık</a:t>
            </a:r>
          </a:p>
        </p:txBody>
      </p:sp>
      <p:sp>
        <p:nvSpPr>
          <p:cNvPr id="10" name="Metin kutusu 9">
            <a:extLst>
              <a:ext uri="{FF2B5EF4-FFF2-40B4-BE49-F238E27FC236}">
                <a16:creationId xmlns:a16="http://schemas.microsoft.com/office/drawing/2014/main" id="{C65394A3-7729-4F94-AB28-798D266C16CA}"/>
              </a:ext>
            </a:extLst>
          </p:cNvPr>
          <p:cNvSpPr txBox="1"/>
          <p:nvPr/>
        </p:nvSpPr>
        <p:spPr>
          <a:xfrm>
            <a:off x="3136839" y="3850929"/>
            <a:ext cx="2268071" cy="646331"/>
          </a:xfrm>
          <a:prstGeom prst="rect">
            <a:avLst/>
          </a:prstGeom>
          <a:noFill/>
        </p:spPr>
        <p:txBody>
          <a:bodyPr wrap="square" rtlCol="0">
            <a:spAutoFit/>
          </a:bodyPr>
          <a:lstStyle/>
          <a:p>
            <a:r>
              <a:rPr lang="tr-TR" sz="3600" dirty="0">
                <a:latin typeface="ALFABET98" panose="00000400000000000000" pitchFamily="2" charset="0"/>
              </a:rPr>
              <a:t>cüzdan</a:t>
            </a:r>
          </a:p>
        </p:txBody>
      </p:sp>
      <p:sp>
        <p:nvSpPr>
          <p:cNvPr id="11" name="Metin kutusu 10">
            <a:extLst>
              <a:ext uri="{FF2B5EF4-FFF2-40B4-BE49-F238E27FC236}">
                <a16:creationId xmlns:a16="http://schemas.microsoft.com/office/drawing/2014/main" id="{55C5187C-7D87-4E8C-BB64-40F4A2C1EB2E}"/>
              </a:ext>
            </a:extLst>
          </p:cNvPr>
          <p:cNvSpPr txBox="1"/>
          <p:nvPr/>
        </p:nvSpPr>
        <p:spPr>
          <a:xfrm>
            <a:off x="5950362" y="3321998"/>
            <a:ext cx="2268071" cy="646331"/>
          </a:xfrm>
          <a:prstGeom prst="rect">
            <a:avLst/>
          </a:prstGeom>
          <a:noFill/>
        </p:spPr>
        <p:txBody>
          <a:bodyPr wrap="square" rtlCol="0">
            <a:spAutoFit/>
          </a:bodyPr>
          <a:lstStyle/>
          <a:p>
            <a:r>
              <a:rPr lang="tr-TR" sz="3600" dirty="0">
                <a:latin typeface="ALFABET98" panose="00000400000000000000" pitchFamily="2" charset="0"/>
              </a:rPr>
              <a:t>çadır</a:t>
            </a:r>
          </a:p>
        </p:txBody>
      </p:sp>
      <p:sp>
        <p:nvSpPr>
          <p:cNvPr id="12" name="Metin kutusu 11">
            <a:extLst>
              <a:ext uri="{FF2B5EF4-FFF2-40B4-BE49-F238E27FC236}">
                <a16:creationId xmlns:a16="http://schemas.microsoft.com/office/drawing/2014/main" id="{C60DFEFF-EE64-434A-A125-48D7E76C37B1}"/>
              </a:ext>
            </a:extLst>
          </p:cNvPr>
          <p:cNvSpPr txBox="1"/>
          <p:nvPr/>
        </p:nvSpPr>
        <p:spPr>
          <a:xfrm>
            <a:off x="6028721" y="3850929"/>
            <a:ext cx="2268071" cy="646331"/>
          </a:xfrm>
          <a:prstGeom prst="rect">
            <a:avLst/>
          </a:prstGeom>
          <a:noFill/>
        </p:spPr>
        <p:txBody>
          <a:bodyPr wrap="square" rtlCol="0">
            <a:spAutoFit/>
          </a:bodyPr>
          <a:lstStyle/>
          <a:p>
            <a:r>
              <a:rPr lang="tr-TR" sz="3600" dirty="0">
                <a:latin typeface="ALFABET98" panose="00000400000000000000" pitchFamily="2" charset="0"/>
              </a:rPr>
              <a:t>bot</a:t>
            </a:r>
          </a:p>
        </p:txBody>
      </p:sp>
    </p:spTree>
    <p:extLst>
      <p:ext uri="{BB962C8B-B14F-4D97-AF65-F5344CB8AC3E}">
        <p14:creationId xmlns:p14="http://schemas.microsoft.com/office/powerpoint/2010/main" val="201137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06ADBC15-CC12-46FD-9D14-0BBC94F59FAF}"/>
              </a:ext>
            </a:extLst>
          </p:cNvPr>
          <p:cNvPicPr>
            <a:picLocks noGrp="1" noChangeAspect="1"/>
          </p:cNvPicPr>
          <p:nvPr>
            <p:ph idx="1"/>
          </p:nvPr>
        </p:nvPicPr>
        <p:blipFill>
          <a:blip r:embed="rId2" cstate="print"/>
          <a:stretch>
            <a:fillRect/>
          </a:stretch>
        </p:blipFill>
        <p:spPr>
          <a:xfrm>
            <a:off x="1390283" y="126005"/>
            <a:ext cx="9600446" cy="6605989"/>
          </a:xfrm>
          <a:prstGeom prst="rect">
            <a:avLst/>
          </a:prstGeom>
        </p:spPr>
      </p:pic>
      <p:sp>
        <p:nvSpPr>
          <p:cNvPr id="5" name="Metin kutusu 4">
            <a:extLst>
              <a:ext uri="{FF2B5EF4-FFF2-40B4-BE49-F238E27FC236}">
                <a16:creationId xmlns:a16="http://schemas.microsoft.com/office/drawing/2014/main" id="{811A3DE4-A0E4-4685-9374-DF851B87D2FC}"/>
              </a:ext>
            </a:extLst>
          </p:cNvPr>
          <p:cNvSpPr txBox="1"/>
          <p:nvPr/>
        </p:nvSpPr>
        <p:spPr>
          <a:xfrm>
            <a:off x="2465293" y="5549153"/>
            <a:ext cx="1210235" cy="523220"/>
          </a:xfrm>
          <a:prstGeom prst="rect">
            <a:avLst/>
          </a:prstGeom>
          <a:noFill/>
        </p:spPr>
        <p:txBody>
          <a:bodyPr wrap="square" rtlCol="0">
            <a:spAutoFit/>
          </a:bodyPr>
          <a:lstStyle/>
          <a:p>
            <a:r>
              <a:rPr lang="tr-TR" sz="2800" dirty="0">
                <a:latin typeface="ALFABET98" panose="00000400000000000000" pitchFamily="2" charset="0"/>
              </a:rPr>
              <a:t>Cem’in</a:t>
            </a:r>
          </a:p>
        </p:txBody>
      </p:sp>
      <p:sp>
        <p:nvSpPr>
          <p:cNvPr id="6" name="Metin kutusu 5">
            <a:extLst>
              <a:ext uri="{FF2B5EF4-FFF2-40B4-BE49-F238E27FC236}">
                <a16:creationId xmlns:a16="http://schemas.microsoft.com/office/drawing/2014/main" id="{BD3CA6CA-7724-4CD7-9ED3-C7A511240B07}"/>
              </a:ext>
            </a:extLst>
          </p:cNvPr>
          <p:cNvSpPr txBox="1"/>
          <p:nvPr/>
        </p:nvSpPr>
        <p:spPr>
          <a:xfrm>
            <a:off x="5249212" y="5997389"/>
            <a:ext cx="1210235" cy="523220"/>
          </a:xfrm>
          <a:prstGeom prst="rect">
            <a:avLst/>
          </a:prstGeom>
          <a:noFill/>
        </p:spPr>
        <p:txBody>
          <a:bodyPr wrap="square" rtlCol="0">
            <a:spAutoFit/>
          </a:bodyPr>
          <a:lstStyle/>
          <a:p>
            <a:r>
              <a:rPr lang="tr-TR" sz="2800" dirty="0">
                <a:latin typeface="ALFABET98" panose="00000400000000000000" pitchFamily="2" charset="0"/>
              </a:rPr>
              <a:t>Ece’yi</a:t>
            </a:r>
          </a:p>
        </p:txBody>
      </p:sp>
    </p:spTree>
    <p:extLst>
      <p:ext uri="{BB962C8B-B14F-4D97-AF65-F5344CB8AC3E}">
        <p14:creationId xmlns:p14="http://schemas.microsoft.com/office/powerpoint/2010/main" val="135909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1CB2D126-7B04-4B39-9F19-85CA345A792D}"/>
              </a:ext>
            </a:extLst>
          </p:cNvPr>
          <p:cNvPicPr>
            <a:picLocks noGrp="1" noChangeAspect="1"/>
          </p:cNvPicPr>
          <p:nvPr>
            <p:ph idx="1"/>
          </p:nvPr>
        </p:nvPicPr>
        <p:blipFill>
          <a:blip r:embed="rId2" cstate="print"/>
          <a:stretch>
            <a:fillRect/>
          </a:stretch>
        </p:blipFill>
        <p:spPr>
          <a:xfrm>
            <a:off x="2215380" y="77506"/>
            <a:ext cx="6121795" cy="6809273"/>
          </a:xfrm>
          <a:prstGeom prst="rect">
            <a:avLst/>
          </a:prstGeom>
        </p:spPr>
      </p:pic>
      <p:sp>
        <p:nvSpPr>
          <p:cNvPr id="5" name="Metin kutusu 4">
            <a:extLst>
              <a:ext uri="{FF2B5EF4-FFF2-40B4-BE49-F238E27FC236}">
                <a16:creationId xmlns:a16="http://schemas.microsoft.com/office/drawing/2014/main" id="{55A28CEE-7359-46B8-A489-A89E0C897E51}"/>
              </a:ext>
            </a:extLst>
          </p:cNvPr>
          <p:cNvSpPr txBox="1"/>
          <p:nvPr/>
        </p:nvSpPr>
        <p:spPr>
          <a:xfrm>
            <a:off x="3747247" y="2528048"/>
            <a:ext cx="385482" cy="461665"/>
          </a:xfrm>
          <a:prstGeom prst="rect">
            <a:avLst/>
          </a:prstGeom>
          <a:noFill/>
        </p:spPr>
        <p:txBody>
          <a:bodyPr wrap="square" rtlCol="0">
            <a:spAutoFit/>
          </a:bodyPr>
          <a:lstStyle/>
          <a:p>
            <a:r>
              <a:rPr lang="tr-TR" sz="2400" dirty="0">
                <a:latin typeface="ALFABET98" panose="00000400000000000000" pitchFamily="2" charset="0"/>
              </a:rPr>
              <a:t>d</a:t>
            </a:r>
          </a:p>
        </p:txBody>
      </p:sp>
      <p:sp>
        <p:nvSpPr>
          <p:cNvPr id="6" name="Metin kutusu 5">
            <a:extLst>
              <a:ext uri="{FF2B5EF4-FFF2-40B4-BE49-F238E27FC236}">
                <a16:creationId xmlns:a16="http://schemas.microsoft.com/office/drawing/2014/main" id="{77A2422E-354E-4FCB-B874-E0817A6E5C58}"/>
              </a:ext>
            </a:extLst>
          </p:cNvPr>
          <p:cNvSpPr txBox="1"/>
          <p:nvPr/>
        </p:nvSpPr>
        <p:spPr>
          <a:xfrm>
            <a:off x="4219012" y="2528048"/>
            <a:ext cx="385482" cy="461665"/>
          </a:xfrm>
          <a:prstGeom prst="rect">
            <a:avLst/>
          </a:prstGeom>
          <a:noFill/>
        </p:spPr>
        <p:txBody>
          <a:bodyPr wrap="square" rtlCol="0">
            <a:spAutoFit/>
          </a:bodyPr>
          <a:lstStyle/>
          <a:p>
            <a:r>
              <a:rPr lang="tr-TR" sz="2400" dirty="0">
                <a:latin typeface="ALFABET98" panose="00000400000000000000" pitchFamily="2" charset="0"/>
              </a:rPr>
              <a:t>ü</a:t>
            </a:r>
          </a:p>
        </p:txBody>
      </p:sp>
      <p:sp>
        <p:nvSpPr>
          <p:cNvPr id="7" name="Metin kutusu 6">
            <a:extLst>
              <a:ext uri="{FF2B5EF4-FFF2-40B4-BE49-F238E27FC236}">
                <a16:creationId xmlns:a16="http://schemas.microsoft.com/office/drawing/2014/main" id="{6061D913-BCBB-4EF1-806D-AD49A3428534}"/>
              </a:ext>
            </a:extLst>
          </p:cNvPr>
          <p:cNvSpPr txBox="1"/>
          <p:nvPr/>
        </p:nvSpPr>
        <p:spPr>
          <a:xfrm>
            <a:off x="4798358" y="2480975"/>
            <a:ext cx="385482" cy="461665"/>
          </a:xfrm>
          <a:prstGeom prst="rect">
            <a:avLst/>
          </a:prstGeom>
          <a:noFill/>
        </p:spPr>
        <p:txBody>
          <a:bodyPr wrap="square" rtlCol="0">
            <a:spAutoFit/>
          </a:bodyPr>
          <a:lstStyle/>
          <a:p>
            <a:r>
              <a:rPr lang="tr-TR" sz="2400" dirty="0">
                <a:latin typeface="ALFABET98" panose="00000400000000000000" pitchFamily="2" charset="0"/>
              </a:rPr>
              <a:t>ğ</a:t>
            </a:r>
          </a:p>
        </p:txBody>
      </p:sp>
      <p:sp>
        <p:nvSpPr>
          <p:cNvPr id="8" name="Metin kutusu 7">
            <a:extLst>
              <a:ext uri="{FF2B5EF4-FFF2-40B4-BE49-F238E27FC236}">
                <a16:creationId xmlns:a16="http://schemas.microsoft.com/office/drawing/2014/main" id="{5DA86221-3938-4C5C-8938-69B694B86E88}"/>
              </a:ext>
            </a:extLst>
          </p:cNvPr>
          <p:cNvSpPr txBox="1"/>
          <p:nvPr/>
        </p:nvSpPr>
        <p:spPr>
          <a:xfrm>
            <a:off x="5849470" y="2480975"/>
            <a:ext cx="385482" cy="461665"/>
          </a:xfrm>
          <a:prstGeom prst="rect">
            <a:avLst/>
          </a:prstGeom>
          <a:noFill/>
        </p:spPr>
        <p:txBody>
          <a:bodyPr wrap="square" rtlCol="0">
            <a:spAutoFit/>
          </a:bodyPr>
          <a:lstStyle/>
          <a:p>
            <a:r>
              <a:rPr lang="tr-TR" sz="2400" dirty="0">
                <a:latin typeface="ALFABET98" panose="00000400000000000000" pitchFamily="2" charset="0"/>
              </a:rPr>
              <a:t>e</a:t>
            </a:r>
          </a:p>
        </p:txBody>
      </p:sp>
      <p:sp>
        <p:nvSpPr>
          <p:cNvPr id="9" name="Metin kutusu 8">
            <a:extLst>
              <a:ext uri="{FF2B5EF4-FFF2-40B4-BE49-F238E27FC236}">
                <a16:creationId xmlns:a16="http://schemas.microsoft.com/office/drawing/2014/main" id="{7F556D83-D8E3-44C0-AF49-F2CAAD11D95C}"/>
              </a:ext>
            </a:extLst>
          </p:cNvPr>
          <p:cNvSpPr txBox="1"/>
          <p:nvPr/>
        </p:nvSpPr>
        <p:spPr>
          <a:xfrm>
            <a:off x="6935317" y="4341101"/>
            <a:ext cx="385482" cy="461665"/>
          </a:xfrm>
          <a:prstGeom prst="rect">
            <a:avLst/>
          </a:prstGeom>
          <a:noFill/>
        </p:spPr>
        <p:txBody>
          <a:bodyPr wrap="square" rtlCol="0">
            <a:spAutoFit/>
          </a:bodyPr>
          <a:lstStyle/>
          <a:p>
            <a:r>
              <a:rPr lang="tr-TR" sz="2400" dirty="0">
                <a:latin typeface="ALFABET98" panose="00000400000000000000" pitchFamily="2" charset="0"/>
              </a:rPr>
              <a:t>k</a:t>
            </a:r>
          </a:p>
        </p:txBody>
      </p:sp>
      <p:sp>
        <p:nvSpPr>
          <p:cNvPr id="10" name="Metin kutusu 9">
            <a:extLst>
              <a:ext uri="{FF2B5EF4-FFF2-40B4-BE49-F238E27FC236}">
                <a16:creationId xmlns:a16="http://schemas.microsoft.com/office/drawing/2014/main" id="{2EB860E3-DEF8-46C5-AD87-32DC561AA070}"/>
              </a:ext>
            </a:extLst>
          </p:cNvPr>
          <p:cNvSpPr txBox="1"/>
          <p:nvPr/>
        </p:nvSpPr>
        <p:spPr>
          <a:xfrm>
            <a:off x="7443505" y="3874970"/>
            <a:ext cx="385482" cy="461665"/>
          </a:xfrm>
          <a:prstGeom prst="rect">
            <a:avLst/>
          </a:prstGeom>
          <a:noFill/>
        </p:spPr>
        <p:txBody>
          <a:bodyPr wrap="square" rtlCol="0">
            <a:spAutoFit/>
          </a:bodyPr>
          <a:lstStyle/>
          <a:p>
            <a:r>
              <a:rPr lang="tr-TR" sz="2400" dirty="0">
                <a:latin typeface="ALFABET98" panose="00000400000000000000" pitchFamily="2" charset="0"/>
              </a:rPr>
              <a:t>r</a:t>
            </a:r>
          </a:p>
        </p:txBody>
      </p:sp>
      <p:sp>
        <p:nvSpPr>
          <p:cNvPr id="11" name="Metin kutusu 10">
            <a:extLst>
              <a:ext uri="{FF2B5EF4-FFF2-40B4-BE49-F238E27FC236}">
                <a16:creationId xmlns:a16="http://schemas.microsoft.com/office/drawing/2014/main" id="{C3242018-DC76-44D0-A4CE-01C33006E64A}"/>
              </a:ext>
            </a:extLst>
          </p:cNvPr>
          <p:cNvSpPr txBox="1"/>
          <p:nvPr/>
        </p:nvSpPr>
        <p:spPr>
          <a:xfrm>
            <a:off x="6935318" y="3429000"/>
            <a:ext cx="385482" cy="461665"/>
          </a:xfrm>
          <a:prstGeom prst="rect">
            <a:avLst/>
          </a:prstGeom>
          <a:noFill/>
        </p:spPr>
        <p:txBody>
          <a:bodyPr wrap="square" rtlCol="0">
            <a:spAutoFit/>
          </a:bodyPr>
          <a:lstStyle/>
          <a:p>
            <a:r>
              <a:rPr lang="tr-TR" sz="2400" dirty="0">
                <a:latin typeface="ALFABET98" panose="00000400000000000000" pitchFamily="2" charset="0"/>
              </a:rPr>
              <a:t>ç</a:t>
            </a:r>
          </a:p>
        </p:txBody>
      </p:sp>
      <p:sp>
        <p:nvSpPr>
          <p:cNvPr id="12" name="Metin kutusu 11">
            <a:extLst>
              <a:ext uri="{FF2B5EF4-FFF2-40B4-BE49-F238E27FC236}">
                <a16:creationId xmlns:a16="http://schemas.microsoft.com/office/drawing/2014/main" id="{E3ABB259-8A65-4AFC-B292-8C3C701E35A2}"/>
              </a:ext>
            </a:extLst>
          </p:cNvPr>
          <p:cNvSpPr txBox="1"/>
          <p:nvPr/>
        </p:nvSpPr>
        <p:spPr>
          <a:xfrm>
            <a:off x="6938682" y="2996463"/>
            <a:ext cx="385482" cy="461665"/>
          </a:xfrm>
          <a:prstGeom prst="rect">
            <a:avLst/>
          </a:prstGeom>
          <a:noFill/>
        </p:spPr>
        <p:txBody>
          <a:bodyPr wrap="square" rtlCol="0">
            <a:spAutoFit/>
          </a:bodyPr>
          <a:lstStyle/>
          <a:p>
            <a:r>
              <a:rPr lang="tr-TR" sz="2400" dirty="0">
                <a:latin typeface="ALFABET98" panose="00000400000000000000" pitchFamily="2" charset="0"/>
              </a:rPr>
              <a:t>u</a:t>
            </a:r>
          </a:p>
        </p:txBody>
      </p:sp>
      <p:sp>
        <p:nvSpPr>
          <p:cNvPr id="13" name="Metin kutusu 12">
            <a:extLst>
              <a:ext uri="{FF2B5EF4-FFF2-40B4-BE49-F238E27FC236}">
                <a16:creationId xmlns:a16="http://schemas.microsoft.com/office/drawing/2014/main" id="{4C3ABA77-9F69-44D9-AFA1-A2BEBC6E1190}"/>
              </a:ext>
            </a:extLst>
          </p:cNvPr>
          <p:cNvSpPr txBox="1"/>
          <p:nvPr/>
        </p:nvSpPr>
        <p:spPr>
          <a:xfrm>
            <a:off x="4219012" y="3812182"/>
            <a:ext cx="385482" cy="461665"/>
          </a:xfrm>
          <a:prstGeom prst="rect">
            <a:avLst/>
          </a:prstGeom>
          <a:noFill/>
        </p:spPr>
        <p:txBody>
          <a:bodyPr wrap="square" rtlCol="0">
            <a:spAutoFit/>
          </a:bodyPr>
          <a:lstStyle/>
          <a:p>
            <a:r>
              <a:rPr lang="tr-TR" sz="2400" dirty="0">
                <a:latin typeface="ALFABET98" panose="00000400000000000000" pitchFamily="2" charset="0"/>
              </a:rPr>
              <a:t>f</a:t>
            </a:r>
          </a:p>
        </p:txBody>
      </p:sp>
      <p:sp>
        <p:nvSpPr>
          <p:cNvPr id="14" name="Metin kutusu 13">
            <a:extLst>
              <a:ext uri="{FF2B5EF4-FFF2-40B4-BE49-F238E27FC236}">
                <a16:creationId xmlns:a16="http://schemas.microsoft.com/office/drawing/2014/main" id="{8971077C-19F2-4729-8484-FF91A19E0F2B}"/>
              </a:ext>
            </a:extLst>
          </p:cNvPr>
          <p:cNvSpPr txBox="1"/>
          <p:nvPr/>
        </p:nvSpPr>
        <p:spPr>
          <a:xfrm>
            <a:off x="5809691" y="3874969"/>
            <a:ext cx="385482" cy="461665"/>
          </a:xfrm>
          <a:prstGeom prst="rect">
            <a:avLst/>
          </a:prstGeom>
          <a:noFill/>
        </p:spPr>
        <p:txBody>
          <a:bodyPr wrap="square" rtlCol="0">
            <a:spAutoFit/>
          </a:bodyPr>
          <a:lstStyle/>
          <a:p>
            <a:r>
              <a:rPr lang="tr-TR" sz="2400" dirty="0">
                <a:latin typeface="ALFABET98" panose="00000400000000000000" pitchFamily="2" charset="0"/>
              </a:rPr>
              <a:t>m</a:t>
            </a:r>
          </a:p>
        </p:txBody>
      </p:sp>
      <p:sp>
        <p:nvSpPr>
          <p:cNvPr id="15" name="Metin kutusu 14">
            <a:extLst>
              <a:ext uri="{FF2B5EF4-FFF2-40B4-BE49-F238E27FC236}">
                <a16:creationId xmlns:a16="http://schemas.microsoft.com/office/drawing/2014/main" id="{884BA900-05CC-4612-BCCE-F11F60ADAB8B}"/>
              </a:ext>
            </a:extLst>
          </p:cNvPr>
          <p:cNvSpPr txBox="1"/>
          <p:nvPr/>
        </p:nvSpPr>
        <p:spPr>
          <a:xfrm>
            <a:off x="5295899" y="3437949"/>
            <a:ext cx="385482" cy="461665"/>
          </a:xfrm>
          <a:prstGeom prst="rect">
            <a:avLst/>
          </a:prstGeom>
          <a:noFill/>
        </p:spPr>
        <p:txBody>
          <a:bodyPr wrap="square" rtlCol="0">
            <a:spAutoFit/>
          </a:bodyPr>
          <a:lstStyle/>
          <a:p>
            <a:r>
              <a:rPr lang="tr-TR" sz="2400" dirty="0">
                <a:latin typeface="ALFABET98" panose="00000400000000000000" pitchFamily="2" charset="0"/>
              </a:rPr>
              <a:t>k</a:t>
            </a:r>
          </a:p>
        </p:txBody>
      </p:sp>
      <p:sp>
        <p:nvSpPr>
          <p:cNvPr id="16" name="Metin kutusu 15">
            <a:extLst>
              <a:ext uri="{FF2B5EF4-FFF2-40B4-BE49-F238E27FC236}">
                <a16:creationId xmlns:a16="http://schemas.microsoft.com/office/drawing/2014/main" id="{730F002C-A92D-4D86-A374-B4F3DBFCA804}"/>
              </a:ext>
            </a:extLst>
          </p:cNvPr>
          <p:cNvSpPr txBox="1"/>
          <p:nvPr/>
        </p:nvSpPr>
        <p:spPr>
          <a:xfrm>
            <a:off x="5295899" y="2935925"/>
            <a:ext cx="385482" cy="461665"/>
          </a:xfrm>
          <a:prstGeom prst="rect">
            <a:avLst/>
          </a:prstGeom>
          <a:noFill/>
        </p:spPr>
        <p:txBody>
          <a:bodyPr wrap="square" rtlCol="0">
            <a:spAutoFit/>
          </a:bodyPr>
          <a:lstStyle/>
          <a:p>
            <a:r>
              <a:rPr lang="tr-TR" sz="2400" dirty="0">
                <a:latin typeface="ALFABET98" panose="00000400000000000000" pitchFamily="2" charset="0"/>
              </a:rPr>
              <a:t>i</a:t>
            </a:r>
          </a:p>
        </p:txBody>
      </p:sp>
      <p:sp>
        <p:nvSpPr>
          <p:cNvPr id="17" name="Metin kutusu 16">
            <a:extLst>
              <a:ext uri="{FF2B5EF4-FFF2-40B4-BE49-F238E27FC236}">
                <a16:creationId xmlns:a16="http://schemas.microsoft.com/office/drawing/2014/main" id="{97B24CF4-6F0B-472E-92B4-DDE9FD18B0D1}"/>
              </a:ext>
            </a:extLst>
          </p:cNvPr>
          <p:cNvSpPr txBox="1"/>
          <p:nvPr/>
        </p:nvSpPr>
        <p:spPr>
          <a:xfrm>
            <a:off x="5295899" y="6154184"/>
            <a:ext cx="385482" cy="461665"/>
          </a:xfrm>
          <a:prstGeom prst="rect">
            <a:avLst/>
          </a:prstGeom>
          <a:noFill/>
        </p:spPr>
        <p:txBody>
          <a:bodyPr wrap="square" rtlCol="0">
            <a:spAutoFit/>
          </a:bodyPr>
          <a:lstStyle/>
          <a:p>
            <a:r>
              <a:rPr lang="tr-TR" sz="2400" dirty="0">
                <a:latin typeface="ALFABET98" panose="00000400000000000000" pitchFamily="2" charset="0"/>
              </a:rPr>
              <a:t>p</a:t>
            </a:r>
          </a:p>
        </p:txBody>
      </p:sp>
      <p:sp>
        <p:nvSpPr>
          <p:cNvPr id="18" name="Metin kutusu 17">
            <a:extLst>
              <a:ext uri="{FF2B5EF4-FFF2-40B4-BE49-F238E27FC236}">
                <a16:creationId xmlns:a16="http://schemas.microsoft.com/office/drawing/2014/main" id="{B2788D5C-D48A-4B2C-B320-62B9D384A1F0}"/>
              </a:ext>
            </a:extLst>
          </p:cNvPr>
          <p:cNvSpPr txBox="1"/>
          <p:nvPr/>
        </p:nvSpPr>
        <p:spPr>
          <a:xfrm>
            <a:off x="5844987" y="5230855"/>
            <a:ext cx="385482" cy="461665"/>
          </a:xfrm>
          <a:prstGeom prst="rect">
            <a:avLst/>
          </a:prstGeom>
          <a:noFill/>
        </p:spPr>
        <p:txBody>
          <a:bodyPr wrap="square" rtlCol="0">
            <a:spAutoFit/>
          </a:bodyPr>
          <a:lstStyle/>
          <a:p>
            <a:r>
              <a:rPr lang="tr-TR" sz="2400" dirty="0">
                <a:latin typeface="ALFABET98" panose="00000400000000000000" pitchFamily="2" charset="0"/>
              </a:rPr>
              <a:t>e</a:t>
            </a:r>
          </a:p>
        </p:txBody>
      </p:sp>
      <p:sp>
        <p:nvSpPr>
          <p:cNvPr id="19" name="Metin kutusu 18">
            <a:extLst>
              <a:ext uri="{FF2B5EF4-FFF2-40B4-BE49-F238E27FC236}">
                <a16:creationId xmlns:a16="http://schemas.microsoft.com/office/drawing/2014/main" id="{C428B9C2-D9EC-4026-BCBE-54836EA6B248}"/>
              </a:ext>
            </a:extLst>
          </p:cNvPr>
          <p:cNvSpPr txBox="1"/>
          <p:nvPr/>
        </p:nvSpPr>
        <p:spPr>
          <a:xfrm>
            <a:off x="5357252" y="4296275"/>
            <a:ext cx="385482" cy="461665"/>
          </a:xfrm>
          <a:prstGeom prst="rect">
            <a:avLst/>
          </a:prstGeom>
          <a:noFill/>
        </p:spPr>
        <p:txBody>
          <a:bodyPr wrap="square" rtlCol="0">
            <a:spAutoFit/>
          </a:bodyPr>
          <a:lstStyle/>
          <a:p>
            <a:r>
              <a:rPr lang="tr-TR" sz="2400" dirty="0">
                <a:latin typeface="ALFABET98" panose="00000400000000000000" pitchFamily="2" charset="0"/>
              </a:rPr>
              <a:t>o</a:t>
            </a:r>
          </a:p>
        </p:txBody>
      </p:sp>
      <p:sp>
        <p:nvSpPr>
          <p:cNvPr id="20" name="Metin kutusu 19">
            <a:extLst>
              <a:ext uri="{FF2B5EF4-FFF2-40B4-BE49-F238E27FC236}">
                <a16:creationId xmlns:a16="http://schemas.microsoft.com/office/drawing/2014/main" id="{7313C402-995B-49EF-9968-58AB9501E7F2}"/>
              </a:ext>
            </a:extLst>
          </p:cNvPr>
          <p:cNvSpPr txBox="1"/>
          <p:nvPr/>
        </p:nvSpPr>
        <p:spPr>
          <a:xfrm>
            <a:off x="6366900" y="3874968"/>
            <a:ext cx="385482" cy="461665"/>
          </a:xfrm>
          <a:prstGeom prst="rect">
            <a:avLst/>
          </a:prstGeom>
          <a:noFill/>
        </p:spPr>
        <p:txBody>
          <a:bodyPr wrap="square" rtlCol="0">
            <a:spAutoFit/>
          </a:bodyPr>
          <a:lstStyle/>
          <a:p>
            <a:r>
              <a:rPr lang="tr-TR" sz="2400" dirty="0">
                <a:latin typeface="ALFABET98" panose="00000400000000000000" pitchFamily="2" charset="0"/>
              </a:rPr>
              <a:t>u</a:t>
            </a:r>
          </a:p>
        </p:txBody>
      </p:sp>
      <p:sp>
        <p:nvSpPr>
          <p:cNvPr id="21" name="Metin kutusu 20">
            <a:extLst>
              <a:ext uri="{FF2B5EF4-FFF2-40B4-BE49-F238E27FC236}">
                <a16:creationId xmlns:a16="http://schemas.microsoft.com/office/drawing/2014/main" id="{1AD887FE-7E3E-446A-B662-41BB1BFA05B6}"/>
              </a:ext>
            </a:extLst>
          </p:cNvPr>
          <p:cNvSpPr txBox="1"/>
          <p:nvPr/>
        </p:nvSpPr>
        <p:spPr>
          <a:xfrm>
            <a:off x="5351649" y="5692519"/>
            <a:ext cx="385482" cy="461665"/>
          </a:xfrm>
          <a:prstGeom prst="rect">
            <a:avLst/>
          </a:prstGeom>
          <a:noFill/>
        </p:spPr>
        <p:txBody>
          <a:bodyPr wrap="square" rtlCol="0">
            <a:spAutoFit/>
          </a:bodyPr>
          <a:lstStyle/>
          <a:p>
            <a:r>
              <a:rPr lang="tr-TR" sz="2400" dirty="0">
                <a:latin typeface="ALFABET98" panose="00000400000000000000" pitchFamily="2" charset="0"/>
              </a:rPr>
              <a:t>o</a:t>
            </a:r>
          </a:p>
        </p:txBody>
      </p:sp>
      <p:sp>
        <p:nvSpPr>
          <p:cNvPr id="22" name="Metin kutusu 21">
            <a:extLst>
              <a:ext uri="{FF2B5EF4-FFF2-40B4-BE49-F238E27FC236}">
                <a16:creationId xmlns:a16="http://schemas.microsoft.com/office/drawing/2014/main" id="{1CFD92E2-1126-4D44-9756-7577A9930228}"/>
              </a:ext>
            </a:extLst>
          </p:cNvPr>
          <p:cNvSpPr txBox="1"/>
          <p:nvPr/>
        </p:nvSpPr>
        <p:spPr>
          <a:xfrm>
            <a:off x="6366900" y="5230854"/>
            <a:ext cx="385482" cy="461665"/>
          </a:xfrm>
          <a:prstGeom prst="rect">
            <a:avLst/>
          </a:prstGeom>
          <a:noFill/>
        </p:spPr>
        <p:txBody>
          <a:bodyPr wrap="square" rtlCol="0">
            <a:spAutoFit/>
          </a:bodyPr>
          <a:lstStyle/>
          <a:p>
            <a:r>
              <a:rPr lang="tr-TR" sz="2400" dirty="0">
                <a:latin typeface="ALFABET98" panose="00000400000000000000" pitchFamily="2" charset="0"/>
              </a:rPr>
              <a:t>n</a:t>
            </a:r>
          </a:p>
        </p:txBody>
      </p:sp>
      <p:sp>
        <p:nvSpPr>
          <p:cNvPr id="23" name="Metin kutusu 22">
            <a:extLst>
              <a:ext uri="{FF2B5EF4-FFF2-40B4-BE49-F238E27FC236}">
                <a16:creationId xmlns:a16="http://schemas.microsoft.com/office/drawing/2014/main" id="{8F2FD81F-E061-411A-B5BB-B1A97FBBF0E8}"/>
              </a:ext>
            </a:extLst>
          </p:cNvPr>
          <p:cNvSpPr txBox="1"/>
          <p:nvPr/>
        </p:nvSpPr>
        <p:spPr>
          <a:xfrm>
            <a:off x="4260194" y="5255498"/>
            <a:ext cx="385482" cy="461665"/>
          </a:xfrm>
          <a:prstGeom prst="rect">
            <a:avLst/>
          </a:prstGeom>
          <a:noFill/>
        </p:spPr>
        <p:txBody>
          <a:bodyPr wrap="square" rtlCol="0">
            <a:spAutoFit/>
          </a:bodyPr>
          <a:lstStyle/>
          <a:p>
            <a:r>
              <a:rPr lang="tr-TR" sz="2400" dirty="0">
                <a:latin typeface="ALFABET98" panose="00000400000000000000" pitchFamily="2" charset="0"/>
              </a:rPr>
              <a:t>d</a:t>
            </a:r>
          </a:p>
        </p:txBody>
      </p:sp>
      <p:sp>
        <p:nvSpPr>
          <p:cNvPr id="24" name="Metin kutusu 23">
            <a:extLst>
              <a:ext uri="{FF2B5EF4-FFF2-40B4-BE49-F238E27FC236}">
                <a16:creationId xmlns:a16="http://schemas.microsoft.com/office/drawing/2014/main" id="{DB103BFC-3AF4-48F0-AB74-D72DA8596855}"/>
              </a:ext>
            </a:extLst>
          </p:cNvPr>
          <p:cNvSpPr txBox="1"/>
          <p:nvPr/>
        </p:nvSpPr>
        <p:spPr>
          <a:xfrm>
            <a:off x="4776504" y="5255499"/>
            <a:ext cx="385482" cy="461665"/>
          </a:xfrm>
          <a:prstGeom prst="rect">
            <a:avLst/>
          </a:prstGeom>
          <a:noFill/>
        </p:spPr>
        <p:txBody>
          <a:bodyPr wrap="square" rtlCol="0">
            <a:spAutoFit/>
          </a:bodyPr>
          <a:lstStyle/>
          <a:p>
            <a:r>
              <a:rPr lang="tr-TR" sz="2400" dirty="0">
                <a:latin typeface="ALFABET98" panose="00000400000000000000" pitchFamily="2" charset="0"/>
              </a:rPr>
              <a:t>i</a:t>
            </a:r>
          </a:p>
        </p:txBody>
      </p:sp>
      <p:sp>
        <p:nvSpPr>
          <p:cNvPr id="25" name="Metin kutusu 24">
            <a:extLst>
              <a:ext uri="{FF2B5EF4-FFF2-40B4-BE49-F238E27FC236}">
                <a16:creationId xmlns:a16="http://schemas.microsoft.com/office/drawing/2014/main" id="{68BCAC29-3E85-47B9-833F-068F78AC8230}"/>
              </a:ext>
            </a:extLst>
          </p:cNvPr>
          <p:cNvSpPr txBox="1"/>
          <p:nvPr/>
        </p:nvSpPr>
        <p:spPr>
          <a:xfrm>
            <a:off x="5276277" y="4692936"/>
            <a:ext cx="385482" cy="461665"/>
          </a:xfrm>
          <a:prstGeom prst="rect">
            <a:avLst/>
          </a:prstGeom>
          <a:noFill/>
        </p:spPr>
        <p:txBody>
          <a:bodyPr wrap="square" rtlCol="0">
            <a:spAutoFit/>
          </a:bodyPr>
          <a:lstStyle/>
          <a:p>
            <a:r>
              <a:rPr lang="tr-TR" sz="2400" dirty="0">
                <a:latin typeface="ALFABET98" panose="00000400000000000000" pitchFamily="2" charset="0"/>
              </a:rPr>
              <a:t>s</a:t>
            </a:r>
          </a:p>
        </p:txBody>
      </p:sp>
      <p:sp>
        <p:nvSpPr>
          <p:cNvPr id="26" name="Metin kutusu 25">
            <a:extLst>
              <a:ext uri="{FF2B5EF4-FFF2-40B4-BE49-F238E27FC236}">
                <a16:creationId xmlns:a16="http://schemas.microsoft.com/office/drawing/2014/main" id="{2F50F0B3-DD2E-46EC-AB7C-BDF686DB8064}"/>
              </a:ext>
            </a:extLst>
          </p:cNvPr>
          <p:cNvSpPr txBox="1"/>
          <p:nvPr/>
        </p:nvSpPr>
        <p:spPr>
          <a:xfrm>
            <a:off x="4797241" y="3834610"/>
            <a:ext cx="385482" cy="461665"/>
          </a:xfrm>
          <a:prstGeom prst="rect">
            <a:avLst/>
          </a:prstGeom>
          <a:noFill/>
        </p:spPr>
        <p:txBody>
          <a:bodyPr wrap="square" rtlCol="0">
            <a:spAutoFit/>
          </a:bodyPr>
          <a:lstStyle/>
          <a:p>
            <a:r>
              <a:rPr lang="tr-TR" sz="2400" dirty="0">
                <a:latin typeface="ALFABET98" panose="00000400000000000000" pitchFamily="2" charset="0"/>
              </a:rPr>
              <a:t>e</a:t>
            </a:r>
          </a:p>
        </p:txBody>
      </p:sp>
    </p:spTree>
    <p:extLst>
      <p:ext uri="{BB962C8B-B14F-4D97-AF65-F5344CB8AC3E}">
        <p14:creationId xmlns:p14="http://schemas.microsoft.com/office/powerpoint/2010/main" val="23756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8"/>
                                        </p:tgtEl>
                                        <p:attrNameLst>
                                          <p:attrName>style.visibility</p:attrName>
                                        </p:attrNameLst>
                                      </p:cBhvr>
                                      <p:to>
                                        <p:strVal val="visible"/>
                                      </p:to>
                                    </p:set>
                                    <p:anim calcmode="lin" valueType="num">
                                      <p:cBhvr additive="base">
                                        <p:cTn id="109" dur="500" fill="hold"/>
                                        <p:tgtEl>
                                          <p:spTgt spid="18"/>
                                        </p:tgtEl>
                                        <p:attrNameLst>
                                          <p:attrName>ppt_x</p:attrName>
                                        </p:attrNameLst>
                                      </p:cBhvr>
                                      <p:tavLst>
                                        <p:tav tm="0">
                                          <p:val>
                                            <p:strVal val="#ppt_x"/>
                                          </p:val>
                                        </p:tav>
                                        <p:tav tm="100000">
                                          <p:val>
                                            <p:strVal val="#ppt_x"/>
                                          </p:val>
                                        </p:tav>
                                      </p:tavLst>
                                    </p:anim>
                                    <p:anim calcmode="lin" valueType="num">
                                      <p:cBhvr additive="base">
                                        <p:cTn id="11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fill="hold"/>
                                        <p:tgtEl>
                                          <p:spTgt spid="22"/>
                                        </p:tgtEl>
                                        <p:attrNameLst>
                                          <p:attrName>ppt_x</p:attrName>
                                        </p:attrNameLst>
                                      </p:cBhvr>
                                      <p:tavLst>
                                        <p:tav tm="0">
                                          <p:val>
                                            <p:strVal val="#ppt_x"/>
                                          </p:val>
                                        </p:tav>
                                        <p:tav tm="100000">
                                          <p:val>
                                            <p:strVal val="#ppt_x"/>
                                          </p:val>
                                        </p:tav>
                                      </p:tavLst>
                                    </p:anim>
                                    <p:anim calcmode="lin" valueType="num">
                                      <p:cBhvr additive="base">
                                        <p:cTn id="1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additive="base">
                                        <p:cTn id="121" dur="500" fill="hold"/>
                                        <p:tgtEl>
                                          <p:spTgt spid="12"/>
                                        </p:tgtEl>
                                        <p:attrNameLst>
                                          <p:attrName>ppt_x</p:attrName>
                                        </p:attrNameLst>
                                      </p:cBhvr>
                                      <p:tavLst>
                                        <p:tav tm="0">
                                          <p:val>
                                            <p:strVal val="#ppt_x"/>
                                          </p:val>
                                        </p:tav>
                                        <p:tav tm="100000">
                                          <p:val>
                                            <p:strVal val="#ppt_x"/>
                                          </p:val>
                                        </p:tav>
                                      </p:tavLst>
                                    </p:anim>
                                    <p:anim calcmode="lin" valueType="num">
                                      <p:cBhvr additive="base">
                                        <p:cTn id="1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1"/>
                                        </p:tgtEl>
                                        <p:attrNameLst>
                                          <p:attrName>style.visibility</p:attrName>
                                        </p:attrNameLst>
                                      </p:cBhvr>
                                      <p:to>
                                        <p:strVal val="visible"/>
                                      </p:to>
                                    </p:set>
                                    <p:anim calcmode="lin" valueType="num">
                                      <p:cBhvr additive="base">
                                        <p:cTn id="127" dur="500" fill="hold"/>
                                        <p:tgtEl>
                                          <p:spTgt spid="11"/>
                                        </p:tgtEl>
                                        <p:attrNameLst>
                                          <p:attrName>ppt_x</p:attrName>
                                        </p:attrNameLst>
                                      </p:cBhvr>
                                      <p:tavLst>
                                        <p:tav tm="0">
                                          <p:val>
                                            <p:strVal val="#ppt_x"/>
                                          </p:val>
                                        </p:tav>
                                        <p:tav tm="100000">
                                          <p:val>
                                            <p:strVal val="#ppt_x"/>
                                          </p:val>
                                        </p:tav>
                                      </p:tavLst>
                                    </p:anim>
                                    <p:anim calcmode="lin" valueType="num">
                                      <p:cBhvr additive="base">
                                        <p:cTn id="1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9"/>
                                        </p:tgtEl>
                                        <p:attrNameLst>
                                          <p:attrName>style.visibility</p:attrName>
                                        </p:attrNameLst>
                                      </p:cBhvr>
                                      <p:to>
                                        <p:strVal val="visible"/>
                                      </p:to>
                                    </p:set>
                                    <p:anim calcmode="lin" valueType="num">
                                      <p:cBhvr additive="base">
                                        <p:cTn id="133" dur="500" fill="hold"/>
                                        <p:tgtEl>
                                          <p:spTgt spid="9"/>
                                        </p:tgtEl>
                                        <p:attrNameLst>
                                          <p:attrName>ppt_x</p:attrName>
                                        </p:attrNameLst>
                                      </p:cBhvr>
                                      <p:tavLst>
                                        <p:tav tm="0">
                                          <p:val>
                                            <p:strVal val="#ppt_x"/>
                                          </p:val>
                                        </p:tav>
                                        <p:tav tm="100000">
                                          <p:val>
                                            <p:strVal val="#ppt_x"/>
                                          </p:val>
                                        </p:tav>
                                      </p:tavLst>
                                    </p:anim>
                                    <p:anim calcmode="lin" valueType="num">
                                      <p:cBhvr additive="base">
                                        <p:cTn id="1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16830FD0-F921-47A5-880A-FADFF5B0A7EE}"/>
              </a:ext>
            </a:extLst>
          </p:cNvPr>
          <p:cNvPicPr>
            <a:picLocks noGrp="1" noChangeAspect="1"/>
          </p:cNvPicPr>
          <p:nvPr>
            <p:ph idx="1"/>
          </p:nvPr>
        </p:nvPicPr>
        <p:blipFill>
          <a:blip r:embed="rId2" cstate="print"/>
          <a:stretch>
            <a:fillRect/>
          </a:stretch>
        </p:blipFill>
        <p:spPr>
          <a:xfrm>
            <a:off x="1429909" y="118587"/>
            <a:ext cx="9332182" cy="6620825"/>
          </a:xfrm>
          <a:prstGeom prst="rect">
            <a:avLst/>
          </a:prstGeom>
        </p:spPr>
      </p:pic>
      <p:sp>
        <p:nvSpPr>
          <p:cNvPr id="6" name="Dikdörtgen 5">
            <a:extLst>
              <a:ext uri="{FF2B5EF4-FFF2-40B4-BE49-F238E27FC236}">
                <a16:creationId xmlns:a16="http://schemas.microsoft.com/office/drawing/2014/main" id="{FCF11044-37FB-4310-8C89-29661CA3C40E}"/>
              </a:ext>
            </a:extLst>
          </p:cNvPr>
          <p:cNvSpPr/>
          <p:nvPr/>
        </p:nvSpPr>
        <p:spPr>
          <a:xfrm>
            <a:off x="2097739" y="5056112"/>
            <a:ext cx="8292353" cy="369332"/>
          </a:xfrm>
          <a:prstGeom prst="rect">
            <a:avLst/>
          </a:prstGeom>
        </p:spPr>
        <p:txBody>
          <a:bodyPr wrap="square">
            <a:spAutoFit/>
          </a:bodyPr>
          <a:lstStyle/>
          <a:p>
            <a:r>
              <a:rPr lang="tr-TR" b="0" i="0" dirty="0">
                <a:solidFill>
                  <a:srgbClr val="000000"/>
                </a:solidFill>
                <a:effectLst/>
                <a:latin typeface="Barlow"/>
              </a:rPr>
              <a:t> </a:t>
            </a:r>
            <a:endParaRPr lang="tr-TR" dirty="0"/>
          </a:p>
        </p:txBody>
      </p:sp>
      <p:sp>
        <p:nvSpPr>
          <p:cNvPr id="2" name="Metin kutusu 1">
            <a:extLst>
              <a:ext uri="{FF2B5EF4-FFF2-40B4-BE49-F238E27FC236}">
                <a16:creationId xmlns:a16="http://schemas.microsoft.com/office/drawing/2014/main" id="{7842702B-A800-4A34-88F8-56F33538CF9D}"/>
              </a:ext>
            </a:extLst>
          </p:cNvPr>
          <p:cNvSpPr txBox="1"/>
          <p:nvPr/>
        </p:nvSpPr>
        <p:spPr>
          <a:xfrm>
            <a:off x="2097737" y="4448254"/>
            <a:ext cx="8709169" cy="954107"/>
          </a:xfrm>
          <a:prstGeom prst="rect">
            <a:avLst/>
          </a:prstGeom>
          <a:noFill/>
        </p:spPr>
        <p:txBody>
          <a:bodyPr wrap="square" rtlCol="0">
            <a:spAutoFit/>
          </a:bodyPr>
          <a:lstStyle/>
          <a:p>
            <a:r>
              <a:rPr lang="tr-TR" sz="2800" dirty="0">
                <a:latin typeface="ALFABET98" panose="00000400000000000000" pitchFamily="2" charset="0"/>
              </a:rPr>
              <a:t>Çalışmasını öğrendiğimiz ve çok kullandığımız bir</a:t>
            </a:r>
          </a:p>
          <a:p>
            <a:r>
              <a:rPr lang="tr-TR" sz="2800" dirty="0">
                <a:latin typeface="ALFABET98" panose="00000400000000000000" pitchFamily="2" charset="0"/>
              </a:rPr>
              <a:t>eşyaya yakın olarak ihtiyaçlarını bilir ve bunu yapabiliriz.</a:t>
            </a:r>
          </a:p>
        </p:txBody>
      </p:sp>
      <p:sp>
        <p:nvSpPr>
          <p:cNvPr id="3" name="Metin kutusu 2">
            <a:extLst>
              <a:ext uri="{FF2B5EF4-FFF2-40B4-BE49-F238E27FC236}">
                <a16:creationId xmlns:a16="http://schemas.microsoft.com/office/drawing/2014/main" id="{3330FCBC-8C42-4D42-BCBB-8587338FBED5}"/>
              </a:ext>
            </a:extLst>
          </p:cNvPr>
          <p:cNvSpPr txBox="1"/>
          <p:nvPr/>
        </p:nvSpPr>
        <p:spPr>
          <a:xfrm>
            <a:off x="2097737" y="5605374"/>
            <a:ext cx="8139955" cy="954107"/>
          </a:xfrm>
          <a:prstGeom prst="rect">
            <a:avLst/>
          </a:prstGeom>
          <a:noFill/>
        </p:spPr>
        <p:txBody>
          <a:bodyPr wrap="square" rtlCol="0">
            <a:spAutoFit/>
          </a:bodyPr>
          <a:lstStyle/>
          <a:p>
            <a:r>
              <a:rPr lang="tr-TR" sz="2800" dirty="0">
                <a:latin typeface="ALFABET98" panose="00000400000000000000" pitchFamily="2" charset="0"/>
              </a:rPr>
              <a:t>Örneğin bilgisayarları da tabletler gibi dokunmatik olarak çalıştırabilmek için uğraşırdım</a:t>
            </a:r>
          </a:p>
        </p:txBody>
      </p:sp>
    </p:spTree>
    <p:extLst>
      <p:ext uri="{BB962C8B-B14F-4D97-AF65-F5344CB8AC3E}">
        <p14:creationId xmlns:p14="http://schemas.microsoft.com/office/powerpoint/2010/main" val="277438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theme/theme1.xml><?xml version="1.0" encoding="utf-8"?>
<a:theme xmlns:a="http://schemas.openxmlformats.org/drawingml/2006/main" name="Geçmişe bakış">
  <a:themeElements>
    <a:clrScheme name="Geçmişe bakış">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Geçmişe bakış">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eçmişe bakış">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124</TotalTime>
  <Words>253</Words>
  <Application>Microsoft Office PowerPoint</Application>
  <PresentationFormat>Geniş ekran</PresentationFormat>
  <Paragraphs>70</Paragraphs>
  <Slides>24</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24</vt:i4>
      </vt:variant>
    </vt:vector>
  </HeadingPairs>
  <TitlesOfParts>
    <vt:vector size="30" baseType="lpstr">
      <vt:lpstr>ALFABET98</vt:lpstr>
      <vt:lpstr>Arial</vt:lpstr>
      <vt:lpstr>Barlow</vt:lpstr>
      <vt:lpstr>Calibri</vt:lpstr>
      <vt:lpstr>Calibri Light</vt:lpstr>
      <vt:lpstr>Geçmişe bakış</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EROL</dc:creator>
  <cp:lastModifiedBy>SERKAN DEMİR</cp:lastModifiedBy>
  <cp:revision>15</cp:revision>
  <dcterms:created xsi:type="dcterms:W3CDTF">2022-04-26T19:27:33Z</dcterms:created>
  <dcterms:modified xsi:type="dcterms:W3CDTF">2022-04-28T16:46:54Z</dcterms:modified>
</cp:coreProperties>
</file>