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111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3.02.2023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17511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DİNÎ BAYRAMLARIMIZ-TEMA DEĞERLENDİRME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52" y="3811012"/>
            <a:ext cx="903649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48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48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3766991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20" y="-6393"/>
            <a:ext cx="9173019" cy="686439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323528" y="2060848"/>
            <a:ext cx="536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342853" y="4581128"/>
            <a:ext cx="536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269647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24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DERS: </a:t>
            </a:r>
            <a:r>
              <a:rPr lang="tr-TR" sz="54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HAYAT BİLGİSİ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17511" y="76470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KONU:</a:t>
            </a:r>
            <a:r>
              <a:rPr lang="tr-TR" sz="54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DİNÎ BAYRAMLARIMIZ-TEMA DEĞERLENDİRME SUNUSU</a:t>
            </a:r>
            <a:endParaRPr lang="tr-TR" sz="54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53752" y="3811012"/>
            <a:ext cx="9036496" cy="304698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cap="none" spc="0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HAZIRLAYAN: </a:t>
            </a:r>
            <a:r>
              <a:rPr lang="tr-TR" sz="4800" b="1" cap="none" spc="0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CUMA ARAYICI                                        </a:t>
            </a:r>
            <a:r>
              <a:rPr lang="tr-TR" sz="4800" b="1" cap="none" spc="0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ÖZEL İDARE İLKOKULU MALATYA</a:t>
            </a:r>
          </a:p>
        </p:txBody>
      </p:sp>
    </p:spTree>
    <p:extLst>
      <p:ext uri="{BB962C8B-B14F-4D97-AF65-F5344CB8AC3E}">
        <p14:creationId xmlns:p14="http://schemas.microsoft.com/office/powerpoint/2010/main" val="45302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8448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844824"/>
            <a:ext cx="9144000" cy="50131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841295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1316"/>
            <a:ext cx="9144000" cy="68366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06759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73671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38735" y="2276872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  <a:latin typeface="EGITIMHANE dik temel" pitchFamily="2" charset="0"/>
              </a:rPr>
              <a:t>RAMAZAN BAYRAMI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38735" y="2861647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dik temel" pitchFamily="2" charset="0"/>
              </a:rPr>
              <a:t>KURBAN BAYRAMI</a:t>
            </a:r>
          </a:p>
        </p:txBody>
      </p:sp>
    </p:spTree>
    <p:extLst>
      <p:ext uri="{BB962C8B-B14F-4D97-AF65-F5344CB8AC3E}">
        <p14:creationId xmlns:p14="http://schemas.microsoft.com/office/powerpoint/2010/main" val="30623141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9" y="15488"/>
            <a:ext cx="9139661" cy="68425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14823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348"/>
            <a:ext cx="9144000" cy="68226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3789040"/>
            <a:ext cx="44644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solidFill>
                  <a:srgbClr val="FF0000"/>
                </a:solidFill>
                <a:latin typeface="EGITIMHANE dik temel" pitchFamily="2" charset="0"/>
              </a:rPr>
              <a:t>29 Ekim Cumhuriyet Bayramı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172553" y="4232447"/>
            <a:ext cx="46805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EGITIMHANE dik temel" pitchFamily="2" charset="0"/>
              </a:rPr>
              <a:t>23 Nisan Ulusal Egemenlik ve Çocuk Bayramı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79512" y="5066834"/>
            <a:ext cx="61206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19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Mayıs</a:t>
            </a:r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Atatürk’ü</a:t>
            </a:r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Anma</a:t>
            </a:r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Ve</a:t>
            </a:r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Gençlik</a:t>
            </a:r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ve</a:t>
            </a:r>
            <a:r>
              <a:rPr lang="de-DE" sz="2000" b="1" dirty="0">
                <a:solidFill>
                  <a:srgbClr val="FF0000"/>
                </a:solidFill>
                <a:latin typeface="EGITIMHANE dik temel" pitchFamily="2" charset="0"/>
              </a:rPr>
              <a:t> Spor </a:t>
            </a:r>
            <a:r>
              <a:rPr lang="de-DE" sz="2000" b="1" dirty="0" err="1">
                <a:solidFill>
                  <a:srgbClr val="FF0000"/>
                </a:solidFill>
                <a:latin typeface="EGITIMHANE dik temel" pitchFamily="2" charset="0"/>
              </a:rPr>
              <a:t>Bayramı</a:t>
            </a:r>
            <a:endParaRPr lang="tr-TR" sz="2000" b="1" dirty="0">
              <a:solidFill>
                <a:srgbClr val="FF0000"/>
              </a:solidFill>
              <a:latin typeface="EGITIMHANE dik temel" pitchFamily="2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179512" y="5548092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latin typeface="EGITIMHANE dik temel" pitchFamily="2" charset="0"/>
              </a:rPr>
              <a:t>30 Ağustos Zafer Bayramı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179512" y="6132867"/>
            <a:ext cx="70567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  <a:latin typeface="EGITIMHANE dik temel" pitchFamily="2" charset="0"/>
              </a:rPr>
              <a:t>15 TEMMUZ DEMOKRASİ GÜNÜ</a:t>
            </a:r>
          </a:p>
        </p:txBody>
      </p:sp>
      <p:sp>
        <p:nvSpPr>
          <p:cNvPr id="10" name="Metin kutusu 9"/>
          <p:cNvSpPr txBox="1"/>
          <p:nvPr/>
        </p:nvSpPr>
        <p:spPr>
          <a:xfrm>
            <a:off x="5076056" y="3789039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b="1" dirty="0">
                <a:latin typeface="EGITIMHANE dik temel" pitchFamily="2" charset="0"/>
              </a:rPr>
              <a:t>Ramazan Bayramı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4993464" y="4312260"/>
            <a:ext cx="39604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2060"/>
                </a:solidFill>
                <a:latin typeface="EGITIMHANE dik temel" pitchFamily="2" charset="0"/>
              </a:rPr>
              <a:t>Kurban Bayramı</a:t>
            </a:r>
          </a:p>
        </p:txBody>
      </p:sp>
    </p:spTree>
    <p:extLst>
      <p:ext uri="{BB962C8B-B14F-4D97-AF65-F5344CB8AC3E}">
        <p14:creationId xmlns:p14="http://schemas.microsoft.com/office/powerpoint/2010/main" val="36201229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179512" y="1556792"/>
            <a:ext cx="8784976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0070C0"/>
                </a:solidFill>
                <a:latin typeface="EGITIMHANE dik temel" pitchFamily="2" charset="0"/>
              </a:rPr>
              <a:t> </a:t>
            </a:r>
            <a:r>
              <a:rPr lang="tr-TR" sz="4000" b="1" dirty="0">
                <a:solidFill>
                  <a:srgbClr val="0070C0"/>
                </a:solidFill>
                <a:latin typeface="EGITIMHANE dik temel" pitchFamily="2" charset="0"/>
              </a:rPr>
              <a:t>Ülkemizde yaşadığımız yerdeki tarihi ve doğal ve turistik yerleri korumak için toplum bilincinin uyandırılması, devlet desteği ve toplum tarafından korunması ve zarar görmesi engellenmesi gerekmektedir.</a:t>
            </a:r>
          </a:p>
        </p:txBody>
      </p:sp>
    </p:spTree>
    <p:extLst>
      <p:ext uri="{BB962C8B-B14F-4D97-AF65-F5344CB8AC3E}">
        <p14:creationId xmlns:p14="http://schemas.microsoft.com/office/powerpoint/2010/main" val="13674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991"/>
            <a:ext cx="9144000" cy="6856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55576" y="1196752"/>
            <a:ext cx="536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X</a:t>
            </a:r>
          </a:p>
        </p:txBody>
      </p:sp>
      <p:sp>
        <p:nvSpPr>
          <p:cNvPr id="6" name="Metin kutusu 5"/>
          <p:cNvSpPr txBox="1"/>
          <p:nvPr/>
        </p:nvSpPr>
        <p:spPr>
          <a:xfrm>
            <a:off x="6372200" y="2826042"/>
            <a:ext cx="536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X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611560" y="5949280"/>
            <a:ext cx="5367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b="1" dirty="0">
                <a:solidFill>
                  <a:srgbClr val="FF0000"/>
                </a:solidFill>
                <a:latin typeface="Egitimhane ABC" pitchFamily="2" charset="0"/>
              </a:rPr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4053275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105</Words>
  <Application>Microsoft Office PowerPoint</Application>
  <PresentationFormat>Ekran Gösterisi (4:3)</PresentationFormat>
  <Paragraphs>21</Paragraphs>
  <Slides>11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EGITIMHANE dik temel</vt:lpstr>
      <vt:lpstr>Egitimhane ABC</vt:lpstr>
      <vt:lpstr>Times New Roman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AJANSS</dc:creator>
  <cp:lastModifiedBy>serkan demir</cp:lastModifiedBy>
  <cp:revision>21</cp:revision>
  <dcterms:created xsi:type="dcterms:W3CDTF">2023-01-07T17:23:56Z</dcterms:created>
  <dcterms:modified xsi:type="dcterms:W3CDTF">2023-02-03T14:36:32Z</dcterms:modified>
</cp:coreProperties>
</file>