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80643A1F-B78A-4897-9634-80553DFB5C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A4D8483C-DE3E-4734-BD2A-79EC46981B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CE9540D-7E34-4EE5-8940-9FC909517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E6EB1-CC90-4BFE-AF4A-8B12A4569A0B}" type="datetimeFigureOut">
              <a:rPr lang="tr-TR" smtClean="0"/>
              <a:pPr/>
              <a:t>24.05.2022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522C18F-5341-4FB6-A808-1F9435A35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BA2A1C82-BCBC-445A-ABB9-07729E1A6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F5154-0CB6-4360-98B0-DCD1D24E2B0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96299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088BEFE8-6777-4B03-A120-8A2DD5321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AEECD4CD-BAD4-4FE1-879E-4633B170AC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E2297057-A10A-4046-9A2A-CEB1E4168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E6EB1-CC90-4BFE-AF4A-8B12A4569A0B}" type="datetimeFigureOut">
              <a:rPr lang="tr-TR" smtClean="0"/>
              <a:pPr/>
              <a:t>24.05.2022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ECF66BF9-E196-44BF-881F-6701AC03C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3719B3A-765A-4C56-9B8D-577BB3B55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F5154-0CB6-4360-98B0-DCD1D24E2B0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8054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6E9DD82A-331D-4B0C-A381-7B1D112900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7D00C957-38EC-4449-AE68-3FAF9E0510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1CEE9416-44A8-4649-A9BF-9A991D8B7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E6EB1-CC90-4BFE-AF4A-8B12A4569A0B}" type="datetimeFigureOut">
              <a:rPr lang="tr-TR" smtClean="0"/>
              <a:pPr/>
              <a:t>24.05.2022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40F4D3D-01AF-47EE-B103-4F5EBCDF6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C4414886-5688-4F91-B720-D69145651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F5154-0CB6-4360-98B0-DCD1D24E2B0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19802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0ADD7F15-1BB4-4001-A519-5958227B4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D2795D1-8F62-4ACC-881D-C6C3C8BC37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E849AA8-A1EE-4284-8D08-70CEC09F6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E6EB1-CC90-4BFE-AF4A-8B12A4569A0B}" type="datetimeFigureOut">
              <a:rPr lang="tr-TR" smtClean="0"/>
              <a:pPr/>
              <a:t>24.05.2022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E7787CC9-7956-49F0-8BD4-71A3FF733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A249B832-860C-4F60-B3F8-3BC28D82D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F5154-0CB6-4360-98B0-DCD1D24E2B0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4248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08CD859D-0B1D-4973-B3E4-9604DD189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1F298ECF-B1E7-452C-BB43-5E2986B437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235D7F5-AB0A-44F1-9781-804269CBC7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E6EB1-CC90-4BFE-AF4A-8B12A4569A0B}" type="datetimeFigureOut">
              <a:rPr lang="tr-TR" smtClean="0"/>
              <a:pPr/>
              <a:t>24.05.2022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773DC79-E0BE-494A-B674-7B3A40A15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549C36F8-0847-4535-9C77-BD18273E0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F5154-0CB6-4360-98B0-DCD1D24E2B0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17553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BD5C19A9-342C-4D66-81C2-F7E5CA849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4323841-56BA-4952-8EC4-AD987DAA19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88C18644-7954-4421-B1CD-01EABEFA39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60FAFF2C-6DC4-4C86-953E-15E82C7A8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E6EB1-CC90-4BFE-AF4A-8B12A4569A0B}" type="datetimeFigureOut">
              <a:rPr lang="tr-TR" smtClean="0"/>
              <a:pPr/>
              <a:t>24.05.2022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34931409-01EC-4780-B39D-974776702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F70AA331-2536-4965-A140-A7BF2DAA8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F5154-0CB6-4360-98B0-DCD1D24E2B0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11266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2150BF44-1A8D-4CEC-82D7-27775CE5E7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D8153096-807C-46E6-8C6D-77ECDB5259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34C8ED5A-24E2-495A-AD62-E93FC8ADC2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978FA96E-F6CA-45EB-AE86-8DBBC7DF40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EC525ACD-2AE8-4011-9E08-49E2FDC6DE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8F650E4B-F6AD-479A-85F8-3C93154E9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E6EB1-CC90-4BFE-AF4A-8B12A4569A0B}" type="datetimeFigureOut">
              <a:rPr lang="tr-TR" smtClean="0"/>
              <a:pPr/>
              <a:t>24.05.2022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3345A0BA-088A-4E3A-ADC5-94FAE8BFF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44949070-692F-498A-93D2-0275F400A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F5154-0CB6-4360-98B0-DCD1D24E2B0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71476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12F982D0-5CA3-4434-80EF-DB27FCCD1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F9E394A2-E121-4FA9-9679-AEFB58DE3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E6EB1-CC90-4BFE-AF4A-8B12A4569A0B}" type="datetimeFigureOut">
              <a:rPr lang="tr-TR" smtClean="0"/>
              <a:pPr/>
              <a:t>24.05.2022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366E3043-EBDE-4879-B097-81145E53B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068BE523-DE3A-4A38-815C-8B2051C06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F5154-0CB6-4360-98B0-DCD1D24E2B0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5803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5CB55868-B81D-43C2-B40A-BEB93AD8F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E6EB1-CC90-4BFE-AF4A-8B12A4569A0B}" type="datetimeFigureOut">
              <a:rPr lang="tr-TR" smtClean="0"/>
              <a:pPr/>
              <a:t>24.05.2022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B58B7B4E-A442-4B92-880D-D06087FFF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555986D0-85F3-4A82-ACFE-2C4142A57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F5154-0CB6-4360-98B0-DCD1D24E2B0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03884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5737C26A-6828-482B-A9DF-7EDFA88668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0535FC8-AA8A-438A-9E6E-573F4D3895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14F624B2-019A-48D2-99E5-511CBB42EC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1D6BE494-C4FB-4A13-BABD-B626CBBD3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E6EB1-CC90-4BFE-AF4A-8B12A4569A0B}" type="datetimeFigureOut">
              <a:rPr lang="tr-TR" smtClean="0"/>
              <a:pPr/>
              <a:t>24.05.2022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A144654E-6289-482A-A57B-D97005E79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C0FA80BE-4F94-4AD9-B58D-5E10A5ED6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F5154-0CB6-4360-98B0-DCD1D24E2B0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83517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56AB78E9-55EF-49FC-B2BE-A3E8E979B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416BFA6D-8831-4D32-BA1F-EBF54A2B64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3FD8F81A-C856-4C99-8430-23D2CA39A3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B3218E64-6C2A-4D0C-B9AF-CCFCE4133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E6EB1-CC90-4BFE-AF4A-8B12A4569A0B}" type="datetimeFigureOut">
              <a:rPr lang="tr-TR" smtClean="0"/>
              <a:pPr/>
              <a:t>24.05.2022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AACB8476-726F-4ADD-ABA0-2830C133B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2FC5E3C0-3AD5-4596-BC08-B3B2C1384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F5154-0CB6-4360-98B0-DCD1D24E2B0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30764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0A527D17-0279-4429-95CD-A06432E46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1A5C3374-6C1C-49CA-89E5-032C7F82C2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32C7F51-A981-4AB7-A293-1FA4B3E567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E6EB1-CC90-4BFE-AF4A-8B12A4569A0B}" type="datetimeFigureOut">
              <a:rPr lang="tr-TR" smtClean="0"/>
              <a:pPr/>
              <a:t>24.05.2022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CCC4A08-9C0D-4935-B273-1196B6252C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97EC00B-ACA3-4E43-AF65-9A7C69F2CC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F5154-0CB6-4360-98B0-DCD1D24E2B0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3802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A2B889FA-AE25-409A-A10B-CE24A5F459B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67624" y="0"/>
            <a:ext cx="9332181" cy="675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250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3459E200-04CD-4227-94E7-A47DB24D4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4FEDDEFA-6A1B-4574-B8CF-CC59F6BCDC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273408"/>
            <a:ext cx="10587824" cy="6311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827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79C09423-DFF7-49D8-A6C1-517B9F186D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426B613B-D7A6-4D64-9688-E56729F315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516834"/>
            <a:ext cx="5160397" cy="5653377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7ACC495B-0028-4B7E-B566-0A6D7E43878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1369" y="757344"/>
            <a:ext cx="6917635" cy="5412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9321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CDC2B19F-7023-4AB0-B15A-440577EE4D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86501" y="1100467"/>
            <a:ext cx="6777162" cy="5150674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1519CA9E-AACD-4097-8338-97F28108715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180306"/>
            <a:ext cx="5607870" cy="403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7788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C7188D47-0483-4769-AD3C-42F00D405E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86338" y="211181"/>
            <a:ext cx="9019323" cy="628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1092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0D29612-2DBB-4606-A21B-F16C77D11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CEDD9D78-F9AE-45A2-A605-B0AC80AF0A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0969" y="243314"/>
            <a:ext cx="9649581" cy="6418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7037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28E8B8BC-91CD-4AE4-A276-69346723532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5701" y="25305"/>
            <a:ext cx="10169837" cy="6509727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BE7DFEAD-7DFE-4927-8B48-A8C807D553C9}"/>
              </a:ext>
            </a:extLst>
          </p:cNvPr>
          <p:cNvSpPr txBox="1"/>
          <p:nvPr/>
        </p:nvSpPr>
        <p:spPr>
          <a:xfrm>
            <a:off x="1865625" y="2435200"/>
            <a:ext cx="92264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latin typeface="ALFABET98" panose="00000400000000000000" pitchFamily="2" charset="0"/>
              </a:rPr>
              <a:t>Çocuk ayakkabı tamircisine pantolonun yırtılan dizine dikmek için deri parçası almaya gitmiş.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C97FEA05-3D55-402C-A842-8BDA0504403F}"/>
              </a:ext>
            </a:extLst>
          </p:cNvPr>
          <p:cNvSpPr txBox="1"/>
          <p:nvPr/>
        </p:nvSpPr>
        <p:spPr>
          <a:xfrm>
            <a:off x="1984895" y="3929888"/>
            <a:ext cx="6833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latin typeface="ALFABET98" panose="00000400000000000000" pitchFamily="2" charset="0"/>
              </a:rPr>
              <a:t>Köpekten kaçarken düştüğü için yırtmış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7CF90D6D-65D3-4E7D-833D-5EFAD7DA8D2F}"/>
              </a:ext>
            </a:extLst>
          </p:cNvPr>
          <p:cNvSpPr txBox="1"/>
          <p:nvPr/>
        </p:nvSpPr>
        <p:spPr>
          <a:xfrm>
            <a:off x="1807397" y="5550512"/>
            <a:ext cx="9048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latin typeface="ALFABET98" panose="00000400000000000000" pitchFamily="2" charset="0"/>
              </a:rPr>
              <a:t>Dükkandaki raflarda </a:t>
            </a:r>
            <a:r>
              <a:rPr lang="tr-TR" sz="2400" dirty="0" err="1">
                <a:latin typeface="ALFABET98" panose="00000400000000000000" pitchFamily="2" charset="0"/>
              </a:rPr>
              <a:t>deriler,ayakkabılar,çivi</a:t>
            </a:r>
            <a:r>
              <a:rPr lang="tr-TR" sz="2400" dirty="0">
                <a:latin typeface="ALFABET98" panose="00000400000000000000" pitchFamily="2" charset="0"/>
              </a:rPr>
              <a:t> kutuları ve deriden yapılmış oyuncaklar vardı.</a:t>
            </a:r>
          </a:p>
        </p:txBody>
      </p:sp>
    </p:spTree>
    <p:extLst>
      <p:ext uri="{BB962C8B-B14F-4D97-AF65-F5344CB8AC3E}">
        <p14:creationId xmlns:p14="http://schemas.microsoft.com/office/powerpoint/2010/main" val="2825694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39D5402B-50E2-49C5-8922-56EEEEC88D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36919" y="191106"/>
            <a:ext cx="6584160" cy="6475785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6810D563-AEA2-4AE9-B35B-3BC5C1ED09E6}"/>
              </a:ext>
            </a:extLst>
          </p:cNvPr>
          <p:cNvSpPr txBox="1"/>
          <p:nvPr/>
        </p:nvSpPr>
        <p:spPr>
          <a:xfrm>
            <a:off x="5417969" y="3506065"/>
            <a:ext cx="453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t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F776E0C8-56EE-4EF4-85BE-496F612F959A}"/>
              </a:ext>
            </a:extLst>
          </p:cNvPr>
          <p:cNvSpPr txBox="1"/>
          <p:nvPr/>
        </p:nvSpPr>
        <p:spPr>
          <a:xfrm>
            <a:off x="7610722" y="2140226"/>
            <a:ext cx="453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t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3D79FB2-4BCE-4A4C-A0F1-A6ADEFE5A90E}"/>
              </a:ext>
            </a:extLst>
          </p:cNvPr>
          <p:cNvSpPr txBox="1"/>
          <p:nvPr/>
        </p:nvSpPr>
        <p:spPr>
          <a:xfrm>
            <a:off x="7567652" y="3059667"/>
            <a:ext cx="453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b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BA2C37D1-CC80-44E1-AABD-1660F3D3228F}"/>
              </a:ext>
            </a:extLst>
          </p:cNvPr>
          <p:cNvSpPr txBox="1"/>
          <p:nvPr/>
        </p:nvSpPr>
        <p:spPr>
          <a:xfrm>
            <a:off x="7610722" y="2594777"/>
            <a:ext cx="453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latin typeface="ALFABET98" panose="00000400000000000000" pitchFamily="2" charset="0"/>
              </a:rPr>
              <a:t>a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049E533A-8885-4AB8-A555-5768533B582A}"/>
              </a:ext>
            </a:extLst>
          </p:cNvPr>
          <p:cNvSpPr txBox="1"/>
          <p:nvPr/>
        </p:nvSpPr>
        <p:spPr>
          <a:xfrm>
            <a:off x="6028413" y="5304073"/>
            <a:ext cx="453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latin typeface="ALFABET98" panose="00000400000000000000" pitchFamily="2" charset="0"/>
              </a:rPr>
              <a:t>a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3F9D6B30-013C-42EC-916B-9D4A8702ACD5}"/>
              </a:ext>
            </a:extLst>
          </p:cNvPr>
          <p:cNvSpPr txBox="1"/>
          <p:nvPr/>
        </p:nvSpPr>
        <p:spPr>
          <a:xfrm>
            <a:off x="8685474" y="3950935"/>
            <a:ext cx="453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n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F90C89F2-9FA8-4F24-A5A8-DCB9B2D629B8}"/>
              </a:ext>
            </a:extLst>
          </p:cNvPr>
          <p:cNvSpPr txBox="1"/>
          <p:nvPr/>
        </p:nvSpPr>
        <p:spPr>
          <a:xfrm>
            <a:off x="8170443" y="3963726"/>
            <a:ext cx="453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o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51C3B0B-1F0F-446E-8932-1E81F3C5DF47}"/>
              </a:ext>
            </a:extLst>
          </p:cNvPr>
          <p:cNvSpPr txBox="1"/>
          <p:nvPr/>
        </p:nvSpPr>
        <p:spPr>
          <a:xfrm>
            <a:off x="7578918" y="3506065"/>
            <a:ext cx="453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e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4FE346E8-31DA-4CAD-B750-5A68C3A716F5}"/>
              </a:ext>
            </a:extLst>
          </p:cNvPr>
          <p:cNvSpPr txBox="1"/>
          <p:nvPr/>
        </p:nvSpPr>
        <p:spPr>
          <a:xfrm>
            <a:off x="7623881" y="4412974"/>
            <a:ext cx="453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latin typeface="ALFABET98" panose="00000400000000000000" pitchFamily="2" charset="0"/>
              </a:rPr>
              <a:t>a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6ACC874F-E7E6-44ED-9A3E-496DFC4B13C5}"/>
              </a:ext>
            </a:extLst>
          </p:cNvPr>
          <p:cNvSpPr txBox="1"/>
          <p:nvPr/>
        </p:nvSpPr>
        <p:spPr>
          <a:xfrm>
            <a:off x="6566137" y="3963726"/>
            <a:ext cx="453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t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CC03BACC-5A31-4A08-8DFA-BF9FE3146B55}"/>
              </a:ext>
            </a:extLst>
          </p:cNvPr>
          <p:cNvSpPr txBox="1"/>
          <p:nvPr/>
        </p:nvSpPr>
        <p:spPr>
          <a:xfrm>
            <a:off x="7049493" y="3950935"/>
            <a:ext cx="453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o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6D277943-BB02-44ED-BC05-4EA7DC04C020}"/>
              </a:ext>
            </a:extLst>
          </p:cNvPr>
          <p:cNvSpPr txBox="1"/>
          <p:nvPr/>
        </p:nvSpPr>
        <p:spPr>
          <a:xfrm>
            <a:off x="5482903" y="4412974"/>
            <a:ext cx="453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m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49AA4BD0-7F8B-494F-B275-5014C5EAEF9F}"/>
              </a:ext>
            </a:extLst>
          </p:cNvPr>
          <p:cNvSpPr txBox="1"/>
          <p:nvPr/>
        </p:nvSpPr>
        <p:spPr>
          <a:xfrm>
            <a:off x="4964744" y="3928003"/>
            <a:ext cx="453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p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837EEA82-AF5B-4C5C-A34E-9B09B963244F}"/>
              </a:ext>
            </a:extLst>
          </p:cNvPr>
          <p:cNvSpPr txBox="1"/>
          <p:nvPr/>
        </p:nvSpPr>
        <p:spPr>
          <a:xfrm>
            <a:off x="6596268" y="5304073"/>
            <a:ext cx="453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f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3A35434F-567A-4C47-A993-658025462880}"/>
              </a:ext>
            </a:extLst>
          </p:cNvPr>
          <p:cNvSpPr txBox="1"/>
          <p:nvPr/>
        </p:nvSpPr>
        <p:spPr>
          <a:xfrm>
            <a:off x="5517837" y="6217119"/>
            <a:ext cx="453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i</a:t>
            </a:r>
          </a:p>
        </p:txBody>
      </p:sp>
      <p:sp>
        <p:nvSpPr>
          <p:cNvPr id="20" name="Metin kutusu 19">
            <a:extLst>
              <a:ext uri="{FF2B5EF4-FFF2-40B4-BE49-F238E27FC236}">
                <a16:creationId xmlns:a16="http://schemas.microsoft.com/office/drawing/2014/main" id="{6CA04D10-5AFF-4D9C-9EB2-128621F4CF74}"/>
              </a:ext>
            </a:extLst>
          </p:cNvPr>
          <p:cNvSpPr txBox="1"/>
          <p:nvPr/>
        </p:nvSpPr>
        <p:spPr>
          <a:xfrm>
            <a:off x="5452809" y="4892704"/>
            <a:ext cx="453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i</a:t>
            </a:r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DB6A217C-E7B1-4F37-AF86-4100095E98C0}"/>
              </a:ext>
            </a:extLst>
          </p:cNvPr>
          <p:cNvSpPr txBox="1"/>
          <p:nvPr/>
        </p:nvSpPr>
        <p:spPr>
          <a:xfrm>
            <a:off x="5490852" y="5767347"/>
            <a:ext cx="453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c</a:t>
            </a:r>
          </a:p>
        </p:txBody>
      </p: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B91753C1-B8A6-4A2A-9D70-AA6A1C73B37C}"/>
              </a:ext>
            </a:extLst>
          </p:cNvPr>
          <p:cNvSpPr txBox="1"/>
          <p:nvPr/>
        </p:nvSpPr>
        <p:spPr>
          <a:xfrm>
            <a:off x="6000970" y="3963726"/>
            <a:ext cx="453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407796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81B3BFAA-3DD5-4275-8AF3-354391F816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18110" y="164408"/>
            <a:ext cx="5580617" cy="6401964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627F243E-C27A-4727-98DF-71ACDA156906}"/>
              </a:ext>
            </a:extLst>
          </p:cNvPr>
          <p:cNvSpPr txBox="1"/>
          <p:nvPr/>
        </p:nvSpPr>
        <p:spPr>
          <a:xfrm>
            <a:off x="5009919" y="1852654"/>
            <a:ext cx="2106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latin typeface="ALFABET98" panose="00000400000000000000" pitchFamily="2" charset="0"/>
              </a:rPr>
              <a:t>Doktor Olacağım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BA28DF09-E1F0-4130-8616-A49FC2020EA0}"/>
              </a:ext>
            </a:extLst>
          </p:cNvPr>
          <p:cNvSpPr txBox="1"/>
          <p:nvPr/>
        </p:nvSpPr>
        <p:spPr>
          <a:xfrm>
            <a:off x="4119373" y="2353903"/>
            <a:ext cx="4054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latin typeface="ALFABET98" panose="00000400000000000000" pitchFamily="2" charset="0"/>
              </a:rPr>
              <a:t>Ben büyünce doktor olacağım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24704EF2-35BE-41C5-8A8F-65852D7CDD6A}"/>
              </a:ext>
            </a:extLst>
          </p:cNvPr>
          <p:cNvSpPr txBox="1"/>
          <p:nvPr/>
        </p:nvSpPr>
        <p:spPr>
          <a:xfrm>
            <a:off x="4119372" y="2855152"/>
            <a:ext cx="4054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latin typeface="ALFABET98" panose="00000400000000000000" pitchFamily="2" charset="0"/>
              </a:rPr>
              <a:t>İnsanları ve hayatı çok seviyorum.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2CDB9B6F-DE4A-4156-A082-98A57F8DC052}"/>
              </a:ext>
            </a:extLst>
          </p:cNvPr>
          <p:cNvSpPr txBox="1"/>
          <p:nvPr/>
        </p:nvSpPr>
        <p:spPr>
          <a:xfrm>
            <a:off x="4119372" y="3429001"/>
            <a:ext cx="4054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latin typeface="ALFABET98" panose="00000400000000000000" pitchFamily="2" charset="0"/>
              </a:rPr>
              <a:t>Hastaları iyileştirmek onları mutlu etmek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71BE84B2-B0D3-4FCD-AB46-D96E803FC354}"/>
              </a:ext>
            </a:extLst>
          </p:cNvPr>
          <p:cNvSpPr txBox="1"/>
          <p:nvPr/>
        </p:nvSpPr>
        <p:spPr>
          <a:xfrm>
            <a:off x="3960346" y="4443690"/>
            <a:ext cx="4412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latin typeface="ALFABET98" panose="00000400000000000000" pitchFamily="2" charset="0"/>
              </a:rPr>
              <a:t>Tıp fakültesini kazanıp orada okuyacağım</a:t>
            </a:r>
            <a:r>
              <a:rPr lang="tr-TR" dirty="0"/>
              <a:t>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47155216-45F3-404B-B799-5E5B5DA00E77}"/>
              </a:ext>
            </a:extLst>
          </p:cNvPr>
          <p:cNvSpPr txBox="1"/>
          <p:nvPr/>
        </p:nvSpPr>
        <p:spPr>
          <a:xfrm>
            <a:off x="3960346" y="3886288"/>
            <a:ext cx="4470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latin typeface="ALFABET98" panose="00000400000000000000" pitchFamily="2" charset="0"/>
              </a:rPr>
              <a:t>İstiyorum. Doktor olmak için çok çalışacağım</a:t>
            </a:r>
          </a:p>
        </p:txBody>
      </p:sp>
    </p:spTree>
    <p:extLst>
      <p:ext uri="{BB962C8B-B14F-4D97-AF65-F5344CB8AC3E}">
        <p14:creationId xmlns:p14="http://schemas.microsoft.com/office/powerpoint/2010/main" val="338398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80</Words>
  <Application>Microsoft Office PowerPoint</Application>
  <PresentationFormat>Geniş ekran</PresentationFormat>
  <Paragraphs>27</Paragraphs>
  <Slides>9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4" baseType="lpstr">
      <vt:lpstr>ALFABET98</vt:lpstr>
      <vt:lpstr>Arial</vt:lpstr>
      <vt:lpstr>Calibri</vt:lpstr>
      <vt:lpstr>Calibri Light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EROL</dc:creator>
  <cp:lastModifiedBy>SERKAN DEMİR</cp:lastModifiedBy>
  <cp:revision>9</cp:revision>
  <dcterms:created xsi:type="dcterms:W3CDTF">2022-05-22T20:23:30Z</dcterms:created>
  <dcterms:modified xsi:type="dcterms:W3CDTF">2022-05-24T16:10:18Z</dcterms:modified>
</cp:coreProperties>
</file>