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2" r:id="rId4"/>
    <p:sldId id="258" r:id="rId5"/>
    <p:sldId id="259" r:id="rId6"/>
    <p:sldId id="260" r:id="rId7"/>
    <p:sldId id="261" r:id="rId8"/>
    <p:sldId id="262" r:id="rId9"/>
    <p:sldId id="263" r:id="rId10"/>
    <p:sldId id="264" r:id="rId11"/>
    <p:sldId id="265" r:id="rId12"/>
    <p:sldId id="273"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1116"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3.02.2023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3.02.2023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3.02.2023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3.02.2023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3.02.2023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t>3.02.2023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t>3.02.2023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t>3.02.2023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3.02.2023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3.02.2023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3.02.2023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3.02.2023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000">
        <p14:shred/>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07504" y="2462"/>
            <a:ext cx="8928992"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HAYAT BİLGİSİ</a:t>
            </a:r>
          </a:p>
        </p:txBody>
      </p:sp>
      <p:sp>
        <p:nvSpPr>
          <p:cNvPr id="5" name="Dikdörtgen 4"/>
          <p:cNvSpPr/>
          <p:nvPr/>
        </p:nvSpPr>
        <p:spPr>
          <a:xfrm>
            <a:off x="132025" y="1196752"/>
            <a:ext cx="8928992"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ATATÜRK’Ü TANIYALIM SNUSU</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3752" y="3441680"/>
            <a:ext cx="9036496" cy="34163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 </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ÖZEL İDARE İLKOKULU MALATYA</a:t>
            </a:r>
          </a:p>
        </p:txBody>
      </p:sp>
    </p:spTree>
    <p:extLst>
      <p:ext uri="{BB962C8B-B14F-4D97-AF65-F5344CB8AC3E}">
        <p14:creationId xmlns:p14="http://schemas.microsoft.com/office/powerpoint/2010/main" val="376699147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5">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5">
                                            <p:txEl>
                                              <p:pRg st="0" end="0"/>
                                            </p:txEl>
                                          </p:spTgt>
                                        </p:tgtEl>
                                        <p:attrNameLst>
                                          <p:attrName>ppt_w</p:attrName>
                                        </p:attrNameLst>
                                      </p:cBhvr>
                                    </p:anim>
                                    <p:anim by="(#ppt_w*0.50)" calcmode="lin" valueType="num">
                                      <p:cBhvr>
                                        <p:cTn id="16" dur="500" decel="50000" autoRev="1" fill="hold">
                                          <p:stCondLst>
                                            <p:cond delay="0"/>
                                          </p:stCondLst>
                                        </p:cTn>
                                        <p:tgtEl>
                                          <p:spTgt spid="5">
                                            <p:txEl>
                                              <p:pRg st="0" end="0"/>
                                            </p:txEl>
                                          </p:spTgt>
                                        </p:tgtEl>
                                        <p:attrNameLst>
                                          <p:attrName>ppt_x</p:attrName>
                                        </p:attrNameLst>
                                      </p:cBhvr>
                                    </p:anim>
                                    <p:anim from="(-#ppt_h/2)" to="(#ppt_y)" calcmode="lin" valueType="num">
                                      <p:cBhvr>
                                        <p:cTn id="17" dur="1000" fill="hold">
                                          <p:stCondLst>
                                            <p:cond delay="0"/>
                                          </p:stCondLst>
                                        </p:cTn>
                                        <p:tgtEl>
                                          <p:spTgt spid="5">
                                            <p:txEl>
                                              <p:pRg st="0" end="0"/>
                                            </p:txEl>
                                          </p:spTgt>
                                        </p:tgtEl>
                                        <p:attrNameLst>
                                          <p:attrName>ppt_y</p:attrName>
                                        </p:attrNameLst>
                                      </p:cBhvr>
                                    </p:anim>
                                    <p:animRot by="21600000">
                                      <p:cBhvr>
                                        <p:cTn id="18" dur="1000" fill="hold">
                                          <p:stCondLst>
                                            <p:cond delay="0"/>
                                          </p:stCondLst>
                                        </p:cTn>
                                        <p:tgtEl>
                                          <p:spTgt spid="5">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nodeType="clickEffect">
                                  <p:stCondLst>
                                    <p:cond delay="0"/>
                                  </p:stCondLst>
                                  <p:iterate type="lt">
                                    <p:tmPct val="10000"/>
                                  </p:iterate>
                                  <p:childTnLst>
                                    <p:set>
                                      <p:cBhvr>
                                        <p:cTn id="22" dur="1" fill="hold">
                                          <p:stCondLst>
                                            <p:cond delay="0"/>
                                          </p:stCondLst>
                                        </p:cTn>
                                        <p:tgtEl>
                                          <p:spTgt spid="6">
                                            <p:txEl>
                                              <p:pRg st="0" end="0"/>
                                            </p:txEl>
                                          </p:spTgt>
                                        </p:tgtEl>
                                        <p:attrNameLst>
                                          <p:attrName>style.visibility</p:attrName>
                                        </p:attrNameLst>
                                      </p:cBhvr>
                                      <p:to>
                                        <p:strVal val="visible"/>
                                      </p:to>
                                    </p:set>
                                    <p:anim by="(-#ppt_w*2)" calcmode="lin" valueType="num">
                                      <p:cBhvr rctx="PPT">
                                        <p:cTn id="23" dur="500" autoRev="1" fill="hold">
                                          <p:stCondLst>
                                            <p:cond delay="0"/>
                                          </p:stCondLst>
                                        </p:cTn>
                                        <p:tgtEl>
                                          <p:spTgt spid="6">
                                            <p:txEl>
                                              <p:pRg st="0" end="0"/>
                                            </p:txEl>
                                          </p:spTgt>
                                        </p:tgtEl>
                                        <p:attrNameLst>
                                          <p:attrName>ppt_w</p:attrName>
                                        </p:attrNameLst>
                                      </p:cBhvr>
                                    </p:anim>
                                    <p:anim by="(#ppt_w*0.50)" calcmode="lin" valueType="num">
                                      <p:cBhvr>
                                        <p:cTn id="24" dur="500" decel="50000" autoRev="1" fill="hold">
                                          <p:stCondLst>
                                            <p:cond delay="0"/>
                                          </p:stCondLst>
                                        </p:cTn>
                                        <p:tgtEl>
                                          <p:spTgt spid="6">
                                            <p:txEl>
                                              <p:pRg st="0" end="0"/>
                                            </p:txEl>
                                          </p:spTgt>
                                        </p:tgtEl>
                                        <p:attrNameLst>
                                          <p:attrName>ppt_x</p:attrName>
                                        </p:attrNameLst>
                                      </p:cBhvr>
                                    </p:anim>
                                    <p:anim from="(-#ppt_h/2)" to="(#ppt_y)" calcmode="lin" valueType="num">
                                      <p:cBhvr>
                                        <p:cTn id="25" dur="1000" fill="hold">
                                          <p:stCondLst>
                                            <p:cond delay="0"/>
                                          </p:stCondLst>
                                        </p:cTn>
                                        <p:tgtEl>
                                          <p:spTgt spid="6">
                                            <p:txEl>
                                              <p:pRg st="0" end="0"/>
                                            </p:txEl>
                                          </p:spTgt>
                                        </p:tgtEl>
                                        <p:attrNameLst>
                                          <p:attrName>ppt_y</p:attrName>
                                        </p:attrNameLst>
                                      </p:cBhvr>
                                    </p:anim>
                                    <p:animRot by="21600000">
                                      <p:cBhvr>
                                        <p:cTn id="26"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36" y="20960"/>
            <a:ext cx="9128364" cy="683704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4067944" y="2996952"/>
            <a:ext cx="2160240" cy="584775"/>
          </a:xfrm>
          <a:prstGeom prst="rect">
            <a:avLst/>
          </a:prstGeom>
          <a:noFill/>
        </p:spPr>
        <p:txBody>
          <a:bodyPr wrap="square" rtlCol="0">
            <a:spAutoFit/>
          </a:bodyPr>
          <a:lstStyle/>
          <a:p>
            <a:r>
              <a:rPr lang="tr-TR" sz="3200" b="1" dirty="0">
                <a:solidFill>
                  <a:srgbClr val="FF0000"/>
                </a:solidFill>
                <a:latin typeface="Egitimhane ABC" pitchFamily="2" charset="0"/>
              </a:rPr>
              <a:t>Atina’da</a:t>
            </a:r>
          </a:p>
        </p:txBody>
      </p:sp>
      <p:sp>
        <p:nvSpPr>
          <p:cNvPr id="6" name="Metin kutusu 5"/>
          <p:cNvSpPr txBox="1"/>
          <p:nvPr/>
        </p:nvSpPr>
        <p:spPr>
          <a:xfrm>
            <a:off x="179512" y="3861048"/>
            <a:ext cx="3384376" cy="584775"/>
          </a:xfrm>
          <a:prstGeom prst="rect">
            <a:avLst/>
          </a:prstGeom>
          <a:noFill/>
        </p:spPr>
        <p:txBody>
          <a:bodyPr wrap="square" rtlCol="0">
            <a:spAutoFit/>
          </a:bodyPr>
          <a:lstStyle/>
          <a:p>
            <a:r>
              <a:rPr lang="tr-TR" sz="3200" b="1" dirty="0">
                <a:solidFill>
                  <a:srgbClr val="FF0000"/>
                </a:solidFill>
                <a:latin typeface="Egitimhane ABC" pitchFamily="2" charset="0"/>
              </a:rPr>
              <a:t>Zübeyde Hanım</a:t>
            </a:r>
          </a:p>
        </p:txBody>
      </p:sp>
      <p:sp>
        <p:nvSpPr>
          <p:cNvPr id="7" name="Metin kutusu 6"/>
          <p:cNvSpPr txBox="1"/>
          <p:nvPr/>
        </p:nvSpPr>
        <p:spPr>
          <a:xfrm>
            <a:off x="4355976" y="3581727"/>
            <a:ext cx="2592288" cy="584775"/>
          </a:xfrm>
          <a:prstGeom prst="rect">
            <a:avLst/>
          </a:prstGeom>
          <a:noFill/>
        </p:spPr>
        <p:txBody>
          <a:bodyPr wrap="square" rtlCol="0">
            <a:spAutoFit/>
          </a:bodyPr>
          <a:lstStyle/>
          <a:p>
            <a:r>
              <a:rPr lang="tr-TR" sz="3200" b="1" dirty="0">
                <a:solidFill>
                  <a:srgbClr val="FF0000"/>
                </a:solidFill>
                <a:latin typeface="Egitimhane ABC" pitchFamily="2" charset="0"/>
              </a:rPr>
              <a:t>Ali Rıza Bey</a:t>
            </a:r>
          </a:p>
        </p:txBody>
      </p:sp>
      <p:sp>
        <p:nvSpPr>
          <p:cNvPr id="8" name="Metin kutusu 7"/>
          <p:cNvSpPr txBox="1"/>
          <p:nvPr/>
        </p:nvSpPr>
        <p:spPr>
          <a:xfrm>
            <a:off x="4673918" y="4773261"/>
            <a:ext cx="3528392" cy="523220"/>
          </a:xfrm>
          <a:prstGeom prst="rect">
            <a:avLst/>
          </a:prstGeom>
          <a:noFill/>
        </p:spPr>
        <p:txBody>
          <a:bodyPr wrap="square" rtlCol="0">
            <a:spAutoFit/>
          </a:bodyPr>
          <a:lstStyle/>
          <a:p>
            <a:r>
              <a:rPr lang="tr-TR" sz="2800" b="1" dirty="0">
                <a:solidFill>
                  <a:srgbClr val="FF0000"/>
                </a:solidFill>
                <a:latin typeface="Egitimhane ABC" pitchFamily="2" charset="0"/>
              </a:rPr>
              <a:t>Dolmabahçe Sarayın</a:t>
            </a:r>
          </a:p>
        </p:txBody>
      </p:sp>
      <p:sp>
        <p:nvSpPr>
          <p:cNvPr id="9" name="Metin kutusu 8"/>
          <p:cNvSpPr txBox="1"/>
          <p:nvPr/>
        </p:nvSpPr>
        <p:spPr>
          <a:xfrm>
            <a:off x="6228184" y="5301208"/>
            <a:ext cx="2592288" cy="584775"/>
          </a:xfrm>
          <a:prstGeom prst="rect">
            <a:avLst/>
          </a:prstGeom>
          <a:noFill/>
        </p:spPr>
        <p:txBody>
          <a:bodyPr wrap="square" rtlCol="0">
            <a:spAutoFit/>
          </a:bodyPr>
          <a:lstStyle/>
          <a:p>
            <a:r>
              <a:rPr lang="tr-TR" sz="3200" b="1" dirty="0">
                <a:solidFill>
                  <a:srgbClr val="FF0000"/>
                </a:solidFill>
                <a:latin typeface="Egitimhane ABC" pitchFamily="2" charset="0"/>
              </a:rPr>
              <a:t>Anıtkabir</a:t>
            </a:r>
          </a:p>
        </p:txBody>
      </p:sp>
    </p:spTree>
    <p:extLst>
      <p:ext uri="{BB962C8B-B14F-4D97-AF65-F5344CB8AC3E}">
        <p14:creationId xmlns:p14="http://schemas.microsoft.com/office/powerpoint/2010/main" val="75910593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ircle(in)">
                                      <p:cBhvr>
                                        <p:cTn id="7" dur="20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8">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
                                            <p:txEl>
                                              <p:pRg st="0" end="0"/>
                                            </p:txEl>
                                          </p:spTgt>
                                        </p:tgtEl>
                                        <p:attrNameLst>
                                          <p:attrName>ppt_w</p:attrName>
                                        </p:attrNameLst>
                                      </p:cBhvr>
                                    </p:anim>
                                    <p:anim by="(#ppt_w*0.50)" calcmode="lin" valueType="num">
                                      <p:cBhvr>
                                        <p:cTn id="37" dur="500" decel="50000" autoRev="1" fill="hold">
                                          <p:stCondLst>
                                            <p:cond delay="0"/>
                                          </p:stCondLst>
                                        </p:cTn>
                                        <p:tgtEl>
                                          <p:spTgt spid="8">
                                            <p:txEl>
                                              <p:pRg st="0" end="0"/>
                                            </p:txEl>
                                          </p:spTgt>
                                        </p:tgtEl>
                                        <p:attrNameLst>
                                          <p:attrName>ppt_x</p:attrName>
                                        </p:attrNameLst>
                                      </p:cBhvr>
                                    </p:anim>
                                    <p:anim from="(-#ppt_h/2)" to="(#ppt_y)" calcmode="lin" valueType="num">
                                      <p:cBhvr>
                                        <p:cTn id="38" dur="1000" fill="hold">
                                          <p:stCondLst>
                                            <p:cond delay="0"/>
                                          </p:stCondLst>
                                        </p:cTn>
                                        <p:tgtEl>
                                          <p:spTgt spid="8">
                                            <p:txEl>
                                              <p:pRg st="0" end="0"/>
                                            </p:txEl>
                                          </p:spTgt>
                                        </p:tgtEl>
                                        <p:attrNameLst>
                                          <p:attrName>ppt_y</p:attrName>
                                        </p:attrNameLst>
                                      </p:cBhvr>
                                    </p:anim>
                                    <p:animRot by="21600000">
                                      <p:cBhvr>
                                        <p:cTn id="39" dur="1000" fill="hold">
                                          <p:stCondLst>
                                            <p:cond delay="0"/>
                                          </p:stCondLst>
                                        </p:cTn>
                                        <p:tgtEl>
                                          <p:spTgt spid="8">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9">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9">
                                            <p:txEl>
                                              <p:pRg st="0" end="0"/>
                                            </p:txEl>
                                          </p:spTgt>
                                        </p:tgtEl>
                                        <p:attrNameLst>
                                          <p:attrName>ppt_w</p:attrName>
                                        </p:attrNameLst>
                                      </p:cBhvr>
                                    </p:anim>
                                    <p:anim by="(#ppt_w*0.50)" calcmode="lin" valueType="num">
                                      <p:cBhvr>
                                        <p:cTn id="45" dur="500" decel="50000" autoRev="1" fill="hold">
                                          <p:stCondLst>
                                            <p:cond delay="0"/>
                                          </p:stCondLst>
                                        </p:cTn>
                                        <p:tgtEl>
                                          <p:spTgt spid="9">
                                            <p:txEl>
                                              <p:pRg st="0" end="0"/>
                                            </p:txEl>
                                          </p:spTgt>
                                        </p:tgtEl>
                                        <p:attrNameLst>
                                          <p:attrName>ppt_x</p:attrName>
                                        </p:attrNameLst>
                                      </p:cBhvr>
                                    </p:anim>
                                    <p:anim from="(-#ppt_h/2)" to="(#ppt_y)" calcmode="lin" valueType="num">
                                      <p:cBhvr>
                                        <p:cTn id="46" dur="1000" fill="hold">
                                          <p:stCondLst>
                                            <p:cond delay="0"/>
                                          </p:stCondLst>
                                        </p:cTn>
                                        <p:tgtEl>
                                          <p:spTgt spid="9">
                                            <p:txEl>
                                              <p:pRg st="0" end="0"/>
                                            </p:txEl>
                                          </p:spTgt>
                                        </p:tgtEl>
                                        <p:attrNameLst>
                                          <p:attrName>ppt_y</p:attrName>
                                        </p:attrNameLst>
                                      </p:cBhvr>
                                    </p:anim>
                                    <p:animRot by="21600000">
                                      <p:cBhvr>
                                        <p:cTn id="47" dur="1000" fill="hold">
                                          <p:stCondLst>
                                            <p:cond delay="0"/>
                                          </p:stCondLst>
                                        </p:cTn>
                                        <p:tgtEl>
                                          <p:spTgt spid="9">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3" y="1812"/>
            <a:ext cx="9148223" cy="685618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251520" y="2581255"/>
            <a:ext cx="8712968" cy="3046988"/>
          </a:xfrm>
          <a:prstGeom prst="rect">
            <a:avLst/>
          </a:prstGeom>
          <a:noFill/>
        </p:spPr>
        <p:txBody>
          <a:bodyPr wrap="square" rtlCol="0">
            <a:spAutoFit/>
          </a:bodyPr>
          <a:lstStyle/>
          <a:p>
            <a:r>
              <a:rPr lang="tr-TR" sz="3200" b="1" dirty="0">
                <a:solidFill>
                  <a:srgbClr val="FF0000"/>
                </a:solidFill>
                <a:latin typeface="Egitimhane ABC" pitchFamily="2" charset="0"/>
              </a:rPr>
              <a:t>Sevgili Önderimiz Mustafa Kemal Atatürk; Bizlere çizdiğin medeniyetler yolunda durmadan ilimi ve bilimi yol gösterici olarak seçerek ilerleyeceğime söz veriyorum. Bu hedef ülkemiz medeniyet seviyesine ilerleyene kadar durmadan devam edecektir.</a:t>
            </a:r>
          </a:p>
        </p:txBody>
      </p:sp>
    </p:spTree>
    <p:extLst>
      <p:ext uri="{BB962C8B-B14F-4D97-AF65-F5344CB8AC3E}">
        <p14:creationId xmlns:p14="http://schemas.microsoft.com/office/powerpoint/2010/main" val="49918229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circle(in)">
                                      <p:cBhvr>
                                        <p:cTn id="7" dur="20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07504" y="2462"/>
            <a:ext cx="8928992"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HAYAT BİLGİSİ</a:t>
            </a:r>
          </a:p>
        </p:txBody>
      </p:sp>
      <p:sp>
        <p:nvSpPr>
          <p:cNvPr id="5" name="Dikdörtgen 4"/>
          <p:cNvSpPr/>
          <p:nvPr/>
        </p:nvSpPr>
        <p:spPr>
          <a:xfrm>
            <a:off x="132025" y="1196752"/>
            <a:ext cx="8928992"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ATATÜRK’Ü TANIYALIM SNUSU</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3752" y="3441680"/>
            <a:ext cx="9036496" cy="34163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 </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ÖZEL İDARE İLKOKULU MALATYA</a:t>
            </a:r>
          </a:p>
        </p:txBody>
      </p:sp>
    </p:spTree>
    <p:extLst>
      <p:ext uri="{BB962C8B-B14F-4D97-AF65-F5344CB8AC3E}">
        <p14:creationId xmlns:p14="http://schemas.microsoft.com/office/powerpoint/2010/main" val="387841332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5">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5">
                                            <p:txEl>
                                              <p:pRg st="0" end="0"/>
                                            </p:txEl>
                                          </p:spTgt>
                                        </p:tgtEl>
                                        <p:attrNameLst>
                                          <p:attrName>ppt_w</p:attrName>
                                        </p:attrNameLst>
                                      </p:cBhvr>
                                    </p:anim>
                                    <p:anim by="(#ppt_w*0.50)" calcmode="lin" valueType="num">
                                      <p:cBhvr>
                                        <p:cTn id="16" dur="500" decel="50000" autoRev="1" fill="hold">
                                          <p:stCondLst>
                                            <p:cond delay="0"/>
                                          </p:stCondLst>
                                        </p:cTn>
                                        <p:tgtEl>
                                          <p:spTgt spid="5">
                                            <p:txEl>
                                              <p:pRg st="0" end="0"/>
                                            </p:txEl>
                                          </p:spTgt>
                                        </p:tgtEl>
                                        <p:attrNameLst>
                                          <p:attrName>ppt_x</p:attrName>
                                        </p:attrNameLst>
                                      </p:cBhvr>
                                    </p:anim>
                                    <p:anim from="(-#ppt_h/2)" to="(#ppt_y)" calcmode="lin" valueType="num">
                                      <p:cBhvr>
                                        <p:cTn id="17" dur="1000" fill="hold">
                                          <p:stCondLst>
                                            <p:cond delay="0"/>
                                          </p:stCondLst>
                                        </p:cTn>
                                        <p:tgtEl>
                                          <p:spTgt spid="5">
                                            <p:txEl>
                                              <p:pRg st="0" end="0"/>
                                            </p:txEl>
                                          </p:spTgt>
                                        </p:tgtEl>
                                        <p:attrNameLst>
                                          <p:attrName>ppt_y</p:attrName>
                                        </p:attrNameLst>
                                      </p:cBhvr>
                                    </p:anim>
                                    <p:animRot by="21600000">
                                      <p:cBhvr>
                                        <p:cTn id="18" dur="1000" fill="hold">
                                          <p:stCondLst>
                                            <p:cond delay="0"/>
                                          </p:stCondLst>
                                        </p:cTn>
                                        <p:tgtEl>
                                          <p:spTgt spid="5">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nodeType="clickEffect">
                                  <p:stCondLst>
                                    <p:cond delay="0"/>
                                  </p:stCondLst>
                                  <p:iterate type="lt">
                                    <p:tmPct val="10000"/>
                                  </p:iterate>
                                  <p:childTnLst>
                                    <p:set>
                                      <p:cBhvr>
                                        <p:cTn id="22" dur="1" fill="hold">
                                          <p:stCondLst>
                                            <p:cond delay="0"/>
                                          </p:stCondLst>
                                        </p:cTn>
                                        <p:tgtEl>
                                          <p:spTgt spid="6">
                                            <p:txEl>
                                              <p:pRg st="0" end="0"/>
                                            </p:txEl>
                                          </p:spTgt>
                                        </p:tgtEl>
                                        <p:attrNameLst>
                                          <p:attrName>style.visibility</p:attrName>
                                        </p:attrNameLst>
                                      </p:cBhvr>
                                      <p:to>
                                        <p:strVal val="visible"/>
                                      </p:to>
                                    </p:set>
                                    <p:anim by="(-#ppt_w*2)" calcmode="lin" valueType="num">
                                      <p:cBhvr rctx="PPT">
                                        <p:cTn id="23" dur="500" autoRev="1" fill="hold">
                                          <p:stCondLst>
                                            <p:cond delay="0"/>
                                          </p:stCondLst>
                                        </p:cTn>
                                        <p:tgtEl>
                                          <p:spTgt spid="6">
                                            <p:txEl>
                                              <p:pRg st="0" end="0"/>
                                            </p:txEl>
                                          </p:spTgt>
                                        </p:tgtEl>
                                        <p:attrNameLst>
                                          <p:attrName>ppt_w</p:attrName>
                                        </p:attrNameLst>
                                      </p:cBhvr>
                                    </p:anim>
                                    <p:anim by="(#ppt_w*0.50)" calcmode="lin" valueType="num">
                                      <p:cBhvr>
                                        <p:cTn id="24" dur="500" decel="50000" autoRev="1" fill="hold">
                                          <p:stCondLst>
                                            <p:cond delay="0"/>
                                          </p:stCondLst>
                                        </p:cTn>
                                        <p:tgtEl>
                                          <p:spTgt spid="6">
                                            <p:txEl>
                                              <p:pRg st="0" end="0"/>
                                            </p:txEl>
                                          </p:spTgt>
                                        </p:tgtEl>
                                        <p:attrNameLst>
                                          <p:attrName>ppt_x</p:attrName>
                                        </p:attrNameLst>
                                      </p:cBhvr>
                                    </p:anim>
                                    <p:anim from="(-#ppt_h/2)" to="(#ppt_y)" calcmode="lin" valueType="num">
                                      <p:cBhvr>
                                        <p:cTn id="25" dur="1000" fill="hold">
                                          <p:stCondLst>
                                            <p:cond delay="0"/>
                                          </p:stCondLst>
                                        </p:cTn>
                                        <p:tgtEl>
                                          <p:spTgt spid="6">
                                            <p:txEl>
                                              <p:pRg st="0" end="0"/>
                                            </p:txEl>
                                          </p:spTgt>
                                        </p:tgtEl>
                                        <p:attrNameLst>
                                          <p:attrName>ppt_y</p:attrName>
                                        </p:attrNameLst>
                                      </p:cBhvr>
                                    </p:anim>
                                    <p:animRot by="21600000">
                                      <p:cBhvr>
                                        <p:cTn id="26"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225"/>
            <a:ext cx="9144000" cy="19526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5"/>
          <p:cNvSpPr/>
          <p:nvPr/>
        </p:nvSpPr>
        <p:spPr>
          <a:xfrm>
            <a:off x="96563" y="1779687"/>
            <a:ext cx="8928992"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Önderimiz, Mustafa Kemal Atatürk, 1881 yılında Selanik’te doğmuştur. Annesi Zübeyde Hanım ve babası Ali Rıza Efendi olarak kabul edilmektedir</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08412958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6">
                                            <p:txEl>
                                              <p:pRg st="0" end="0"/>
                                            </p:txEl>
                                          </p:spTgt>
                                        </p:tgtEl>
                                        <p:attrNameLst>
                                          <p:attrName>ppt_w</p:attrName>
                                        </p:attrNameLst>
                                      </p:cBhvr>
                                    </p:anim>
                                    <p:anim by="(#ppt_w*0.50)" calcmode="lin" valueType="num">
                                      <p:cBhvr>
                                        <p:cTn id="13" dur="500" decel="50000" autoRev="1" fill="hold">
                                          <p:stCondLst>
                                            <p:cond delay="0"/>
                                          </p:stCondLst>
                                        </p:cTn>
                                        <p:tgtEl>
                                          <p:spTgt spid="6">
                                            <p:txEl>
                                              <p:pRg st="0" end="0"/>
                                            </p:txEl>
                                          </p:spTgt>
                                        </p:tgtEl>
                                        <p:attrNameLst>
                                          <p:attrName>ppt_x</p:attrName>
                                        </p:attrNameLst>
                                      </p:cBhvr>
                                    </p:anim>
                                    <p:anim from="(-#ppt_h/2)" to="(#ppt_y)" calcmode="lin" valueType="num">
                                      <p:cBhvr>
                                        <p:cTn id="14" dur="1000" fill="hold">
                                          <p:stCondLst>
                                            <p:cond delay="0"/>
                                          </p:stCondLst>
                                        </p:cTn>
                                        <p:tgtEl>
                                          <p:spTgt spid="6">
                                            <p:txEl>
                                              <p:pRg st="0" end="0"/>
                                            </p:txEl>
                                          </p:spTgt>
                                        </p:tgtEl>
                                        <p:attrNameLst>
                                          <p:attrName>ppt_y</p:attrName>
                                        </p:attrNameLst>
                                      </p:cBhvr>
                                    </p:anim>
                                    <p:animRot by="21600000">
                                      <p:cBhvr>
                                        <p:cTn id="15"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6" name="Dikdörtgen 5"/>
          <p:cNvSpPr/>
          <p:nvPr/>
        </p:nvSpPr>
        <p:spPr>
          <a:xfrm>
            <a:off x="0" y="20160"/>
            <a:ext cx="9143999" cy="68634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Mustafa Kemal Atatürk, ilk olarak Selanik’te mahalle mektebine vermişlerdir. Mustafa Kemal Atatürk , babasının isteği sonucunda Şemsi Efendi Okulu’na başlamıştır. Zeki bir öğrenci olan Mustafa Kemal Atatürk, bir matematik dersinde Öğretmenin  adına Mustafa olduğu için onun adına Kemal eklemesi yapmıştır. Sonrasında Mustafa Kemal Atatürk askeri liseye gitmiş ve subay olmuştur.</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19895735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6">
                                            <p:txEl>
                                              <p:pRg st="0" end="0"/>
                                            </p:txEl>
                                          </p:spTgt>
                                        </p:tgtEl>
                                        <p:attrNameLst>
                                          <p:attrName>ppt_w</p:attrName>
                                        </p:attrNameLst>
                                      </p:cBhvr>
                                    </p:anim>
                                    <p:anim by="(#ppt_w*0.50)" calcmode="lin" valueType="num">
                                      <p:cBhvr>
                                        <p:cTn id="8" dur="500" decel="50000" autoRev="1" fill="hold">
                                          <p:stCondLst>
                                            <p:cond delay="0"/>
                                          </p:stCondLst>
                                        </p:cTn>
                                        <p:tgtEl>
                                          <p:spTgt spid="6">
                                            <p:txEl>
                                              <p:pRg st="0" end="0"/>
                                            </p:txEl>
                                          </p:spTgt>
                                        </p:tgtEl>
                                        <p:attrNameLst>
                                          <p:attrName>ppt_x</p:attrName>
                                        </p:attrNameLst>
                                      </p:cBhvr>
                                    </p:anim>
                                    <p:anim from="(-#ppt_h/2)" to="(#ppt_y)" calcmode="lin" valueType="num">
                                      <p:cBhvr>
                                        <p:cTn id="9" dur="1000" fill="hold">
                                          <p:stCondLst>
                                            <p:cond delay="0"/>
                                          </p:stCondLst>
                                        </p:cTn>
                                        <p:tgtEl>
                                          <p:spTgt spid="6">
                                            <p:txEl>
                                              <p:pRg st="0" end="0"/>
                                            </p:txEl>
                                          </p:spTgt>
                                        </p:tgtEl>
                                        <p:attrNameLst>
                                          <p:attrName>ppt_y</p:attrName>
                                        </p:attrNameLst>
                                      </p:cBhvr>
                                    </p:anim>
                                    <p:animRot by="21600000">
                                      <p:cBhvr>
                                        <p:cTn id="10"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4" y="0"/>
            <a:ext cx="9115425"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5"/>
          <p:cNvSpPr/>
          <p:nvPr/>
        </p:nvSpPr>
        <p:spPr>
          <a:xfrm>
            <a:off x="121790" y="116632"/>
            <a:ext cx="8928992"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ZÜBEYDE HANIM-ATATÜRK-ALİRIZA BEY</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60004123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6">
                                            <p:txEl>
                                              <p:pRg st="0" end="0"/>
                                            </p:txEl>
                                          </p:spTgt>
                                        </p:tgtEl>
                                        <p:attrNameLst>
                                          <p:attrName>ppt_w</p:attrName>
                                        </p:attrNameLst>
                                      </p:cBhvr>
                                    </p:anim>
                                    <p:anim by="(#ppt_w*0.50)" calcmode="lin" valueType="num">
                                      <p:cBhvr>
                                        <p:cTn id="13" dur="500" decel="50000" autoRev="1" fill="hold">
                                          <p:stCondLst>
                                            <p:cond delay="0"/>
                                          </p:stCondLst>
                                        </p:cTn>
                                        <p:tgtEl>
                                          <p:spTgt spid="6">
                                            <p:txEl>
                                              <p:pRg st="0" end="0"/>
                                            </p:txEl>
                                          </p:spTgt>
                                        </p:tgtEl>
                                        <p:attrNameLst>
                                          <p:attrName>ppt_x</p:attrName>
                                        </p:attrNameLst>
                                      </p:cBhvr>
                                    </p:anim>
                                    <p:anim from="(-#ppt_h/2)" to="(#ppt_y)" calcmode="lin" valueType="num">
                                      <p:cBhvr>
                                        <p:cTn id="14" dur="1000" fill="hold">
                                          <p:stCondLst>
                                            <p:cond delay="0"/>
                                          </p:stCondLst>
                                        </p:cTn>
                                        <p:tgtEl>
                                          <p:spTgt spid="6">
                                            <p:txEl>
                                              <p:pRg st="0" end="0"/>
                                            </p:txEl>
                                          </p:spTgt>
                                        </p:tgtEl>
                                        <p:attrNameLst>
                                          <p:attrName>ppt_y</p:attrName>
                                        </p:attrNameLst>
                                      </p:cBhvr>
                                    </p:anim>
                                    <p:animRot by="21600000">
                                      <p:cBhvr>
                                        <p:cTn id="15"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24" y="0"/>
            <a:ext cx="9126876"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5"/>
          <p:cNvSpPr/>
          <p:nvPr/>
        </p:nvSpPr>
        <p:spPr>
          <a:xfrm>
            <a:off x="121790" y="116632"/>
            <a:ext cx="8928992"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ZÜBEYDE HANIM-ALİRIZA BEY</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95234875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6">
                                            <p:txEl>
                                              <p:pRg st="0" end="0"/>
                                            </p:txEl>
                                          </p:spTgt>
                                        </p:tgtEl>
                                        <p:attrNameLst>
                                          <p:attrName>ppt_w</p:attrName>
                                        </p:attrNameLst>
                                      </p:cBhvr>
                                    </p:anim>
                                    <p:anim by="(#ppt_w*0.50)" calcmode="lin" valueType="num">
                                      <p:cBhvr>
                                        <p:cTn id="13" dur="500" decel="50000" autoRev="1" fill="hold">
                                          <p:stCondLst>
                                            <p:cond delay="0"/>
                                          </p:stCondLst>
                                        </p:cTn>
                                        <p:tgtEl>
                                          <p:spTgt spid="6">
                                            <p:txEl>
                                              <p:pRg st="0" end="0"/>
                                            </p:txEl>
                                          </p:spTgt>
                                        </p:tgtEl>
                                        <p:attrNameLst>
                                          <p:attrName>ppt_x</p:attrName>
                                        </p:attrNameLst>
                                      </p:cBhvr>
                                    </p:anim>
                                    <p:anim from="(-#ppt_h/2)" to="(#ppt_y)" calcmode="lin" valueType="num">
                                      <p:cBhvr>
                                        <p:cTn id="14" dur="1000" fill="hold">
                                          <p:stCondLst>
                                            <p:cond delay="0"/>
                                          </p:stCondLst>
                                        </p:cTn>
                                        <p:tgtEl>
                                          <p:spTgt spid="6">
                                            <p:txEl>
                                              <p:pRg st="0" end="0"/>
                                            </p:txEl>
                                          </p:spTgt>
                                        </p:tgtEl>
                                        <p:attrNameLst>
                                          <p:attrName>ppt_y</p:attrName>
                                        </p:attrNameLst>
                                      </p:cBhvr>
                                    </p:anim>
                                    <p:animRot by="21600000">
                                      <p:cBhvr>
                                        <p:cTn id="15"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104"/>
            <a:ext cx="9144000" cy="685089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21790" y="116632"/>
            <a:ext cx="8928992"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MAKBULE HANIM-ZÜBEYDE HANIM-ATATÜRK</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59201584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20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21790" y="116632"/>
            <a:ext cx="8928992"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MAKBULE HANIM-ATATÜRK’ÜN KIZ KARDEŞİ</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37761823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in)">
                                      <p:cBhvr>
                                        <p:cTn id="7" dur="20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0" y="0"/>
            <a:ext cx="9140730" cy="68579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5"/>
          <p:cNvSpPr/>
          <p:nvPr/>
        </p:nvSpPr>
        <p:spPr>
          <a:xfrm>
            <a:off x="121790" y="116632"/>
            <a:ext cx="8928992"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ZÜBEYDE HANIM-ALİRIZA BEY</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07526022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6">
                                            <p:txEl>
                                              <p:pRg st="0" end="0"/>
                                            </p:txEl>
                                          </p:spTgt>
                                        </p:tgtEl>
                                        <p:attrNameLst>
                                          <p:attrName>ppt_w</p:attrName>
                                        </p:attrNameLst>
                                      </p:cBhvr>
                                    </p:anim>
                                    <p:anim by="(#ppt_w*0.50)" calcmode="lin" valueType="num">
                                      <p:cBhvr>
                                        <p:cTn id="13" dur="500" decel="50000" autoRev="1" fill="hold">
                                          <p:stCondLst>
                                            <p:cond delay="0"/>
                                          </p:stCondLst>
                                        </p:cTn>
                                        <p:tgtEl>
                                          <p:spTgt spid="6">
                                            <p:txEl>
                                              <p:pRg st="0" end="0"/>
                                            </p:txEl>
                                          </p:spTgt>
                                        </p:tgtEl>
                                        <p:attrNameLst>
                                          <p:attrName>ppt_x</p:attrName>
                                        </p:attrNameLst>
                                      </p:cBhvr>
                                    </p:anim>
                                    <p:anim from="(-#ppt_h/2)" to="(#ppt_y)" calcmode="lin" valueType="num">
                                      <p:cBhvr>
                                        <p:cTn id="14" dur="1000" fill="hold">
                                          <p:stCondLst>
                                            <p:cond delay="0"/>
                                          </p:stCondLst>
                                        </p:cTn>
                                        <p:tgtEl>
                                          <p:spTgt spid="6">
                                            <p:txEl>
                                              <p:pRg st="0" end="0"/>
                                            </p:txEl>
                                          </p:spTgt>
                                        </p:tgtEl>
                                        <p:attrNameLst>
                                          <p:attrName>ppt_y</p:attrName>
                                        </p:attrNameLst>
                                      </p:cBhvr>
                                    </p:anim>
                                    <p:animRot by="21600000">
                                      <p:cBhvr>
                                        <p:cTn id="15"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495"/>
            <a:ext cx="9144000" cy="683650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947653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circle(in)">
                                      <p:cBhvr>
                                        <p:cTn id="7"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TotalTime>
  <Words>173</Words>
  <Application>Microsoft Office PowerPoint</Application>
  <PresentationFormat>Ekran Gösterisi (4:3)</PresentationFormat>
  <Paragraphs>19</Paragraphs>
  <Slides>12</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12</vt:i4>
      </vt:variant>
    </vt:vector>
  </HeadingPairs>
  <TitlesOfParts>
    <vt:vector size="17" baseType="lpstr">
      <vt:lpstr>Arial</vt:lpstr>
      <vt:lpstr>Calibri</vt:lpstr>
      <vt:lpstr>Egitimhane ABC</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AJANSS</dc:creator>
  <cp:lastModifiedBy>serkan demir</cp:lastModifiedBy>
  <cp:revision>19</cp:revision>
  <dcterms:created xsi:type="dcterms:W3CDTF">2023-01-07T17:23:56Z</dcterms:created>
  <dcterms:modified xsi:type="dcterms:W3CDTF">2023-02-03T14:39:26Z</dcterms:modified>
</cp:coreProperties>
</file>