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306" r:id="rId3"/>
    <p:sldId id="257" r:id="rId4"/>
    <p:sldId id="307" r:id="rId5"/>
    <p:sldId id="309" r:id="rId6"/>
    <p:sldId id="313" r:id="rId7"/>
    <p:sldId id="311" r:id="rId8"/>
    <p:sldId id="308" r:id="rId9"/>
    <p:sldId id="302" r:id="rId10"/>
    <p:sldId id="304" r:id="rId11"/>
    <p:sldId id="303" r:id="rId12"/>
    <p:sldId id="299" r:id="rId13"/>
    <p:sldId id="288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  <a:srgbClr val="990099"/>
    <a:srgbClr val="FF0066"/>
    <a:srgbClr val="FF9900"/>
    <a:srgbClr val="1AD6EA"/>
    <a:srgbClr val="17ED2B"/>
    <a:srgbClr val="CC9900"/>
    <a:srgbClr val="F5643D"/>
    <a:srgbClr val="66FF33"/>
    <a:srgbClr val="FEC9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51" autoAdjust="0"/>
    <p:restoredTop sz="94660"/>
  </p:normalViewPr>
  <p:slideViewPr>
    <p:cSldViewPr>
      <p:cViewPr varScale="1">
        <p:scale>
          <a:sx n="85" d="100"/>
          <a:sy n="85" d="100"/>
        </p:scale>
        <p:origin x="112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59096-6E33-470D-BE98-BC13CCBBD9D6}" type="datetimeFigureOut">
              <a:rPr lang="tr-TR" smtClean="0"/>
              <a:pPr/>
              <a:t>6.03.2023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74DF73-0569-42F7-A38A-17A90E3864B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3558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462098E-4DE9-FF43-FAB2-FCBFE39CB5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D883E484-1739-FC61-F46C-BC49222AF3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177BEC4E-E20C-5C0D-1E06-BDE54D139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972B1B-B8DA-421E-98EC-ED530443C820}" type="datetimeFigureOut">
              <a:rPr lang="tr-TR" smtClean="0"/>
              <a:pPr>
                <a:defRPr/>
              </a:pPr>
              <a:t>6.03.2023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7395275-BEC2-56ED-668F-8D35E5C0E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E90F7E3-CAA3-7D08-2E5E-1879D2B24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E72D88-0335-44B5-91D5-542E9466CE99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33692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AFB5371-289B-61D1-5A42-32E60B67B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FDDEAB3A-BF7A-8C8C-EBEE-8A9A6896D0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D3B0DEE-97C9-A32A-AF64-349E971C5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B15759-8047-4432-8299-96E59E08C165}" type="datetimeFigureOut">
              <a:rPr lang="tr-TR" smtClean="0"/>
              <a:pPr>
                <a:defRPr/>
              </a:pPr>
              <a:t>6.03.2023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EFE7F8D-7DCC-1A02-3D46-115F90E43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4C50950-959A-5973-7CF6-1059F770C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E0E367-FCCD-46CD-A5C7-58BD3F2CB8F8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13868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A180AAB4-462A-86F5-274B-F0D49AFF8C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149080D1-429E-3F0C-BB17-92DF2749EC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4F265C4-7BC9-6070-EEBE-4BE3184A0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DCF73-823B-453E-8816-BD30B8CBAEBF}" type="datetimeFigureOut">
              <a:rPr lang="tr-TR" smtClean="0"/>
              <a:pPr>
                <a:defRPr/>
              </a:pPr>
              <a:t>6.03.2023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7865E75-0B24-5248-3A0B-63129B82B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8D61E33-C431-0A5A-7377-E8F378BC2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DA0F52-5CA2-4F48-B5F1-3EFEFF9843D0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7198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2E3E65F-9346-9A2E-B484-BCB34025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B2F5DCB-5111-19CA-2FA0-6C115C861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ECF85724-4E9F-7F9E-41F4-D52DD60BC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24D465-9F40-43E7-BCB6-618791431E1E}" type="datetimeFigureOut">
              <a:rPr lang="tr-TR" smtClean="0"/>
              <a:pPr>
                <a:defRPr/>
              </a:pPr>
              <a:t>6.03.2023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C64205D-6136-6B9B-BD03-6288A7925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C889038-7CBD-8F33-BA28-18CC4E9C3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70A770-1674-404C-9DAC-EAC88C3A236A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2401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7890DAB-AD21-38AF-20C6-7CA78D33F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5FC35B32-5A4D-AEB4-28C5-663520DE6B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31CF12E-37C8-8CB0-DA38-909E5E506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B15759-8047-4432-8299-96E59E08C165}" type="datetimeFigureOut">
              <a:rPr lang="tr-TR" smtClean="0"/>
              <a:pPr>
                <a:defRPr/>
              </a:pPr>
              <a:t>6.03.2023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705CDD7-B8AD-736E-C9C0-6C53A8B71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935706C-99D7-1C5C-0AAB-16FAB0003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E0E367-FCCD-46CD-A5C7-58BD3F2CB8F8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68789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AA19598-7533-CE97-D501-67EEC4BD4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AF7B78E-150A-509C-EDE9-1B0A0F9D8D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4ACDC1A4-0D85-07A2-71D1-7A79785AAF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DC0D82B9-A3F4-C825-6ADB-D25ABE644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8A7732-3900-4CB9-A6DA-929AE34D8F39}" type="datetimeFigureOut">
              <a:rPr lang="tr-TR" smtClean="0"/>
              <a:pPr>
                <a:defRPr/>
              </a:pPr>
              <a:t>6.03.2023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E247934F-30F5-080F-67E5-180A474D5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DE6E561E-8F24-D17E-1ED9-A0F59915D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EA1C3B-97D9-4B75-AA39-78DED1E417C0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6605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525D192-B9F5-03C4-E85F-5064056E2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BD02177C-026E-0036-F4A5-3A39B3BDE6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F7F23607-0417-A1C6-4819-42018E27CE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78E98B03-C12E-0590-CF90-BC259296D7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FD038F12-8ED0-4851-267A-5B4E466BEE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274D3417-7C38-C33F-819B-0A1974C22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42D3ED-E36C-4E52-9774-79C2F4BDAD40}" type="datetimeFigureOut">
              <a:rPr lang="tr-TR" smtClean="0"/>
              <a:pPr>
                <a:defRPr/>
              </a:pPr>
              <a:t>6.03.2023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B0D9A8BE-6FA8-A228-BB21-67C5BFAAA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3BE4B00E-C632-E614-24E8-6D6AC8DF6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8E21A3-3780-49CD-8379-B6792085FB48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8713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DDC4128-C121-E6C1-A137-C97034EB1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A2062863-6E51-798A-138C-0971E5F6A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FB22D2-7DBC-47AA-9077-93A74A4B179A}" type="datetimeFigureOut">
              <a:rPr lang="tr-TR" smtClean="0"/>
              <a:pPr>
                <a:defRPr/>
              </a:pPr>
              <a:t>6.03.2023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BE29AC30-9686-B8F0-4CB9-E6BD4AC03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6AB601D8-29FA-44BB-D252-F63C7747F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62773C-9CCA-4F72-9E31-4390A1B37446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280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4CA11D54-8500-41D4-9D1F-381B9507C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0BABA1-F193-4434-BD93-05D61A60A9DD}" type="datetimeFigureOut">
              <a:rPr lang="tr-TR" smtClean="0"/>
              <a:pPr>
                <a:defRPr/>
              </a:pPr>
              <a:t>6.03.2023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5C2967CF-B28F-AC18-DAD4-111FBCD9A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98BE82C-C433-B364-8F61-FDF3B6FE8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F713E0-8C7B-4732-9EE2-4170488FCD0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80444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C7CED4C-2E27-1D50-87AC-5ABBA0670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112A601-AA3B-1CCA-776B-5EFECF98F7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063E4E38-1C28-6271-8810-FA30E57AE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41A8EDE2-5C7C-FCD4-8DC2-FD8C999E0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FC2D7C-46DE-4446-B77C-BFD1A3963C7D}" type="datetimeFigureOut">
              <a:rPr lang="tr-TR" smtClean="0"/>
              <a:pPr>
                <a:defRPr/>
              </a:pPr>
              <a:t>6.03.2023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36C623E1-577F-55B7-5F79-2117C840B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FEF99B13-77DA-07D8-9D41-87743FB4E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DD17EB-1DB6-4845-80EE-CA53DFA8952B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8017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DCA85C4-B531-AD45-8429-B8A24889B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53C9B43F-A3AA-54F5-564B-B68B7C9724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F41C4B6E-6560-28A6-2090-C0D72B3455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8238C910-BA32-31ED-71B4-FA0B0A724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85E859-1D4E-46FB-A50F-188C15E7C09A}" type="datetimeFigureOut">
              <a:rPr lang="tr-TR" smtClean="0"/>
              <a:pPr>
                <a:defRPr/>
              </a:pPr>
              <a:t>6.03.2023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155424DF-8C42-F4C3-3694-8CA44ABBB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5252CB2-99B7-EC12-B084-F5E9260F9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ACCB9D-F8BE-4C51-BF38-787F86448BA1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6934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7B78C6E6-4354-2A43-FB3C-1C8C4C28D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16791F3-FBA0-BA29-EC7B-F547A8D7D8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031C01B-B74E-0C78-B2D8-36C1492793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B15759-8047-4432-8299-96E59E08C165}" type="datetimeFigureOut">
              <a:rPr lang="tr-TR" smtClean="0"/>
              <a:pPr>
                <a:defRPr/>
              </a:pPr>
              <a:t>6.03.2023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64580A9-397E-EDB9-9F75-0BEEDF7269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F611CAB-B2B7-9673-46AB-666C75F949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7E0E367-FCCD-46CD-A5C7-58BD3F2CB8F8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94319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sim 12">
            <a:extLst>
              <a:ext uri="{FF2B5EF4-FFF2-40B4-BE49-F238E27FC236}">
                <a16:creationId xmlns:a16="http://schemas.microsoft.com/office/drawing/2014/main" id="{9E697491-C84E-46ED-AB5F-A91EBD9D90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626"/>
          <a:stretch/>
        </p:blipFill>
        <p:spPr>
          <a:xfrm>
            <a:off x="0" y="-387424"/>
            <a:ext cx="9144000" cy="3705139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1B1F48A5-FA39-9D26-C51F-0839FAF05313}"/>
              </a:ext>
            </a:extLst>
          </p:cNvPr>
          <p:cNvSpPr txBox="1"/>
          <p:nvPr/>
        </p:nvSpPr>
        <p:spPr>
          <a:xfrm>
            <a:off x="1763688" y="413121"/>
            <a:ext cx="33794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DERS  : </a:t>
            </a:r>
            <a:r>
              <a:rPr lang="tr-TR" sz="2000" b="1" dirty="0">
                <a:solidFill>
                  <a:srgbClr val="FFFFFF"/>
                </a:solidFill>
                <a:latin typeface="Comic Sans MS" panose="030F0702030302020204" pitchFamily="66" charset="0"/>
              </a:rPr>
              <a:t>TÜRKÇE</a:t>
            </a:r>
          </a:p>
          <a:p>
            <a:r>
              <a:rPr lang="tr-T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KONU : </a:t>
            </a:r>
            <a:r>
              <a:rPr lang="tr-TR" sz="2000" b="1" dirty="0">
                <a:solidFill>
                  <a:srgbClr val="FFFFFF"/>
                </a:solidFill>
                <a:latin typeface="Comic Sans MS" panose="030F0702030302020204" pitchFamily="66" charset="0"/>
              </a:rPr>
              <a:t>ARKADAŞLARIM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8DAA0E20-1EF6-6710-ED6C-633DF72226C1}"/>
              </a:ext>
            </a:extLst>
          </p:cNvPr>
          <p:cNvSpPr txBox="1"/>
          <p:nvPr/>
        </p:nvSpPr>
        <p:spPr>
          <a:xfrm>
            <a:off x="2855570" y="1046670"/>
            <a:ext cx="14959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dirty="0">
                <a:solidFill>
                  <a:srgbClr val="FFFF00"/>
                </a:solidFill>
                <a:latin typeface="Comic Sans MS" panose="030F0702030302020204" pitchFamily="66" charset="0"/>
              </a:rPr>
              <a:t>Sayfa</a:t>
            </a:r>
            <a:r>
              <a:rPr lang="tr-TR" sz="1600" dirty="0">
                <a:solidFill>
                  <a:srgbClr val="FFFF00"/>
                </a:solidFill>
                <a:latin typeface="Comic Sans MS" panose="030F0702030302020204" pitchFamily="66" charset="0"/>
              </a:rPr>
              <a:t> 130-134</a:t>
            </a:r>
          </a:p>
        </p:txBody>
      </p:sp>
      <p:sp>
        <p:nvSpPr>
          <p:cNvPr id="17" name="Veri Yer Tutucusu 8">
            <a:extLst>
              <a:ext uri="{FF2B5EF4-FFF2-40B4-BE49-F238E27FC236}">
                <a16:creationId xmlns:a16="http://schemas.microsoft.com/office/drawing/2014/main" id="{82CC6354-6ECF-4D1C-8206-562912A8EF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78958" y="349639"/>
            <a:ext cx="1762724" cy="622328"/>
          </a:xfrm>
        </p:spPr>
        <p:txBody>
          <a:bodyPr/>
          <a:lstStyle/>
          <a:p>
            <a:pPr algn="ctr">
              <a:defRPr/>
            </a:pPr>
            <a:fld id="{3DA1E877-A05B-46BB-864C-72BE1A1E8B61}" type="datetime2">
              <a:rPr lang="tr-TR" sz="1600" b="1" smtClean="0">
                <a:solidFill>
                  <a:srgbClr val="FFFF00"/>
                </a:solidFill>
                <a:latin typeface="Comic Sans MS" panose="030F0702030302020204" pitchFamily="66" charset="0"/>
              </a:rPr>
              <a:pPr algn="ctr">
                <a:defRPr/>
              </a:pPr>
              <a:t>6 Mart 2023 Pazartesi</a:t>
            </a:fld>
            <a:endParaRPr lang="tr-TR" sz="1600" b="1" dirty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8" name="Resim 17">
            <a:extLst>
              <a:ext uri="{FF2B5EF4-FFF2-40B4-BE49-F238E27FC236}">
                <a16:creationId xmlns:a16="http://schemas.microsoft.com/office/drawing/2014/main" id="{64638B68-FF1D-4399-9C2F-3EE3A9086A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66" y="809530"/>
            <a:ext cx="1235327" cy="173120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id="{BD5C08ED-92B5-4AA5-A23E-310852B914D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270094"/>
            <a:ext cx="9144000" cy="3543300"/>
          </a:xfrm>
          <a:prstGeom prst="rect">
            <a:avLst/>
          </a:prstGeom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id="{9C4900FC-EF4B-4008-B472-17D535C2CC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1916" y="476672"/>
            <a:ext cx="1612084" cy="1140591"/>
          </a:xfrm>
          <a:prstGeom prst="rect">
            <a:avLst/>
          </a:prstGeom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id="{EF9B45B3-A49E-4525-BB85-F70BED03786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3197" y="1833214"/>
            <a:ext cx="1612084" cy="1140591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956E6095-AA7E-4093-91B9-31810747B7ED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62476" y="1440189"/>
            <a:ext cx="1293700" cy="15336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0176119B-A173-4A1D-AD86-DCB1FBC473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866" b="1745"/>
          <a:stretch/>
        </p:blipFill>
        <p:spPr>
          <a:xfrm>
            <a:off x="2906213" y="1385224"/>
            <a:ext cx="1293700" cy="15885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5E505EF3-C086-4198-9DFA-F5CC8443B18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8651" y="188640"/>
            <a:ext cx="7772106" cy="6552728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F3E2EE11-3AA6-4EF4-A486-5D14C5B445D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28834" y="3933056"/>
            <a:ext cx="290838" cy="294934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92222DDC-070F-4F7D-8B83-F3F90C578BC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28834" y="6237312"/>
            <a:ext cx="290838" cy="294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587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802A778-00C0-4A4B-9274-0564495DB6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144" y="3645024"/>
            <a:ext cx="6485709" cy="2808312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45DF9B47-3851-4A58-8675-1C102C7718B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1362" y="243836"/>
            <a:ext cx="8421275" cy="323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009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8F18FEA0-70C2-4FB9-8611-EF0AB018625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8262" y="3720401"/>
            <a:ext cx="8202170" cy="2876951"/>
          </a:xfrm>
          <a:prstGeom prst="rect">
            <a:avLst/>
          </a:prstGeom>
        </p:spPr>
      </p:pic>
      <p:sp>
        <p:nvSpPr>
          <p:cNvPr id="11" name="Dikdörtgen 10">
            <a:extLst>
              <a:ext uri="{FF2B5EF4-FFF2-40B4-BE49-F238E27FC236}">
                <a16:creationId xmlns:a16="http://schemas.microsoft.com/office/drawing/2014/main" id="{117A4360-2A2C-427C-B915-20EBFA8CF04A}"/>
              </a:ext>
            </a:extLst>
          </p:cNvPr>
          <p:cNvSpPr/>
          <p:nvPr/>
        </p:nvSpPr>
        <p:spPr>
          <a:xfrm>
            <a:off x="452319" y="3854161"/>
            <a:ext cx="7778891" cy="11794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ts val="2900"/>
              </a:lnSpc>
            </a:pPr>
            <a:r>
              <a:rPr lang="tr-TR" sz="2000" dirty="0">
                <a:ln w="0"/>
                <a:latin typeface="Comic Sans MS" panose="030F0702030302020204" pitchFamily="66" charset="0"/>
              </a:rPr>
              <a:t>   Ben olsaydım afişte daha fazla hayvana ve insanların hayvanlarla birlikte sevgi içinde olduğu resimlere de yer verirdim.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A3034E63-F646-4C59-8349-F5D54D3A8FB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9378" y="0"/>
            <a:ext cx="7321832" cy="3778468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34DB83FA-E850-4180-9151-8FD6DCC1F63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7641" y="1661914"/>
            <a:ext cx="2180104" cy="1767086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192300BC-0050-488A-9A3D-316C1CE218F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33"/>
          <a:stretch/>
        </p:blipFill>
        <p:spPr>
          <a:xfrm>
            <a:off x="6876257" y="1484784"/>
            <a:ext cx="2267743" cy="1944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704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>
            <a:extLst>
              <a:ext uri="{FF2B5EF4-FFF2-40B4-BE49-F238E27FC236}">
                <a16:creationId xmlns:a16="http://schemas.microsoft.com/office/drawing/2014/main" id="{0CFB2675-270A-490F-9747-60A6BF2BEAE3}"/>
              </a:ext>
            </a:extLst>
          </p:cNvPr>
          <p:cNvSpPr/>
          <p:nvPr/>
        </p:nvSpPr>
        <p:spPr>
          <a:xfrm>
            <a:off x="251520" y="3429000"/>
            <a:ext cx="8496944" cy="18197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ts val="3400"/>
              </a:lnSpc>
            </a:pPr>
            <a:r>
              <a:rPr lang="tr-TR" sz="2400" dirty="0">
                <a:ln w="0"/>
                <a:solidFill>
                  <a:srgbClr val="00B0F0"/>
                </a:solidFill>
                <a:latin typeface="Comic Sans MS" panose="030F0702030302020204" pitchFamily="66" charset="0"/>
              </a:rPr>
              <a:t>   Yaşadığım çevrede bitkilerin ve hayvanların olması mutlu ve huzurlu olmamı sağlıyor. Bitkiler yaydıkları kokularıyla, hayvanlar neşeli hareketleriyle bizi eğlendiriyor ve mutlu ediyor.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E6873B19-1BCC-425D-A9C8-76BD71F7D20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324"/>
            <a:ext cx="9144000" cy="242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207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56"/>
          <a:stretch/>
        </p:blipFill>
        <p:spPr>
          <a:xfrm>
            <a:off x="2051720" y="1039257"/>
            <a:ext cx="5040560" cy="5660848"/>
          </a:xfrm>
          <a:prstGeom prst="rect">
            <a:avLst/>
          </a:prstGeom>
        </p:spPr>
      </p:pic>
      <p:sp>
        <p:nvSpPr>
          <p:cNvPr id="2" name="Metin kutusu 1">
            <a:extLst>
              <a:ext uri="{FF2B5EF4-FFF2-40B4-BE49-F238E27FC236}">
                <a16:creationId xmlns:a16="http://schemas.microsoft.com/office/drawing/2014/main" id="{2D91AF2D-5194-0228-AD19-CC06CE442383}"/>
              </a:ext>
            </a:extLst>
          </p:cNvPr>
          <p:cNvSpPr txBox="1"/>
          <p:nvPr/>
        </p:nvSpPr>
        <p:spPr>
          <a:xfrm>
            <a:off x="1331640" y="487401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6600"/>
                </a:solidFill>
                <a:latin typeface="Comic Sans MS" panose="030F0702030302020204" pitchFamily="66" charset="0"/>
                <a:cs typeface="Agent Orange" panose="00000400000000000000" pitchFamily="2" charset="0"/>
              </a:rPr>
              <a:t>ETKİNLİK ZAMANI</a:t>
            </a:r>
            <a:endParaRPr lang="tr-TR" sz="3200" dirty="0">
              <a:latin typeface="Comic Sans MS" panose="030F0702030302020204" pitchFamily="66" charset="0"/>
              <a:cs typeface="Agent Orange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38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1AA840B7-12CC-4525-A01B-C4A4A0A8A52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2335" y="44624"/>
            <a:ext cx="8899329" cy="3744416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2645870C-12AE-4A28-B0F1-713320EABE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144" y="3692218"/>
            <a:ext cx="2965710" cy="3121158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E5607AD0-9471-41FD-BD04-38EB2C5EE5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" y="3697027"/>
            <a:ext cx="3087366" cy="2831114"/>
          </a:xfrm>
          <a:prstGeom prst="rect">
            <a:avLst/>
          </a:prstGeom>
        </p:spPr>
      </p:pic>
      <p:pic>
        <p:nvPicPr>
          <p:cNvPr id="1026" name="Picture 2" descr="MEGAPET | Uzman Görüşü: Doğa ve Hayvan Sevgisi Nasıl Kazandırılır?">
            <a:extLst>
              <a:ext uri="{FF2B5EF4-FFF2-40B4-BE49-F238E27FC236}">
                <a16:creationId xmlns:a16="http://schemas.microsoft.com/office/drawing/2014/main" id="{8A7F5698-D561-4C39-B29D-9EA7160BE5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"/>
          <a:stretch/>
        </p:blipFill>
        <p:spPr bwMode="auto">
          <a:xfrm>
            <a:off x="6125907" y="3920083"/>
            <a:ext cx="2895755" cy="2533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ADCB1542-AA54-4362-BDB0-4519737D6D5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598" y="82119"/>
            <a:ext cx="7532803" cy="3963747"/>
          </a:xfrm>
          <a:prstGeom prst="rect">
            <a:avLst/>
          </a:prstGeom>
        </p:spPr>
      </p:pic>
      <p:sp>
        <p:nvSpPr>
          <p:cNvPr id="9" name="Dikdörtgen 8">
            <a:extLst>
              <a:ext uri="{FF2B5EF4-FFF2-40B4-BE49-F238E27FC236}">
                <a16:creationId xmlns:a16="http://schemas.microsoft.com/office/drawing/2014/main" id="{B10F7736-3B46-4F33-A70B-28B1E0AAE6D9}"/>
              </a:ext>
            </a:extLst>
          </p:cNvPr>
          <p:cNvSpPr/>
          <p:nvPr/>
        </p:nvSpPr>
        <p:spPr>
          <a:xfrm>
            <a:off x="1852203" y="1196752"/>
            <a:ext cx="822783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Dost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6101C0A9-9AC0-446B-899B-F6A89616AB76}"/>
              </a:ext>
            </a:extLst>
          </p:cNvPr>
          <p:cNvSpPr/>
          <p:nvPr/>
        </p:nvSpPr>
        <p:spPr>
          <a:xfrm>
            <a:off x="6397872" y="1155942"/>
            <a:ext cx="1386893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Sevgi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7F902859-697C-4898-B3F9-AA046F8DB5B9}"/>
              </a:ext>
            </a:extLst>
          </p:cNvPr>
          <p:cNvSpPr/>
          <p:nvPr/>
        </p:nvSpPr>
        <p:spPr>
          <a:xfrm>
            <a:off x="1764846" y="3363282"/>
            <a:ext cx="1090159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Yardım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E5DF403D-931C-4A0D-9B8A-D82EE0BE114A}"/>
              </a:ext>
            </a:extLst>
          </p:cNvPr>
          <p:cNvSpPr/>
          <p:nvPr/>
        </p:nvSpPr>
        <p:spPr>
          <a:xfrm>
            <a:off x="6370257" y="3342244"/>
            <a:ext cx="1182823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Güven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5769EC13-6F2C-4B1E-BD25-59EAC82164EA}"/>
              </a:ext>
            </a:extLst>
          </p:cNvPr>
          <p:cNvSpPr/>
          <p:nvPr/>
        </p:nvSpPr>
        <p:spPr>
          <a:xfrm>
            <a:off x="2309057" y="2283162"/>
            <a:ext cx="1182823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00B0F0"/>
                </a:solidFill>
                <a:latin typeface="Comic Sans MS" panose="030F0702030302020204" pitchFamily="66" charset="0"/>
              </a:rPr>
              <a:t>Sohbet</a:t>
            </a:r>
            <a:endParaRPr lang="tr-TR" sz="2000" cap="none" spc="0" dirty="0">
              <a:ln w="0"/>
              <a:solidFill>
                <a:srgbClr val="00B0F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468075C7-39CD-492C-AAA5-7A5FE05E6C4D}"/>
              </a:ext>
            </a:extLst>
          </p:cNvPr>
          <p:cNvSpPr/>
          <p:nvPr/>
        </p:nvSpPr>
        <p:spPr>
          <a:xfrm>
            <a:off x="5636771" y="2233047"/>
            <a:ext cx="1182823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00B050"/>
                </a:solidFill>
                <a:latin typeface="Comic Sans MS" panose="030F0702030302020204" pitchFamily="66" charset="0"/>
              </a:rPr>
              <a:t>Saygı</a:t>
            </a:r>
            <a:endParaRPr lang="tr-TR" sz="2000" cap="none" spc="0" dirty="0">
              <a:ln w="0"/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F0E43698-5A32-4E8B-83BC-41F182F452B4}"/>
              </a:ext>
            </a:extLst>
          </p:cNvPr>
          <p:cNvSpPr/>
          <p:nvPr/>
        </p:nvSpPr>
        <p:spPr>
          <a:xfrm>
            <a:off x="3888818" y="2780928"/>
            <a:ext cx="1182823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990099"/>
                </a:solidFill>
                <a:latin typeface="Comic Sans MS" panose="030F0702030302020204" pitchFamily="66" charset="0"/>
              </a:rPr>
              <a:t>Hoşgörü</a:t>
            </a:r>
            <a:endParaRPr lang="tr-TR" sz="2000" cap="none" spc="0" dirty="0">
              <a:ln w="0"/>
              <a:solidFill>
                <a:srgbClr val="990099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Dikdörtgen 17">
            <a:extLst>
              <a:ext uri="{FF2B5EF4-FFF2-40B4-BE49-F238E27FC236}">
                <a16:creationId xmlns:a16="http://schemas.microsoft.com/office/drawing/2014/main" id="{7E5514B4-0896-4432-B4DB-EE39D05341FC}"/>
              </a:ext>
            </a:extLst>
          </p:cNvPr>
          <p:cNvSpPr/>
          <p:nvPr/>
        </p:nvSpPr>
        <p:spPr>
          <a:xfrm>
            <a:off x="3851920" y="1700808"/>
            <a:ext cx="1386893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9900"/>
                </a:solidFill>
                <a:latin typeface="Comic Sans MS" panose="030F0702030302020204" pitchFamily="66" charset="0"/>
              </a:rPr>
              <a:t>Mutluluk</a:t>
            </a:r>
            <a:endParaRPr lang="tr-TR" sz="2000" cap="none" spc="0" dirty="0">
              <a:ln w="0"/>
              <a:solidFill>
                <a:srgbClr val="FF99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9" name="Resim 18">
            <a:extLst>
              <a:ext uri="{FF2B5EF4-FFF2-40B4-BE49-F238E27FC236}">
                <a16:creationId xmlns:a16="http://schemas.microsoft.com/office/drawing/2014/main" id="{4ABE5D93-2AC9-44EE-80D2-AEFBE44D348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573" y="4126525"/>
            <a:ext cx="8468907" cy="2542835"/>
          </a:xfrm>
          <a:prstGeom prst="rect">
            <a:avLst/>
          </a:prstGeom>
        </p:spPr>
      </p:pic>
      <p:sp>
        <p:nvSpPr>
          <p:cNvPr id="20" name="Dikdörtgen 19">
            <a:extLst>
              <a:ext uri="{FF2B5EF4-FFF2-40B4-BE49-F238E27FC236}">
                <a16:creationId xmlns:a16="http://schemas.microsoft.com/office/drawing/2014/main" id="{0C6E037B-1E25-4FFE-9D49-BD651344920C}"/>
              </a:ext>
            </a:extLst>
          </p:cNvPr>
          <p:cNvSpPr/>
          <p:nvPr/>
        </p:nvSpPr>
        <p:spPr>
          <a:xfrm>
            <a:off x="567589" y="4931188"/>
            <a:ext cx="7375511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latin typeface="Comic Sans MS" panose="030F0702030302020204" pitchFamily="66" charset="0"/>
              </a:rPr>
              <a:t>Gezmek için gittiğimiz köyde iki </a:t>
            </a: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dost </a:t>
            </a:r>
            <a:r>
              <a:rPr lang="tr-TR" sz="2000" dirty="0">
                <a:ln w="0"/>
                <a:latin typeface="Comic Sans MS" panose="030F0702030302020204" pitchFamily="66" charset="0"/>
              </a:rPr>
              <a:t>edindim.</a:t>
            </a:r>
            <a:endParaRPr lang="tr-TR" sz="2000" cap="none" spc="0" dirty="0">
              <a:ln w="0"/>
              <a:latin typeface="Comic Sans MS" panose="030F0702030302020204" pitchFamily="66" charset="0"/>
            </a:endParaRPr>
          </a:p>
        </p:txBody>
      </p:sp>
      <p:sp>
        <p:nvSpPr>
          <p:cNvPr id="21" name="Dikdörtgen 20">
            <a:extLst>
              <a:ext uri="{FF2B5EF4-FFF2-40B4-BE49-F238E27FC236}">
                <a16:creationId xmlns:a16="http://schemas.microsoft.com/office/drawing/2014/main" id="{A242075F-1A5E-4E43-938F-0DEDD5FAF8F1}"/>
              </a:ext>
            </a:extLst>
          </p:cNvPr>
          <p:cNvSpPr/>
          <p:nvPr/>
        </p:nvSpPr>
        <p:spPr>
          <a:xfrm>
            <a:off x="567589" y="5337966"/>
            <a:ext cx="7375511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CC6600"/>
                </a:solidFill>
                <a:latin typeface="Comic Sans MS" panose="030F0702030302020204" pitchFamily="66" charset="0"/>
              </a:rPr>
              <a:t>Sokak hayvanlarına karşı büyük bir </a:t>
            </a: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sevgi </a:t>
            </a:r>
            <a:r>
              <a:rPr lang="tr-TR" sz="2000" dirty="0">
                <a:ln w="0"/>
                <a:solidFill>
                  <a:srgbClr val="CC6600"/>
                </a:solidFill>
                <a:latin typeface="Comic Sans MS" panose="030F0702030302020204" pitchFamily="66" charset="0"/>
              </a:rPr>
              <a:t>besliyorum.</a:t>
            </a:r>
            <a:endParaRPr lang="tr-TR" sz="2000" cap="none" spc="0" dirty="0">
              <a:ln w="0"/>
              <a:solidFill>
                <a:srgbClr val="CC6600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Dikdörtgen 21">
            <a:extLst>
              <a:ext uri="{FF2B5EF4-FFF2-40B4-BE49-F238E27FC236}">
                <a16:creationId xmlns:a16="http://schemas.microsoft.com/office/drawing/2014/main" id="{8DB023CE-A9CE-49AE-917C-6F957E0D11E1}"/>
              </a:ext>
            </a:extLst>
          </p:cNvPr>
          <p:cNvSpPr/>
          <p:nvPr/>
        </p:nvSpPr>
        <p:spPr>
          <a:xfrm>
            <a:off x="567589" y="5716986"/>
            <a:ext cx="7375511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00B0F0"/>
                </a:solidFill>
                <a:latin typeface="Comic Sans MS" panose="030F0702030302020204" pitchFamily="66" charset="0"/>
              </a:rPr>
              <a:t>Çevresinde yaşayanlara epey </a:t>
            </a: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yardım</a:t>
            </a:r>
            <a:r>
              <a:rPr lang="tr-TR" sz="2000" dirty="0">
                <a:ln w="0"/>
                <a:solidFill>
                  <a:srgbClr val="00B0F0"/>
                </a:solidFill>
                <a:latin typeface="Comic Sans MS" panose="030F0702030302020204" pitchFamily="66" charset="0"/>
              </a:rPr>
              <a:t>da</a:t>
            </a:r>
            <a:r>
              <a:rPr lang="tr-TR" sz="2000" dirty="0">
                <a:ln w="0"/>
                <a:latin typeface="Comic Sans MS" panose="030F0702030302020204" pitchFamily="66" charset="0"/>
              </a:rPr>
              <a:t> </a:t>
            </a:r>
            <a:r>
              <a:rPr lang="tr-TR" sz="2000" dirty="0">
                <a:ln w="0"/>
                <a:solidFill>
                  <a:srgbClr val="00B0F0"/>
                </a:solidFill>
                <a:latin typeface="Comic Sans MS" panose="030F0702030302020204" pitchFamily="66" charset="0"/>
              </a:rPr>
              <a:t>bulunmuştu.</a:t>
            </a:r>
            <a:endParaRPr lang="tr-TR" sz="2000" cap="none" spc="0" dirty="0">
              <a:ln w="0"/>
              <a:solidFill>
                <a:srgbClr val="00B0F0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Dikdörtgen 22">
            <a:extLst>
              <a:ext uri="{FF2B5EF4-FFF2-40B4-BE49-F238E27FC236}">
                <a16:creationId xmlns:a16="http://schemas.microsoft.com/office/drawing/2014/main" id="{8E25BDF8-8DDE-4B44-90E6-A238102BC226}"/>
              </a:ext>
            </a:extLst>
          </p:cNvPr>
          <p:cNvSpPr/>
          <p:nvPr/>
        </p:nvSpPr>
        <p:spPr>
          <a:xfrm>
            <a:off x="567589" y="6077026"/>
            <a:ext cx="7375511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00B050"/>
                </a:solidFill>
                <a:latin typeface="Comic Sans MS" panose="030F0702030302020204" pitchFamily="66" charset="0"/>
              </a:rPr>
              <a:t>Ali, bu konuda ona çok </a:t>
            </a: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güven</a:t>
            </a:r>
            <a:r>
              <a:rPr lang="tr-TR" sz="2000" dirty="0">
                <a:ln w="0"/>
                <a:solidFill>
                  <a:srgbClr val="00B050"/>
                </a:solidFill>
                <a:latin typeface="Comic Sans MS" panose="030F0702030302020204" pitchFamily="66" charset="0"/>
              </a:rPr>
              <a:t>miyordu.</a:t>
            </a:r>
            <a:endParaRPr lang="tr-TR" sz="2000" cap="none" spc="0" dirty="0">
              <a:ln w="0"/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70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6" grpId="0"/>
      <p:bldP spid="18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76AA15CE-D656-4974-85DB-0FEF6B6B301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9949" y="1070150"/>
            <a:ext cx="3714881" cy="4389309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A94E78AF-C7D6-492D-8E24-5EF145AE42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00"/>
          <a:stretch/>
        </p:blipFill>
        <p:spPr>
          <a:xfrm>
            <a:off x="5330018" y="692695"/>
            <a:ext cx="3714882" cy="5672963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BDF82F1C-B3A8-48E1-B250-5D06E4C251A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2252" y="3717032"/>
            <a:ext cx="1865044" cy="22109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700F4514-0A8C-468B-8070-B5A6103C51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866" b="1745"/>
          <a:stretch/>
        </p:blipFill>
        <p:spPr>
          <a:xfrm>
            <a:off x="3606671" y="492342"/>
            <a:ext cx="1799430" cy="22095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3630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74BC562A-0386-4032-B868-FD8E3D7952D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80727"/>
            <a:ext cx="9144000" cy="2872625"/>
          </a:xfrm>
          <a:prstGeom prst="rect">
            <a:avLst/>
          </a:prstGeom>
        </p:spPr>
      </p:pic>
      <p:sp>
        <p:nvSpPr>
          <p:cNvPr id="5" name="Dikdörtgen 4">
            <a:extLst>
              <a:ext uri="{FF2B5EF4-FFF2-40B4-BE49-F238E27FC236}">
                <a16:creationId xmlns:a16="http://schemas.microsoft.com/office/drawing/2014/main" id="{728732BC-3E0D-404F-97C2-744C1401FA56}"/>
              </a:ext>
            </a:extLst>
          </p:cNvPr>
          <p:cNvSpPr/>
          <p:nvPr/>
        </p:nvSpPr>
        <p:spPr>
          <a:xfrm>
            <a:off x="323528" y="2499186"/>
            <a:ext cx="2430524" cy="43473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400" dirty="0">
                <a:ln w="0"/>
                <a:solidFill>
                  <a:srgbClr val="FF9900"/>
                </a:solidFill>
                <a:latin typeface="Comic Sans MS" panose="030F0702030302020204" pitchFamily="66" charset="0"/>
              </a:rPr>
              <a:t>Yeşil otlar</a:t>
            </a:r>
            <a:endParaRPr lang="tr-TR" sz="2400" cap="none" spc="0" dirty="0">
              <a:ln w="0"/>
              <a:solidFill>
                <a:srgbClr val="FF99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81C0B41F-112C-4197-958E-73D8CCAE5FE8}"/>
              </a:ext>
            </a:extLst>
          </p:cNvPr>
          <p:cNvSpPr/>
          <p:nvPr/>
        </p:nvSpPr>
        <p:spPr>
          <a:xfrm>
            <a:off x="5088614" y="2499186"/>
            <a:ext cx="2430524" cy="43473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400" dirty="0">
                <a:ln w="0"/>
                <a:solidFill>
                  <a:srgbClr val="990099"/>
                </a:solidFill>
                <a:latin typeface="Comic Sans MS" panose="030F0702030302020204" pitchFamily="66" charset="0"/>
              </a:rPr>
              <a:t>Kır çiçekleri</a:t>
            </a:r>
            <a:endParaRPr lang="tr-TR" sz="2400" cap="none" spc="0" dirty="0">
              <a:ln w="0"/>
              <a:solidFill>
                <a:srgbClr val="990099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C00E7CAC-B108-4180-BE26-59DECBCC96C2}"/>
              </a:ext>
            </a:extLst>
          </p:cNvPr>
          <p:cNvSpPr/>
          <p:nvPr/>
        </p:nvSpPr>
        <p:spPr>
          <a:xfrm>
            <a:off x="251519" y="3176269"/>
            <a:ext cx="3458823" cy="43473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400" dirty="0">
                <a:ln w="0"/>
                <a:solidFill>
                  <a:srgbClr val="00B050"/>
                </a:solidFill>
                <a:latin typeface="Comic Sans MS" panose="030F0702030302020204" pitchFamily="66" charset="0"/>
              </a:rPr>
              <a:t>Yaşlı incir ağacı</a:t>
            </a:r>
            <a:endParaRPr lang="tr-TR" sz="2400" cap="none" spc="0" dirty="0">
              <a:ln w="0"/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543F9088-B888-4018-ABBD-2E051FCD0F3A}"/>
              </a:ext>
            </a:extLst>
          </p:cNvPr>
          <p:cNvSpPr/>
          <p:nvPr/>
        </p:nvSpPr>
        <p:spPr>
          <a:xfrm>
            <a:off x="5093804" y="3176269"/>
            <a:ext cx="2430524" cy="43473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400" dirty="0">
                <a:ln w="0"/>
                <a:solidFill>
                  <a:srgbClr val="FF0066"/>
                </a:solidFill>
                <a:latin typeface="Comic Sans MS" panose="030F0702030302020204" pitchFamily="66" charset="0"/>
              </a:rPr>
              <a:t>Kedi yavruları</a:t>
            </a:r>
            <a:endParaRPr lang="tr-TR" sz="2400" cap="none" spc="0" dirty="0">
              <a:ln w="0"/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795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F5B8BB3A-40E4-4E6F-8385-7E2041B90EB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56690"/>
            <a:ext cx="6825644" cy="6801310"/>
          </a:xfrm>
          <a:prstGeom prst="rect">
            <a:avLst/>
          </a:prstGeom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B7ABDDA6-F165-413F-B894-3F76806D20C9}"/>
              </a:ext>
            </a:extLst>
          </p:cNvPr>
          <p:cNvSpPr/>
          <p:nvPr/>
        </p:nvSpPr>
        <p:spPr>
          <a:xfrm>
            <a:off x="2195744" y="1812883"/>
            <a:ext cx="432048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M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01D0959B-9551-426E-BFC1-1EB0353D107C}"/>
              </a:ext>
            </a:extLst>
          </p:cNvPr>
          <p:cNvSpPr/>
          <p:nvPr/>
        </p:nvSpPr>
        <p:spPr>
          <a:xfrm>
            <a:off x="2639680" y="1826747"/>
            <a:ext cx="432048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E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CB84B9B7-2482-4FA8-81B7-C7AFB05FDB8D}"/>
              </a:ext>
            </a:extLst>
          </p:cNvPr>
          <p:cNvSpPr/>
          <p:nvPr/>
        </p:nvSpPr>
        <p:spPr>
          <a:xfrm>
            <a:off x="3011242" y="1826747"/>
            <a:ext cx="432048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C892C7DB-F842-4C2A-A0E8-07AE64972CD9}"/>
              </a:ext>
            </a:extLst>
          </p:cNvPr>
          <p:cNvSpPr/>
          <p:nvPr/>
        </p:nvSpPr>
        <p:spPr>
          <a:xfrm>
            <a:off x="3443290" y="1826747"/>
            <a:ext cx="432048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6C8DB139-9B64-4ABC-91F5-C9EF389CA492}"/>
              </a:ext>
            </a:extLst>
          </p:cNvPr>
          <p:cNvSpPr/>
          <p:nvPr/>
        </p:nvSpPr>
        <p:spPr>
          <a:xfrm>
            <a:off x="3815821" y="1812883"/>
            <a:ext cx="432048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C4D7D217-2E54-4ADC-B100-959B2D3032A2}"/>
              </a:ext>
            </a:extLst>
          </p:cNvPr>
          <p:cNvSpPr/>
          <p:nvPr/>
        </p:nvSpPr>
        <p:spPr>
          <a:xfrm>
            <a:off x="4258796" y="1826747"/>
            <a:ext cx="432048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P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Dikdörtgen 14">
            <a:extLst>
              <a:ext uri="{FF2B5EF4-FFF2-40B4-BE49-F238E27FC236}">
                <a16:creationId xmlns:a16="http://schemas.microsoft.com/office/drawing/2014/main" id="{7BB4097F-302E-46CF-ACA5-D5AF6402E9CB}"/>
              </a:ext>
            </a:extLst>
          </p:cNvPr>
          <p:cNvSpPr/>
          <p:nvPr/>
        </p:nvSpPr>
        <p:spPr>
          <a:xfrm>
            <a:off x="4225607" y="2193196"/>
            <a:ext cx="432048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0A97DA76-2E1E-456E-BC8F-8EB0198CB1FA}"/>
              </a:ext>
            </a:extLst>
          </p:cNvPr>
          <p:cNvSpPr/>
          <p:nvPr/>
        </p:nvSpPr>
        <p:spPr>
          <a:xfrm>
            <a:off x="4235211" y="2570883"/>
            <a:ext cx="432048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Dikdörtgen 16">
            <a:extLst>
              <a:ext uri="{FF2B5EF4-FFF2-40B4-BE49-F238E27FC236}">
                <a16:creationId xmlns:a16="http://schemas.microsoft.com/office/drawing/2014/main" id="{27C728A7-4D84-4F34-9A34-F36FA47FE9E1}"/>
              </a:ext>
            </a:extLst>
          </p:cNvPr>
          <p:cNvSpPr/>
          <p:nvPr/>
        </p:nvSpPr>
        <p:spPr>
          <a:xfrm>
            <a:off x="4238854" y="2996641"/>
            <a:ext cx="432048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Dikdörtgen 17">
            <a:extLst>
              <a:ext uri="{FF2B5EF4-FFF2-40B4-BE49-F238E27FC236}">
                <a16:creationId xmlns:a16="http://schemas.microsoft.com/office/drawing/2014/main" id="{6EAE3BEE-03D3-461C-87E5-0E1A30425803}"/>
              </a:ext>
            </a:extLst>
          </p:cNvPr>
          <p:cNvSpPr/>
          <p:nvPr/>
        </p:nvSpPr>
        <p:spPr>
          <a:xfrm>
            <a:off x="4632873" y="2190284"/>
            <a:ext cx="432048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Dikdörtgen 18">
            <a:extLst>
              <a:ext uri="{FF2B5EF4-FFF2-40B4-BE49-F238E27FC236}">
                <a16:creationId xmlns:a16="http://schemas.microsoft.com/office/drawing/2014/main" id="{C263BA42-55D0-4E86-8531-195AA74826B4}"/>
              </a:ext>
            </a:extLst>
          </p:cNvPr>
          <p:cNvSpPr/>
          <p:nvPr/>
        </p:nvSpPr>
        <p:spPr>
          <a:xfrm>
            <a:off x="5023974" y="2204148"/>
            <a:ext cx="432048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id="{D57CE1C9-B40D-48BF-8899-D2D2F9B072E6}"/>
              </a:ext>
            </a:extLst>
          </p:cNvPr>
          <p:cNvSpPr/>
          <p:nvPr/>
        </p:nvSpPr>
        <p:spPr>
          <a:xfrm>
            <a:off x="5407432" y="2204148"/>
            <a:ext cx="432048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Dikdörtgen 20">
            <a:extLst>
              <a:ext uri="{FF2B5EF4-FFF2-40B4-BE49-F238E27FC236}">
                <a16:creationId xmlns:a16="http://schemas.microsoft.com/office/drawing/2014/main" id="{FF785B1F-755F-40B5-A91C-66DD3A22D15D}"/>
              </a:ext>
            </a:extLst>
          </p:cNvPr>
          <p:cNvSpPr/>
          <p:nvPr/>
        </p:nvSpPr>
        <p:spPr>
          <a:xfrm>
            <a:off x="5839480" y="2204148"/>
            <a:ext cx="432048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D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Dikdörtgen 21">
            <a:extLst>
              <a:ext uri="{FF2B5EF4-FFF2-40B4-BE49-F238E27FC236}">
                <a16:creationId xmlns:a16="http://schemas.microsoft.com/office/drawing/2014/main" id="{E2D57C48-D0E4-44B1-8358-B8CA8DFAC81A}"/>
              </a:ext>
            </a:extLst>
          </p:cNvPr>
          <p:cNvSpPr/>
          <p:nvPr/>
        </p:nvSpPr>
        <p:spPr>
          <a:xfrm>
            <a:off x="6212011" y="2190284"/>
            <a:ext cx="432048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Dikdörtgen 22">
            <a:extLst>
              <a:ext uri="{FF2B5EF4-FFF2-40B4-BE49-F238E27FC236}">
                <a16:creationId xmlns:a16="http://schemas.microsoft.com/office/drawing/2014/main" id="{4E119726-98B9-4276-8D4C-4BC07786641C}"/>
              </a:ext>
            </a:extLst>
          </p:cNvPr>
          <p:cNvSpPr/>
          <p:nvPr/>
        </p:nvSpPr>
        <p:spPr>
          <a:xfrm>
            <a:off x="6606223" y="2190284"/>
            <a:ext cx="432048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Ş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4" name="Dikdörtgen 23">
            <a:extLst>
              <a:ext uri="{FF2B5EF4-FFF2-40B4-BE49-F238E27FC236}">
                <a16:creationId xmlns:a16="http://schemas.microsoft.com/office/drawing/2014/main" id="{E2BED355-9DC1-4035-A425-3BB39641A016}"/>
              </a:ext>
            </a:extLst>
          </p:cNvPr>
          <p:cNvSpPr/>
          <p:nvPr/>
        </p:nvSpPr>
        <p:spPr>
          <a:xfrm>
            <a:off x="6590174" y="1401499"/>
            <a:ext cx="432048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Y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Dikdörtgen 24">
            <a:extLst>
              <a:ext uri="{FF2B5EF4-FFF2-40B4-BE49-F238E27FC236}">
                <a16:creationId xmlns:a16="http://schemas.microsoft.com/office/drawing/2014/main" id="{DB8D06DC-F75D-4E9B-97EE-4DFAD57961EA}"/>
              </a:ext>
            </a:extLst>
          </p:cNvPr>
          <p:cNvSpPr/>
          <p:nvPr/>
        </p:nvSpPr>
        <p:spPr>
          <a:xfrm>
            <a:off x="6584542" y="1808519"/>
            <a:ext cx="432048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6" name="Dikdörtgen 25">
            <a:extLst>
              <a:ext uri="{FF2B5EF4-FFF2-40B4-BE49-F238E27FC236}">
                <a16:creationId xmlns:a16="http://schemas.microsoft.com/office/drawing/2014/main" id="{BDAF53FF-3D08-41AD-BF2D-CA013F2D6637}"/>
              </a:ext>
            </a:extLst>
          </p:cNvPr>
          <p:cNvSpPr/>
          <p:nvPr/>
        </p:nvSpPr>
        <p:spPr>
          <a:xfrm>
            <a:off x="6619580" y="2570883"/>
            <a:ext cx="432048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L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7" name="Dikdörtgen 26">
            <a:extLst>
              <a:ext uri="{FF2B5EF4-FFF2-40B4-BE49-F238E27FC236}">
                <a16:creationId xmlns:a16="http://schemas.microsoft.com/office/drawing/2014/main" id="{ED0EE09A-605E-4118-B421-A5D8E537CB99}"/>
              </a:ext>
            </a:extLst>
          </p:cNvPr>
          <p:cNvSpPr/>
          <p:nvPr/>
        </p:nvSpPr>
        <p:spPr>
          <a:xfrm>
            <a:off x="6644059" y="2996641"/>
            <a:ext cx="432048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I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1" name="Dikdörtgen 30">
            <a:extLst>
              <a:ext uri="{FF2B5EF4-FFF2-40B4-BE49-F238E27FC236}">
                <a16:creationId xmlns:a16="http://schemas.microsoft.com/office/drawing/2014/main" id="{D456B1BC-77E6-4DA5-B6D3-0A2ABE3D70D3}"/>
              </a:ext>
            </a:extLst>
          </p:cNvPr>
          <p:cNvSpPr/>
          <p:nvPr/>
        </p:nvSpPr>
        <p:spPr>
          <a:xfrm>
            <a:off x="4976353" y="1807902"/>
            <a:ext cx="432048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O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2" name="Dikdörtgen 31">
            <a:extLst>
              <a:ext uri="{FF2B5EF4-FFF2-40B4-BE49-F238E27FC236}">
                <a16:creationId xmlns:a16="http://schemas.microsoft.com/office/drawing/2014/main" id="{613DDA42-A094-4E02-B10E-F4F578927086}"/>
              </a:ext>
            </a:extLst>
          </p:cNvPr>
          <p:cNvSpPr/>
          <p:nvPr/>
        </p:nvSpPr>
        <p:spPr>
          <a:xfrm>
            <a:off x="4996834" y="2597764"/>
            <a:ext cx="432048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endParaRPr lang="tr-TR" sz="200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3" name="Dikdörtgen 32">
            <a:extLst>
              <a:ext uri="{FF2B5EF4-FFF2-40B4-BE49-F238E27FC236}">
                <a16:creationId xmlns:a16="http://schemas.microsoft.com/office/drawing/2014/main" id="{B4083D59-579A-41D5-B812-B8F6E4FB8FB7}"/>
              </a:ext>
            </a:extLst>
          </p:cNvPr>
          <p:cNvSpPr/>
          <p:nvPr/>
        </p:nvSpPr>
        <p:spPr>
          <a:xfrm>
            <a:off x="5023974" y="2996641"/>
            <a:ext cx="432048" cy="4067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600"/>
              </a:lnSpc>
            </a:pPr>
            <a:r>
              <a:rPr lang="tr-TR" sz="2000" cap="none" spc="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val="760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500"/>
                            </p:stCondLst>
                            <p:childTnLst>
                              <p:par>
                                <p:cTn id="1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BB2A54B9-66FC-490B-9D13-B688F2B0485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6670" y="850446"/>
            <a:ext cx="8325770" cy="2362530"/>
          </a:xfrm>
          <a:prstGeom prst="rect">
            <a:avLst/>
          </a:prstGeom>
        </p:spPr>
      </p:pic>
      <p:sp>
        <p:nvSpPr>
          <p:cNvPr id="20" name="Dikdörtgen 19">
            <a:extLst>
              <a:ext uri="{FF2B5EF4-FFF2-40B4-BE49-F238E27FC236}">
                <a16:creationId xmlns:a16="http://schemas.microsoft.com/office/drawing/2014/main" id="{3FB49367-6C62-4261-87F9-361159753289}"/>
              </a:ext>
            </a:extLst>
          </p:cNvPr>
          <p:cNvSpPr/>
          <p:nvPr/>
        </p:nvSpPr>
        <p:spPr>
          <a:xfrm>
            <a:off x="3027771" y="149731"/>
            <a:ext cx="271099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400" b="1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ARKADAŞLARIM</a:t>
            </a:r>
          </a:p>
          <a:p>
            <a:pPr algn="ctr"/>
            <a:r>
              <a:rPr lang="tr-TR" sz="2400" b="1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SORULAR</a:t>
            </a:r>
            <a:endParaRPr lang="tr-TR" sz="2400" b="1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Dikdörtgen 20">
            <a:extLst>
              <a:ext uri="{FF2B5EF4-FFF2-40B4-BE49-F238E27FC236}">
                <a16:creationId xmlns:a16="http://schemas.microsoft.com/office/drawing/2014/main" id="{DEAFE493-21CF-412E-8C15-E50F9091CAAA}"/>
              </a:ext>
            </a:extLst>
          </p:cNvPr>
          <p:cNvSpPr/>
          <p:nvPr/>
        </p:nvSpPr>
        <p:spPr>
          <a:xfrm>
            <a:off x="167179" y="3501008"/>
            <a:ext cx="862571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2000" dirty="0">
                <a:ln w="0"/>
                <a:solidFill>
                  <a:srgbClr val="00B050"/>
                </a:solidFill>
                <a:latin typeface="Comic Sans MS" panose="030F0702030302020204" pitchFamily="66" charset="0"/>
              </a:rPr>
              <a:t>1- Şairin arkadaşları okulda, parkta, köşe başında, yurt dışındaymış.</a:t>
            </a:r>
            <a:endParaRPr lang="tr-TR" sz="2000" cap="none" spc="0" dirty="0">
              <a:ln w="0"/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Dikdörtgen 21">
            <a:extLst>
              <a:ext uri="{FF2B5EF4-FFF2-40B4-BE49-F238E27FC236}">
                <a16:creationId xmlns:a16="http://schemas.microsoft.com/office/drawing/2014/main" id="{210F3AD1-24E0-45D5-A96C-278D11693895}"/>
              </a:ext>
            </a:extLst>
          </p:cNvPr>
          <p:cNvSpPr/>
          <p:nvPr/>
        </p:nvSpPr>
        <p:spPr>
          <a:xfrm>
            <a:off x="167179" y="4055011"/>
            <a:ext cx="875147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2000" dirty="0">
                <a:ln w="0"/>
                <a:solidFill>
                  <a:srgbClr val="00B0F0"/>
                </a:solidFill>
                <a:latin typeface="Comic Sans MS" panose="030F0702030302020204" pitchFamily="66" charset="0"/>
              </a:rPr>
              <a:t>2- Şair, yurt dışındaki arkadaşlarıyla mektuplaşarak haberleşiyormuş.</a:t>
            </a:r>
            <a:endParaRPr lang="tr-TR" sz="2000" cap="none" spc="0" dirty="0">
              <a:ln w="0"/>
              <a:solidFill>
                <a:srgbClr val="00B0F0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Dikdörtgen 22">
            <a:extLst>
              <a:ext uri="{FF2B5EF4-FFF2-40B4-BE49-F238E27FC236}">
                <a16:creationId xmlns:a16="http://schemas.microsoft.com/office/drawing/2014/main" id="{040A012E-C78A-4531-90F9-79D26BBE88CB}"/>
              </a:ext>
            </a:extLst>
          </p:cNvPr>
          <p:cNvSpPr/>
          <p:nvPr/>
        </p:nvSpPr>
        <p:spPr>
          <a:xfrm>
            <a:off x="177589" y="4495685"/>
            <a:ext cx="875147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2000" dirty="0">
                <a:ln w="0"/>
                <a:solidFill>
                  <a:srgbClr val="CC6600"/>
                </a:solidFill>
                <a:latin typeface="Comic Sans MS" panose="030F0702030302020204" pitchFamily="66" charset="0"/>
              </a:rPr>
              <a:t>3- Arkadaşlarıyla buluşup oyun oynamaktan çok hoşlanıyormuş.</a:t>
            </a:r>
            <a:endParaRPr lang="tr-TR" sz="2000" cap="none" spc="0" dirty="0">
              <a:ln w="0"/>
              <a:solidFill>
                <a:srgbClr val="CC6600"/>
              </a:solidFill>
              <a:latin typeface="Comic Sans MS" panose="030F0702030302020204" pitchFamily="66" charset="0"/>
            </a:endParaRPr>
          </a:p>
        </p:txBody>
      </p:sp>
      <p:sp>
        <p:nvSpPr>
          <p:cNvPr id="24" name="Dikdörtgen 23">
            <a:extLst>
              <a:ext uri="{FF2B5EF4-FFF2-40B4-BE49-F238E27FC236}">
                <a16:creationId xmlns:a16="http://schemas.microsoft.com/office/drawing/2014/main" id="{8921543F-CFA2-422B-B595-AE37F68446B1}"/>
              </a:ext>
            </a:extLst>
          </p:cNvPr>
          <p:cNvSpPr/>
          <p:nvPr/>
        </p:nvSpPr>
        <p:spPr>
          <a:xfrm>
            <a:off x="3155646" y="2948140"/>
            <a:ext cx="208884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CEVAPLAR</a:t>
            </a:r>
            <a:endParaRPr lang="tr-TR" sz="2800" b="1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Dikdörtgen 24">
            <a:extLst>
              <a:ext uri="{FF2B5EF4-FFF2-40B4-BE49-F238E27FC236}">
                <a16:creationId xmlns:a16="http://schemas.microsoft.com/office/drawing/2014/main" id="{19BC597D-C717-4E20-A687-CC241791B1CB}"/>
              </a:ext>
            </a:extLst>
          </p:cNvPr>
          <p:cNvSpPr/>
          <p:nvPr/>
        </p:nvSpPr>
        <p:spPr>
          <a:xfrm>
            <a:off x="177589" y="4931967"/>
            <a:ext cx="8654794" cy="84253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3000"/>
              </a:lnSpc>
            </a:pPr>
            <a:r>
              <a:rPr lang="tr-TR" sz="2000" dirty="0">
                <a:ln w="0"/>
                <a:latin typeface="Comic Sans MS" panose="030F0702030302020204" pitchFamily="66" charset="0"/>
              </a:rPr>
              <a:t>4- Şairin diğer arkadaşları yeşil otlar, kır çiçekleri, yaşlı incir ağacı ve kedi yavrularıymış.</a:t>
            </a:r>
            <a:endParaRPr lang="tr-TR" sz="2000" cap="none" spc="0" dirty="0">
              <a:ln w="0"/>
              <a:latin typeface="Comic Sans MS" panose="030F0702030302020204" pitchFamily="66" charset="0"/>
            </a:endParaRPr>
          </a:p>
        </p:txBody>
      </p:sp>
      <p:sp>
        <p:nvSpPr>
          <p:cNvPr id="26" name="Dikdörtgen 25">
            <a:extLst>
              <a:ext uri="{FF2B5EF4-FFF2-40B4-BE49-F238E27FC236}">
                <a16:creationId xmlns:a16="http://schemas.microsoft.com/office/drawing/2014/main" id="{7B95618E-B85B-4EA5-B430-24BF717F42D4}"/>
              </a:ext>
            </a:extLst>
          </p:cNvPr>
          <p:cNvSpPr/>
          <p:nvPr/>
        </p:nvSpPr>
        <p:spPr>
          <a:xfrm>
            <a:off x="177589" y="5765827"/>
            <a:ext cx="8654794" cy="84253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3000"/>
              </a:lnSpc>
            </a:pPr>
            <a:r>
              <a:rPr lang="tr-TR" sz="2000" dirty="0">
                <a:ln w="0"/>
                <a:solidFill>
                  <a:srgbClr val="990099"/>
                </a:solidFill>
                <a:latin typeface="Comic Sans MS" panose="030F0702030302020204" pitchFamily="66" charset="0"/>
              </a:rPr>
              <a:t>5- Şair, mahalledeki diğer canlılardan habersiz kalmanın ayıp olacağını düşünüyormuş.</a:t>
            </a:r>
            <a:endParaRPr lang="tr-TR" sz="2000" cap="none" spc="0" dirty="0">
              <a:ln w="0"/>
              <a:solidFill>
                <a:srgbClr val="990099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28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EC4FD23-D599-4B0A-A3F2-61EDD2A86B8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476672"/>
            <a:ext cx="8640960" cy="2877058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C5E1962B-B142-4AC7-AC42-4478832A509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375" y="1444873"/>
            <a:ext cx="432854" cy="438950"/>
          </a:xfrm>
          <a:prstGeom prst="rect">
            <a:avLst/>
          </a:prstGeom>
        </p:spPr>
      </p:pic>
      <p:sp>
        <p:nvSpPr>
          <p:cNvPr id="32" name="Metin kutusu 31">
            <a:extLst>
              <a:ext uri="{FF2B5EF4-FFF2-40B4-BE49-F238E27FC236}">
                <a16:creationId xmlns:a16="http://schemas.microsoft.com/office/drawing/2014/main" id="{B30CAD27-A6D3-E2FD-961A-9D62ADC2EDC7}"/>
              </a:ext>
            </a:extLst>
          </p:cNvPr>
          <p:cNvSpPr txBox="1"/>
          <p:nvPr/>
        </p:nvSpPr>
        <p:spPr>
          <a:xfrm>
            <a:off x="399855" y="2710081"/>
            <a:ext cx="46805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200" dirty="0">
                <a:solidFill>
                  <a:srgbClr val="FF0000"/>
                </a:solidFill>
                <a:latin typeface="Comic Sans MS" panose="030F0702030302020204" pitchFamily="66" charset="0"/>
              </a:rPr>
              <a:t>Canım Arkadaşlarım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8357FC13-D7D5-4A1F-849E-09A37237CA6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3" y="3290974"/>
            <a:ext cx="8366571" cy="3306377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02917B6E-C206-4056-932F-A76106E15426}"/>
              </a:ext>
            </a:extLst>
          </p:cNvPr>
          <p:cNvSpPr txBox="1"/>
          <p:nvPr/>
        </p:nvSpPr>
        <p:spPr>
          <a:xfrm>
            <a:off x="323528" y="4293096"/>
            <a:ext cx="7848872" cy="1227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000"/>
              </a:lnSpc>
            </a:pPr>
            <a:r>
              <a:rPr lang="tr-TR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   En sevdiğim arkadaşlarım Ali, Mutlu, Ela ve Ayşe’dir. Arkadaşlarımla sohbet etmeyi, oyun oynamayı, gezmeyi, ders çalışmayı ve birlikte kitap okumayı çok seviyorum.</a:t>
            </a:r>
          </a:p>
        </p:txBody>
      </p:sp>
    </p:spTree>
    <p:extLst>
      <p:ext uri="{BB962C8B-B14F-4D97-AF65-F5344CB8AC3E}">
        <p14:creationId xmlns:p14="http://schemas.microsoft.com/office/powerpoint/2010/main" val="3147411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9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2602</TotalTime>
  <Words>219</Words>
  <Application>Microsoft Office PowerPoint</Application>
  <PresentationFormat>Ekran Gösterisi (4:3)</PresentationFormat>
  <Paragraphs>55</Paragraphs>
  <Slides>13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Comic Sans MS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Samsung</dc:creator>
  <cp:lastModifiedBy>serkan demir</cp:lastModifiedBy>
  <cp:revision>201</cp:revision>
  <dcterms:created xsi:type="dcterms:W3CDTF">2022-09-09T22:09:20Z</dcterms:created>
  <dcterms:modified xsi:type="dcterms:W3CDTF">2023-03-06T08:40:09Z</dcterms:modified>
</cp:coreProperties>
</file>