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2" r:id="rId16"/>
    <p:sldId id="271" r:id="rId17"/>
    <p:sldId id="269" r:id="rId18"/>
    <p:sldId id="274" r:id="rId19"/>
    <p:sldId id="277" r:id="rId20"/>
    <p:sldId id="276" r:id="rId21"/>
    <p:sldId id="275" r:id="rId22"/>
    <p:sldId id="282" r:id="rId23"/>
    <p:sldId id="281" r:id="rId24"/>
    <p:sldId id="280" r:id="rId25"/>
    <p:sldId id="279" r:id="rId26"/>
    <p:sldId id="278" r:id="rId27"/>
    <p:sldId id="283" r:id="rId28"/>
    <p:sldId id="270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YAŞADIĞIMIZ YERDE NELER VAR?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4168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37669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" y="21138"/>
            <a:ext cx="9134369" cy="6836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115616" y="260648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SİLAHTAR MUSTAFA PAŞA KERVANSARAYI</a:t>
            </a:r>
          </a:p>
        </p:txBody>
      </p:sp>
    </p:spTree>
    <p:extLst>
      <p:ext uri="{BB962C8B-B14F-4D97-AF65-F5344CB8AC3E}">
        <p14:creationId xmlns:p14="http://schemas.microsoft.com/office/powerpoint/2010/main" val="7758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7" y="0"/>
            <a:ext cx="915660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260648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YUSUF PAŞA BEDESTENİ/</a:t>
            </a:r>
          </a:p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DARENDE</a:t>
            </a:r>
          </a:p>
        </p:txBody>
      </p:sp>
    </p:spTree>
    <p:extLst>
      <p:ext uri="{BB962C8B-B14F-4D97-AF65-F5344CB8AC3E}">
        <p14:creationId xmlns:p14="http://schemas.microsoft.com/office/powerpoint/2010/main" val="303897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AutoShape 2" descr="https://blog.biletbayi.com/wp-content/uploads/2020/03/tashan-2-scaled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4"/>
            <a:ext cx="9144000" cy="6842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043608" y="260648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TAŞHAN </a:t>
            </a:r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/</a:t>
            </a:r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 HEKİMHAN</a:t>
            </a:r>
          </a:p>
        </p:txBody>
      </p:sp>
    </p:spTree>
    <p:extLst>
      <p:ext uri="{BB962C8B-B14F-4D97-AF65-F5344CB8AC3E}">
        <p14:creationId xmlns:p14="http://schemas.microsoft.com/office/powerpoint/2010/main" val="328016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SOMUNCU BABA TÜRBESİ VE KÜLLİYESİ/</a:t>
            </a:r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DARENDE</a:t>
            </a:r>
          </a:p>
        </p:txBody>
      </p:sp>
    </p:spTree>
    <p:extLst>
      <p:ext uri="{BB962C8B-B14F-4D97-AF65-F5344CB8AC3E}">
        <p14:creationId xmlns:p14="http://schemas.microsoft.com/office/powerpoint/2010/main" val="27056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2" y="0"/>
            <a:ext cx="914840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DARENDE HASAN GAZİ TÜRBESİ VE ŞEHİTLİK ANITI</a:t>
            </a:r>
          </a:p>
        </p:txBody>
      </p:sp>
    </p:spTree>
    <p:extLst>
      <p:ext uri="{BB962C8B-B14F-4D97-AF65-F5344CB8AC3E}">
        <p14:creationId xmlns:p14="http://schemas.microsoft.com/office/powerpoint/2010/main" val="98501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78"/>
            <a:ext cx="9144000" cy="6825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ZEYNEL ABİDİN TÜRBESİ-BATTALGAZİ</a:t>
            </a:r>
          </a:p>
        </p:txBody>
      </p:sp>
    </p:spTree>
    <p:extLst>
      <p:ext uri="{BB962C8B-B14F-4D97-AF65-F5344CB8AC3E}">
        <p14:creationId xmlns:p14="http://schemas.microsoft.com/office/powerpoint/2010/main" val="313584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" y="-11492"/>
            <a:ext cx="9128898" cy="6869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FOTOĞRAF MAKİNESİ, RADYO VE GRAMOFON MÜZESİ</a:t>
            </a:r>
          </a:p>
        </p:txBody>
      </p:sp>
    </p:spTree>
    <p:extLst>
      <p:ext uri="{BB962C8B-B14F-4D97-AF65-F5344CB8AC3E}">
        <p14:creationId xmlns:p14="http://schemas.microsoft.com/office/powerpoint/2010/main" val="419875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18"/>
            <a:ext cx="9144000" cy="6847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MALATYA ATATÜRK EVİ VE ETNOGRAFYA MÜZESİ</a:t>
            </a:r>
          </a:p>
        </p:txBody>
      </p:sp>
    </p:spTree>
    <p:extLst>
      <p:ext uri="{BB962C8B-B14F-4D97-AF65-F5344CB8AC3E}">
        <p14:creationId xmlns:p14="http://schemas.microsoft.com/office/powerpoint/2010/main" val="46089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2" y="0"/>
            <a:ext cx="912122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YUSUF ZİYA PAŞA CAMİ</a:t>
            </a:r>
          </a:p>
        </p:txBody>
      </p:sp>
    </p:spTree>
    <p:extLst>
      <p:ext uri="{BB962C8B-B14F-4D97-AF65-F5344CB8AC3E}">
        <p14:creationId xmlns:p14="http://schemas.microsoft.com/office/powerpoint/2010/main" val="263923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4"/>
            <a:ext cx="9144000" cy="6856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KÖPRÜLÜ MEHMET PAŞA CAMİ</a:t>
            </a:r>
          </a:p>
        </p:txBody>
      </p:sp>
    </p:spTree>
    <p:extLst>
      <p:ext uri="{BB962C8B-B14F-4D97-AF65-F5344CB8AC3E}">
        <p14:creationId xmlns:p14="http://schemas.microsoft.com/office/powerpoint/2010/main" val="319765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12368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225687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Battalgazi Ulu Cami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Mimari Yapılar. .</a:t>
            </a:r>
          </a:p>
          <a:p>
            <a:pPr algn="ctr"/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Somuncu Baba Türbesi ve Külliyesi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Müzeler 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Merkezi ve İlgi Çekici Noktalar. </a:t>
            </a:r>
            <a:r>
              <a:rPr lang="tr-TR" sz="3600" b="1" dirty="0" err="1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Aslantepe</a:t>
            </a:r>
            <a:r>
              <a:rPr lang="tr-TR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Ören Yeri. 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Eski Kalıntılar.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Silahtar Mustafa Paşa Kervansarayı  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Mimari Yapılar.</a:t>
            </a:r>
          </a:p>
          <a:p>
            <a:pPr algn="ctr"/>
            <a:r>
              <a:rPr lang="tr-TR" sz="36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Arslantepe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Höyüğü Eski Kalıntılar.                              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Hasan Gazi Türbesi. 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Dini Yerler.</a:t>
            </a:r>
          </a:p>
          <a:p>
            <a:pPr algn="ctr"/>
            <a:r>
              <a:rPr lang="tr-TR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İsmet İnönü Heykeli. 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Bakırcılar Çarşısı</a:t>
            </a:r>
            <a:endParaRPr lang="tr-TR" sz="3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1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81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0"/>
            <a:ext cx="90963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375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02"/>
            <a:ext cx="9144000" cy="6839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39552" y="26064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MOGAN GÖLÜ-ANKARA</a:t>
            </a:r>
          </a:p>
        </p:txBody>
      </p:sp>
    </p:spTree>
    <p:extLst>
      <p:ext uri="{BB962C8B-B14F-4D97-AF65-F5344CB8AC3E}">
        <p14:creationId xmlns:p14="http://schemas.microsoft.com/office/powerpoint/2010/main" val="237928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0" y="21672"/>
            <a:ext cx="9145960" cy="6836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39552" y="26064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MOGAN GÖLÜ-ANKARA</a:t>
            </a:r>
          </a:p>
        </p:txBody>
      </p:sp>
    </p:spTree>
    <p:extLst>
      <p:ext uri="{BB962C8B-B14F-4D97-AF65-F5344CB8AC3E}">
        <p14:creationId xmlns:p14="http://schemas.microsoft.com/office/powerpoint/2010/main" val="312632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39552" y="26064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MOGAN GÖLÜ-ANKARA</a:t>
            </a:r>
          </a:p>
        </p:txBody>
      </p:sp>
    </p:spTree>
    <p:extLst>
      <p:ext uri="{BB962C8B-B14F-4D97-AF65-F5344CB8AC3E}">
        <p14:creationId xmlns:p14="http://schemas.microsoft.com/office/powerpoint/2010/main" val="315285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0"/>
            <a:ext cx="9144000" cy="6856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3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6845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2606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BEYPAZARI EVLERİ-ANKARA</a:t>
            </a:r>
          </a:p>
        </p:txBody>
      </p:sp>
    </p:spTree>
    <p:extLst>
      <p:ext uri="{BB962C8B-B14F-4D97-AF65-F5344CB8AC3E}">
        <p14:creationId xmlns:p14="http://schemas.microsoft.com/office/powerpoint/2010/main" val="299008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0"/>
            <a:ext cx="91237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2606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BEYPAZARI EVLERİ-ANKARA</a:t>
            </a:r>
          </a:p>
        </p:txBody>
      </p:sp>
    </p:spTree>
    <p:extLst>
      <p:ext uri="{BB962C8B-B14F-4D97-AF65-F5344CB8AC3E}">
        <p14:creationId xmlns:p14="http://schemas.microsoft.com/office/powerpoint/2010/main" val="117418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4" y="9841"/>
            <a:ext cx="9129076" cy="6848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2606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BEYPAZARI EVLERİ-ANKARA</a:t>
            </a:r>
          </a:p>
        </p:txBody>
      </p:sp>
    </p:spTree>
    <p:extLst>
      <p:ext uri="{BB962C8B-B14F-4D97-AF65-F5344CB8AC3E}">
        <p14:creationId xmlns:p14="http://schemas.microsoft.com/office/powerpoint/2010/main" val="303030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" y="12754"/>
            <a:ext cx="9145666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4" y="2222554"/>
            <a:ext cx="9115756" cy="4635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29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339752" y="230351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YENİ CAMİ</a:t>
            </a:r>
          </a:p>
        </p:txBody>
      </p:sp>
    </p:spTree>
    <p:extLst>
      <p:ext uri="{BB962C8B-B14F-4D97-AF65-F5344CB8AC3E}">
        <p14:creationId xmlns:p14="http://schemas.microsoft.com/office/powerpoint/2010/main" val="350294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YAŞADIĞIMIZ YERDE NELER VAR?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4168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267583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" y="12754"/>
            <a:ext cx="9128898" cy="6845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115616" y="260648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ASLANTEPE HÖYÜĞÜ</a:t>
            </a:r>
          </a:p>
        </p:txBody>
      </p:sp>
    </p:spTree>
    <p:extLst>
      <p:ext uri="{BB962C8B-B14F-4D97-AF65-F5344CB8AC3E}">
        <p14:creationId xmlns:p14="http://schemas.microsoft.com/office/powerpoint/2010/main" val="299862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49738" y="260648"/>
            <a:ext cx="8714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KANLI KÜMBET</a:t>
            </a:r>
            <a:r>
              <a:rPr lang="tr-TR" sz="4800" b="1" dirty="0">
                <a:solidFill>
                  <a:srgbClr val="FFFF00"/>
                </a:solidFill>
                <a:latin typeface="Egitimhane ABC" pitchFamily="2" charset="0"/>
              </a:rPr>
              <a:t>/</a:t>
            </a:r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BATTALGAZİ</a:t>
            </a:r>
          </a:p>
        </p:txBody>
      </p:sp>
    </p:spTree>
    <p:extLst>
      <p:ext uri="{BB962C8B-B14F-4D97-AF65-F5344CB8AC3E}">
        <p14:creationId xmlns:p14="http://schemas.microsoft.com/office/powerpoint/2010/main" val="132040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36"/>
            <a:ext cx="9144000" cy="682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0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AutoShape 2" descr="malatya tarihi yerler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6"/>
            <a:ext cx="9144000" cy="6842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115616" y="260648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ASLANTEPE HÖYÜĞÜ</a:t>
            </a:r>
          </a:p>
        </p:txBody>
      </p:sp>
    </p:spTree>
    <p:extLst>
      <p:ext uri="{BB962C8B-B14F-4D97-AF65-F5344CB8AC3E}">
        <p14:creationId xmlns:p14="http://schemas.microsoft.com/office/powerpoint/2010/main" val="69403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2" y="20960"/>
            <a:ext cx="9148401" cy="6837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115616" y="260648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TAŞ KÖPRÜ/ ARAPGİR</a:t>
            </a:r>
          </a:p>
        </p:txBody>
      </p:sp>
    </p:spTree>
    <p:extLst>
      <p:ext uri="{BB962C8B-B14F-4D97-AF65-F5344CB8AC3E}">
        <p14:creationId xmlns:p14="http://schemas.microsoft.com/office/powerpoint/2010/main" val="33794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AutoShape 2" descr="malatya kalesi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115616" y="260648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ABC" pitchFamily="2" charset="0"/>
              </a:rPr>
              <a:t>MALATYA KALESİ</a:t>
            </a:r>
          </a:p>
        </p:txBody>
      </p:sp>
    </p:spTree>
    <p:extLst>
      <p:ext uri="{BB962C8B-B14F-4D97-AF65-F5344CB8AC3E}">
        <p14:creationId xmlns:p14="http://schemas.microsoft.com/office/powerpoint/2010/main" val="22812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174</Words>
  <Application>Microsoft Office PowerPoint</Application>
  <PresentationFormat>Ekran Gösterisi (4:3)</PresentationFormat>
  <Paragraphs>33</Paragraphs>
  <Slides>30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5" baseType="lpstr">
      <vt:lpstr>Arial</vt:lpstr>
      <vt:lpstr>Calibri</vt:lpstr>
      <vt:lpstr>Egitimhane ABC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AJANSS</dc:creator>
  <cp:lastModifiedBy>serkan demir</cp:lastModifiedBy>
  <cp:revision>44</cp:revision>
  <dcterms:created xsi:type="dcterms:W3CDTF">2023-01-07T17:23:56Z</dcterms:created>
  <dcterms:modified xsi:type="dcterms:W3CDTF">2023-02-03T15:24:22Z</dcterms:modified>
</cp:coreProperties>
</file>