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9" r:id="rId3"/>
    <p:sldId id="260" r:id="rId4"/>
    <p:sldId id="263" r:id="rId5"/>
    <p:sldId id="264" r:id="rId6"/>
    <p:sldId id="265" r:id="rId7"/>
    <p:sldId id="266" r:id="rId8"/>
    <p:sldId id="273" r:id="rId9"/>
    <p:sldId id="274" r:id="rId10"/>
    <p:sldId id="277" r:id="rId11"/>
    <p:sldId id="278" r:id="rId12"/>
    <p:sldId id="279" r:id="rId13"/>
    <p:sldId id="280" r:id="rId14"/>
    <p:sldId id="281" r:id="rId15"/>
    <p:sldId id="267" r:id="rId16"/>
    <p:sldId id="268" r:id="rId17"/>
    <p:sldId id="269" r:id="rId18"/>
    <p:sldId id="270" r:id="rId19"/>
    <p:sldId id="271" r:id="rId20"/>
    <p:sldId id="272" r:id="rId21"/>
    <p:sldId id="275" r:id="rId22"/>
    <p:sldId id="276" r:id="rId2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vza" initials="R" lastIdx="2" clrIdx="0">
    <p:extLst>
      <p:ext uri="{19B8F6BF-5375-455C-9EA6-DF929625EA0E}">
        <p15:presenceInfo xmlns:p15="http://schemas.microsoft.com/office/powerpoint/2012/main" userId="Ravz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BEA7"/>
    <a:srgbClr val="D9BF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B7ED5-2F76-46F0-AD49-B0CC56E6401D}" type="doc">
      <dgm:prSet loTypeId="urn:microsoft.com/office/officeart/2005/8/layout/vList4" loCatId="list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0481E5EB-A846-4666-8902-DCE66893E0A9}">
      <dgm:prSet phldrT="[Metin]"/>
      <dgm:spPr/>
      <dgm:t>
        <a:bodyPr/>
        <a:lstStyle/>
        <a:p>
          <a:r>
            <a:rPr lang="tr-TR" dirty="0"/>
            <a:t>Animation</a:t>
          </a:r>
        </a:p>
        <a:p>
          <a:r>
            <a:rPr lang="tr-TR" dirty="0"/>
            <a:t>(Animasyon)</a:t>
          </a:r>
        </a:p>
      </dgm:t>
    </dgm:pt>
    <dgm:pt modelId="{062F1731-01DF-47D3-8C09-F02422817159}" type="parTrans" cxnId="{99B4F9EA-4814-4720-B483-E38B05EC7ECC}">
      <dgm:prSet/>
      <dgm:spPr/>
      <dgm:t>
        <a:bodyPr/>
        <a:lstStyle/>
        <a:p>
          <a:endParaRPr lang="tr-TR"/>
        </a:p>
      </dgm:t>
    </dgm:pt>
    <dgm:pt modelId="{C6F6B70F-875B-4B91-B54E-839243FCDBB6}" type="sibTrans" cxnId="{99B4F9EA-4814-4720-B483-E38B05EC7ECC}">
      <dgm:prSet/>
      <dgm:spPr/>
      <dgm:t>
        <a:bodyPr/>
        <a:lstStyle/>
        <a:p>
          <a:endParaRPr lang="tr-TR"/>
        </a:p>
      </dgm:t>
    </dgm:pt>
    <dgm:pt modelId="{B2DF2B5A-5336-4008-B725-7CE65D51C3C4}">
      <dgm:prSet phldrT="[Metin]"/>
      <dgm:spPr/>
      <dgm:t>
        <a:bodyPr/>
        <a:lstStyle/>
        <a:p>
          <a:r>
            <a:rPr lang="tr-TR" dirty="0"/>
            <a:t>Cartoon</a:t>
          </a:r>
        </a:p>
        <a:p>
          <a:r>
            <a:rPr lang="tr-TR" dirty="0"/>
            <a:t>(Çizgi Film)</a:t>
          </a:r>
        </a:p>
      </dgm:t>
    </dgm:pt>
    <dgm:pt modelId="{1D95F588-CA3A-4F64-9B2B-6F7CC991C1E6}" type="parTrans" cxnId="{C20E0A91-0C59-447C-8490-1BF32E58F7E2}">
      <dgm:prSet/>
      <dgm:spPr/>
      <dgm:t>
        <a:bodyPr/>
        <a:lstStyle/>
        <a:p>
          <a:endParaRPr lang="tr-TR"/>
        </a:p>
      </dgm:t>
    </dgm:pt>
    <dgm:pt modelId="{D5ACE972-3109-4C83-BA28-B00D9497461B}" type="sibTrans" cxnId="{C20E0A91-0C59-447C-8490-1BF32E58F7E2}">
      <dgm:prSet/>
      <dgm:spPr/>
      <dgm:t>
        <a:bodyPr/>
        <a:lstStyle/>
        <a:p>
          <a:endParaRPr lang="tr-TR"/>
        </a:p>
      </dgm:t>
    </dgm:pt>
    <dgm:pt modelId="{5366060B-4D0F-4827-865D-B0C5B61036C6}" type="pres">
      <dgm:prSet presAssocID="{FA7B7ED5-2F76-46F0-AD49-B0CC56E6401D}" presName="linear" presStyleCnt="0">
        <dgm:presLayoutVars>
          <dgm:dir/>
          <dgm:resizeHandles val="exact"/>
        </dgm:presLayoutVars>
      </dgm:prSet>
      <dgm:spPr/>
    </dgm:pt>
    <dgm:pt modelId="{995FB3C6-2C67-4033-B1D3-045AB8EFCCA6}" type="pres">
      <dgm:prSet presAssocID="{0481E5EB-A846-4666-8902-DCE66893E0A9}" presName="comp" presStyleCnt="0"/>
      <dgm:spPr/>
    </dgm:pt>
    <dgm:pt modelId="{75DA475C-D173-4829-9C66-437979DF9689}" type="pres">
      <dgm:prSet presAssocID="{0481E5EB-A846-4666-8902-DCE66893E0A9}" presName="box" presStyleLbl="node1" presStyleIdx="0" presStyleCnt="2" custLinFactY="-100000" custLinFactNeighborX="-32005" custLinFactNeighborY="-171765"/>
      <dgm:spPr/>
    </dgm:pt>
    <dgm:pt modelId="{D07C1A1E-B048-42E4-8C68-9532B900236E}" type="pres">
      <dgm:prSet presAssocID="{0481E5EB-A846-4666-8902-DCE66893E0A9}" presName="img" presStyleLbl="fgImgPlace1" presStyleIdx="0" presStyleCnt="2" custScaleX="122706" custScaleY="11919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CCDB92A-D654-4B5B-B47A-6C2852CB14C9}" type="pres">
      <dgm:prSet presAssocID="{0481E5EB-A846-4666-8902-DCE66893E0A9}" presName="text" presStyleLbl="node1" presStyleIdx="0" presStyleCnt="2">
        <dgm:presLayoutVars>
          <dgm:bulletEnabled val="1"/>
        </dgm:presLayoutVars>
      </dgm:prSet>
      <dgm:spPr/>
    </dgm:pt>
    <dgm:pt modelId="{74C0286D-4202-4CC5-87E4-B522D2D926DB}" type="pres">
      <dgm:prSet presAssocID="{C6F6B70F-875B-4B91-B54E-839243FCDBB6}" presName="spacer" presStyleCnt="0"/>
      <dgm:spPr/>
    </dgm:pt>
    <dgm:pt modelId="{28ABD7AA-2FD5-4CA4-80A4-0B945B823FE7}" type="pres">
      <dgm:prSet presAssocID="{B2DF2B5A-5336-4008-B725-7CE65D51C3C4}" presName="comp" presStyleCnt="0"/>
      <dgm:spPr/>
    </dgm:pt>
    <dgm:pt modelId="{50F0CD7A-99F2-4CF1-99F9-4E68D1DE70F4}" type="pres">
      <dgm:prSet presAssocID="{B2DF2B5A-5336-4008-B725-7CE65D51C3C4}" presName="box" presStyleLbl="node1" presStyleIdx="1" presStyleCnt="2"/>
      <dgm:spPr/>
    </dgm:pt>
    <dgm:pt modelId="{90337949-E2FD-4C5A-B5FA-8A5BF2963110}" type="pres">
      <dgm:prSet presAssocID="{B2DF2B5A-5336-4008-B725-7CE65D51C3C4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F7406D2-58F3-4EF2-9F96-8F4027A5BEF4}" type="pres">
      <dgm:prSet presAssocID="{B2DF2B5A-5336-4008-B725-7CE65D51C3C4}" presName="text" presStyleLbl="node1" presStyleIdx="1" presStyleCnt="2">
        <dgm:presLayoutVars>
          <dgm:bulletEnabled val="1"/>
        </dgm:presLayoutVars>
      </dgm:prSet>
      <dgm:spPr/>
    </dgm:pt>
  </dgm:ptLst>
  <dgm:cxnLst>
    <dgm:cxn modelId="{A4C20809-B280-4DEA-AD4C-75095206F4E1}" type="presOf" srcId="{FA7B7ED5-2F76-46F0-AD49-B0CC56E6401D}" destId="{5366060B-4D0F-4827-865D-B0C5B61036C6}" srcOrd="0" destOrd="0" presId="urn:microsoft.com/office/officeart/2005/8/layout/vList4"/>
    <dgm:cxn modelId="{D917413C-A727-4A89-872F-14B13EDBE4D9}" type="presOf" srcId="{0481E5EB-A846-4666-8902-DCE66893E0A9}" destId="{0CCDB92A-D654-4B5B-B47A-6C2852CB14C9}" srcOrd="1" destOrd="0" presId="urn:microsoft.com/office/officeart/2005/8/layout/vList4"/>
    <dgm:cxn modelId="{C20E0A91-0C59-447C-8490-1BF32E58F7E2}" srcId="{FA7B7ED5-2F76-46F0-AD49-B0CC56E6401D}" destId="{B2DF2B5A-5336-4008-B725-7CE65D51C3C4}" srcOrd="1" destOrd="0" parTransId="{1D95F588-CA3A-4F64-9B2B-6F7CC991C1E6}" sibTransId="{D5ACE972-3109-4C83-BA28-B00D9497461B}"/>
    <dgm:cxn modelId="{A35071A6-33C9-433E-9777-7061BF8D1DC8}" type="presOf" srcId="{B2DF2B5A-5336-4008-B725-7CE65D51C3C4}" destId="{1F7406D2-58F3-4EF2-9F96-8F4027A5BEF4}" srcOrd="1" destOrd="0" presId="urn:microsoft.com/office/officeart/2005/8/layout/vList4"/>
    <dgm:cxn modelId="{38B181AF-7A32-428D-AF1D-B91058203019}" type="presOf" srcId="{0481E5EB-A846-4666-8902-DCE66893E0A9}" destId="{75DA475C-D173-4829-9C66-437979DF9689}" srcOrd="0" destOrd="0" presId="urn:microsoft.com/office/officeart/2005/8/layout/vList4"/>
    <dgm:cxn modelId="{7F08FCC6-FDE3-4271-9395-E464BAD68B09}" type="presOf" srcId="{B2DF2B5A-5336-4008-B725-7CE65D51C3C4}" destId="{50F0CD7A-99F2-4CF1-99F9-4E68D1DE70F4}" srcOrd="0" destOrd="0" presId="urn:microsoft.com/office/officeart/2005/8/layout/vList4"/>
    <dgm:cxn modelId="{99B4F9EA-4814-4720-B483-E38B05EC7ECC}" srcId="{FA7B7ED5-2F76-46F0-AD49-B0CC56E6401D}" destId="{0481E5EB-A846-4666-8902-DCE66893E0A9}" srcOrd="0" destOrd="0" parTransId="{062F1731-01DF-47D3-8C09-F02422817159}" sibTransId="{C6F6B70F-875B-4B91-B54E-839243FCDBB6}"/>
    <dgm:cxn modelId="{BCC80D69-95A5-4AA4-B910-61AF08374A48}" type="presParOf" srcId="{5366060B-4D0F-4827-865D-B0C5B61036C6}" destId="{995FB3C6-2C67-4033-B1D3-045AB8EFCCA6}" srcOrd="0" destOrd="0" presId="urn:microsoft.com/office/officeart/2005/8/layout/vList4"/>
    <dgm:cxn modelId="{7AD57F25-93AB-4727-999E-F22E1D9B2EFE}" type="presParOf" srcId="{995FB3C6-2C67-4033-B1D3-045AB8EFCCA6}" destId="{75DA475C-D173-4829-9C66-437979DF9689}" srcOrd="0" destOrd="0" presId="urn:microsoft.com/office/officeart/2005/8/layout/vList4"/>
    <dgm:cxn modelId="{44D929C0-68D7-4278-92D4-32473ED687A5}" type="presParOf" srcId="{995FB3C6-2C67-4033-B1D3-045AB8EFCCA6}" destId="{D07C1A1E-B048-42E4-8C68-9532B900236E}" srcOrd="1" destOrd="0" presId="urn:microsoft.com/office/officeart/2005/8/layout/vList4"/>
    <dgm:cxn modelId="{D514B465-3A17-4C8B-9CA1-AEDF4FB6193E}" type="presParOf" srcId="{995FB3C6-2C67-4033-B1D3-045AB8EFCCA6}" destId="{0CCDB92A-D654-4B5B-B47A-6C2852CB14C9}" srcOrd="2" destOrd="0" presId="urn:microsoft.com/office/officeart/2005/8/layout/vList4"/>
    <dgm:cxn modelId="{9E334156-28B4-4975-8F4D-7F477A1E22BF}" type="presParOf" srcId="{5366060B-4D0F-4827-865D-B0C5B61036C6}" destId="{74C0286D-4202-4CC5-87E4-B522D2D926DB}" srcOrd="1" destOrd="0" presId="urn:microsoft.com/office/officeart/2005/8/layout/vList4"/>
    <dgm:cxn modelId="{1BAB2F7D-343A-499E-86DE-3112310D3C79}" type="presParOf" srcId="{5366060B-4D0F-4827-865D-B0C5B61036C6}" destId="{28ABD7AA-2FD5-4CA4-80A4-0B945B823FE7}" srcOrd="2" destOrd="0" presId="urn:microsoft.com/office/officeart/2005/8/layout/vList4"/>
    <dgm:cxn modelId="{140E109D-D637-4B60-B69F-8150A2D6EFF0}" type="presParOf" srcId="{28ABD7AA-2FD5-4CA4-80A4-0B945B823FE7}" destId="{50F0CD7A-99F2-4CF1-99F9-4E68D1DE70F4}" srcOrd="0" destOrd="0" presId="urn:microsoft.com/office/officeart/2005/8/layout/vList4"/>
    <dgm:cxn modelId="{935426D2-B068-4F64-B3BA-5D7CDBC7D0CD}" type="presParOf" srcId="{28ABD7AA-2FD5-4CA4-80A4-0B945B823FE7}" destId="{90337949-E2FD-4C5A-B5FA-8A5BF2963110}" srcOrd="1" destOrd="0" presId="urn:microsoft.com/office/officeart/2005/8/layout/vList4"/>
    <dgm:cxn modelId="{9A0E2B48-8CBF-4686-9D10-324374F8F7AA}" type="presParOf" srcId="{28ABD7AA-2FD5-4CA4-80A4-0B945B823FE7}" destId="{1F7406D2-58F3-4EF2-9F96-8F4027A5BEF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2E83AA-4CEB-4DD1-8496-DD8D2A4E3AE8}" type="doc">
      <dgm:prSet loTypeId="urn:microsoft.com/office/officeart/2005/8/layout/vList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53E69995-FC63-475B-9D4F-46F7CA2CBC22}">
      <dgm:prSet phldrT="[Metin]"/>
      <dgm:spPr/>
      <dgm:t>
        <a:bodyPr/>
        <a:lstStyle/>
        <a:p>
          <a:r>
            <a:rPr lang="tr-TR" dirty="0"/>
            <a:t>Science Fiction</a:t>
          </a:r>
        </a:p>
        <a:p>
          <a:r>
            <a:rPr lang="tr-TR" dirty="0"/>
            <a:t>(Bilim Kurgu)</a:t>
          </a:r>
        </a:p>
      </dgm:t>
    </dgm:pt>
    <dgm:pt modelId="{C3273103-0F9F-4F92-9365-38C76700EA6F}" type="parTrans" cxnId="{B841CD3E-38E6-4075-882F-F040EC3F1854}">
      <dgm:prSet/>
      <dgm:spPr/>
      <dgm:t>
        <a:bodyPr/>
        <a:lstStyle/>
        <a:p>
          <a:endParaRPr lang="tr-TR"/>
        </a:p>
      </dgm:t>
    </dgm:pt>
    <dgm:pt modelId="{302B06FE-6425-4686-ACF6-F731D598A884}" type="sibTrans" cxnId="{B841CD3E-38E6-4075-882F-F040EC3F1854}">
      <dgm:prSet/>
      <dgm:spPr/>
      <dgm:t>
        <a:bodyPr/>
        <a:lstStyle/>
        <a:p>
          <a:endParaRPr lang="tr-TR"/>
        </a:p>
      </dgm:t>
    </dgm:pt>
    <dgm:pt modelId="{45A0777C-D827-421F-B17D-57EBF56160F7}">
      <dgm:prSet phldrT="[Metin]"/>
      <dgm:spPr/>
      <dgm:t>
        <a:bodyPr/>
        <a:lstStyle/>
        <a:p>
          <a:r>
            <a:rPr lang="tr-TR" dirty="0"/>
            <a:t>Action</a:t>
          </a:r>
        </a:p>
        <a:p>
          <a:r>
            <a:rPr lang="tr-TR" dirty="0"/>
            <a:t>(Aksiyon)</a:t>
          </a:r>
        </a:p>
      </dgm:t>
    </dgm:pt>
    <dgm:pt modelId="{67CCC8CC-243E-44E3-BB2D-05CDA25D78F4}" type="parTrans" cxnId="{6CC80C88-EF43-42B9-AE01-158637276BD5}">
      <dgm:prSet/>
      <dgm:spPr/>
      <dgm:t>
        <a:bodyPr/>
        <a:lstStyle/>
        <a:p>
          <a:endParaRPr lang="tr-TR"/>
        </a:p>
      </dgm:t>
    </dgm:pt>
    <dgm:pt modelId="{5361A13B-2B37-4A90-B1B8-FCA65133FBB8}" type="sibTrans" cxnId="{6CC80C88-EF43-42B9-AE01-158637276BD5}">
      <dgm:prSet/>
      <dgm:spPr/>
      <dgm:t>
        <a:bodyPr/>
        <a:lstStyle/>
        <a:p>
          <a:endParaRPr lang="tr-TR"/>
        </a:p>
      </dgm:t>
    </dgm:pt>
    <dgm:pt modelId="{11A55D62-70A4-4F09-B959-B0E39E87AEC0}">
      <dgm:prSet phldrT="[Metin]"/>
      <dgm:spPr/>
      <dgm:t>
        <a:bodyPr/>
        <a:lstStyle/>
        <a:p>
          <a:r>
            <a:rPr lang="tr-TR" dirty="0"/>
            <a:t>Adventure</a:t>
          </a:r>
        </a:p>
        <a:p>
          <a:r>
            <a:rPr lang="tr-TR" dirty="0"/>
            <a:t>(Macera)</a:t>
          </a:r>
        </a:p>
      </dgm:t>
    </dgm:pt>
    <dgm:pt modelId="{AB9D81A3-4900-42F7-957D-635EC228E0B7}" type="parTrans" cxnId="{F1B14E39-4370-40BB-8A04-33317BA19442}">
      <dgm:prSet/>
      <dgm:spPr/>
      <dgm:t>
        <a:bodyPr/>
        <a:lstStyle/>
        <a:p>
          <a:endParaRPr lang="tr-TR"/>
        </a:p>
      </dgm:t>
    </dgm:pt>
    <dgm:pt modelId="{AC7DE2B2-29B1-456C-85C0-DF685F3C85F6}" type="sibTrans" cxnId="{F1B14E39-4370-40BB-8A04-33317BA19442}">
      <dgm:prSet/>
      <dgm:spPr/>
      <dgm:t>
        <a:bodyPr/>
        <a:lstStyle/>
        <a:p>
          <a:endParaRPr lang="tr-TR"/>
        </a:p>
      </dgm:t>
    </dgm:pt>
    <dgm:pt modelId="{1B230058-DAAF-4BDB-BC38-F8C736B76DA8}" type="pres">
      <dgm:prSet presAssocID="{312E83AA-4CEB-4DD1-8496-DD8D2A4E3AE8}" presName="linear" presStyleCnt="0">
        <dgm:presLayoutVars>
          <dgm:dir/>
          <dgm:resizeHandles val="exact"/>
        </dgm:presLayoutVars>
      </dgm:prSet>
      <dgm:spPr/>
    </dgm:pt>
    <dgm:pt modelId="{DCBFAAF7-6F61-4481-AC8F-444BB568E400}" type="pres">
      <dgm:prSet presAssocID="{53E69995-FC63-475B-9D4F-46F7CA2CBC22}" presName="comp" presStyleCnt="0"/>
      <dgm:spPr/>
    </dgm:pt>
    <dgm:pt modelId="{7CE46CD6-4F73-4367-890F-C75FF7A262D6}" type="pres">
      <dgm:prSet presAssocID="{53E69995-FC63-475B-9D4F-46F7CA2CBC22}" presName="box" presStyleLbl="node1" presStyleIdx="0" presStyleCnt="3" custScaleX="99205" custScaleY="99909" custLinFactNeighborX="-1092" custLinFactNeighborY="645"/>
      <dgm:spPr/>
    </dgm:pt>
    <dgm:pt modelId="{7294BE58-5003-4275-B6F3-30A2541959A6}" type="pres">
      <dgm:prSet presAssocID="{53E69995-FC63-475B-9D4F-46F7CA2CBC22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90729F7-6B17-4944-967B-35AE1AEB2B6D}" type="pres">
      <dgm:prSet presAssocID="{53E69995-FC63-475B-9D4F-46F7CA2CBC22}" presName="text" presStyleLbl="node1" presStyleIdx="0" presStyleCnt="3">
        <dgm:presLayoutVars>
          <dgm:bulletEnabled val="1"/>
        </dgm:presLayoutVars>
      </dgm:prSet>
      <dgm:spPr/>
    </dgm:pt>
    <dgm:pt modelId="{54B6B22C-8DC2-4DD8-886A-D48B86465392}" type="pres">
      <dgm:prSet presAssocID="{302B06FE-6425-4686-ACF6-F731D598A884}" presName="spacer" presStyleCnt="0"/>
      <dgm:spPr/>
    </dgm:pt>
    <dgm:pt modelId="{294D8689-672C-4D0A-BF89-52F35946C7C3}" type="pres">
      <dgm:prSet presAssocID="{45A0777C-D827-421F-B17D-57EBF56160F7}" presName="comp" presStyleCnt="0"/>
      <dgm:spPr/>
    </dgm:pt>
    <dgm:pt modelId="{DAAC9D99-1DDC-4298-9853-50C80D6E40FF}" type="pres">
      <dgm:prSet presAssocID="{45A0777C-D827-421F-B17D-57EBF56160F7}" presName="box" presStyleLbl="node1" presStyleIdx="1" presStyleCnt="3"/>
      <dgm:spPr/>
    </dgm:pt>
    <dgm:pt modelId="{B5AD95D8-253A-4E59-B579-C1FAFBF7B433}" type="pres">
      <dgm:prSet presAssocID="{45A0777C-D827-421F-B17D-57EBF56160F7}" presName="img" presStyleLbl="fgImgPlace1" presStyleIdx="1" presStyleCnt="3" custScaleX="105942" custScaleY="107264" custLinFactNeighborX="-5996" custLinFactNeighborY="11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B160DE1-3A0B-4819-A284-AFC5DF0A7AEF}" type="pres">
      <dgm:prSet presAssocID="{45A0777C-D827-421F-B17D-57EBF56160F7}" presName="text" presStyleLbl="node1" presStyleIdx="1" presStyleCnt="3">
        <dgm:presLayoutVars>
          <dgm:bulletEnabled val="1"/>
        </dgm:presLayoutVars>
      </dgm:prSet>
      <dgm:spPr/>
    </dgm:pt>
    <dgm:pt modelId="{1EEB2C2F-34C7-423F-A119-ECF638AD0D97}" type="pres">
      <dgm:prSet presAssocID="{5361A13B-2B37-4A90-B1B8-FCA65133FBB8}" presName="spacer" presStyleCnt="0"/>
      <dgm:spPr/>
    </dgm:pt>
    <dgm:pt modelId="{1B60B262-C458-483A-A55A-2B79E5A5C7C2}" type="pres">
      <dgm:prSet presAssocID="{11A55D62-70A4-4F09-B959-B0E39E87AEC0}" presName="comp" presStyleCnt="0"/>
      <dgm:spPr/>
    </dgm:pt>
    <dgm:pt modelId="{58D00AB6-C36A-4087-80B8-161FA01072F2}" type="pres">
      <dgm:prSet presAssocID="{11A55D62-70A4-4F09-B959-B0E39E87AEC0}" presName="box" presStyleLbl="node1" presStyleIdx="2" presStyleCnt="3" custLinFactNeighborX="-31165" custLinFactNeighborY="21816"/>
      <dgm:spPr/>
    </dgm:pt>
    <dgm:pt modelId="{21BDA04B-B0A3-4625-B88B-194972095468}" type="pres">
      <dgm:prSet presAssocID="{11A55D62-70A4-4F09-B959-B0E39E87AEC0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942B1BD-2501-41C6-ADE4-CC711926FF5A}" type="pres">
      <dgm:prSet presAssocID="{11A55D62-70A4-4F09-B959-B0E39E87AEC0}" presName="text" presStyleLbl="node1" presStyleIdx="2" presStyleCnt="3">
        <dgm:presLayoutVars>
          <dgm:bulletEnabled val="1"/>
        </dgm:presLayoutVars>
      </dgm:prSet>
      <dgm:spPr/>
    </dgm:pt>
  </dgm:ptLst>
  <dgm:cxnLst>
    <dgm:cxn modelId="{F889BF0A-15C1-432B-9E43-7E9DF7AA231D}" type="presOf" srcId="{312E83AA-4CEB-4DD1-8496-DD8D2A4E3AE8}" destId="{1B230058-DAAF-4BDB-BC38-F8C736B76DA8}" srcOrd="0" destOrd="0" presId="urn:microsoft.com/office/officeart/2005/8/layout/vList4"/>
    <dgm:cxn modelId="{1E70F833-897A-422F-8E00-50FFF7BE09B8}" type="presOf" srcId="{53E69995-FC63-475B-9D4F-46F7CA2CBC22}" destId="{C90729F7-6B17-4944-967B-35AE1AEB2B6D}" srcOrd="1" destOrd="0" presId="urn:microsoft.com/office/officeart/2005/8/layout/vList4"/>
    <dgm:cxn modelId="{F1B14E39-4370-40BB-8A04-33317BA19442}" srcId="{312E83AA-4CEB-4DD1-8496-DD8D2A4E3AE8}" destId="{11A55D62-70A4-4F09-B959-B0E39E87AEC0}" srcOrd="2" destOrd="0" parTransId="{AB9D81A3-4900-42F7-957D-635EC228E0B7}" sibTransId="{AC7DE2B2-29B1-456C-85C0-DF685F3C85F6}"/>
    <dgm:cxn modelId="{B841CD3E-38E6-4075-882F-F040EC3F1854}" srcId="{312E83AA-4CEB-4DD1-8496-DD8D2A4E3AE8}" destId="{53E69995-FC63-475B-9D4F-46F7CA2CBC22}" srcOrd="0" destOrd="0" parTransId="{C3273103-0F9F-4F92-9365-38C76700EA6F}" sibTransId="{302B06FE-6425-4686-ACF6-F731D598A884}"/>
    <dgm:cxn modelId="{44F2224C-9832-45E1-9C24-7F94F7195D7A}" type="presOf" srcId="{11A55D62-70A4-4F09-B959-B0E39E87AEC0}" destId="{58D00AB6-C36A-4087-80B8-161FA01072F2}" srcOrd="0" destOrd="0" presId="urn:microsoft.com/office/officeart/2005/8/layout/vList4"/>
    <dgm:cxn modelId="{732DBD74-2AD4-43CD-9D4A-9CAB654EBF9C}" type="presOf" srcId="{45A0777C-D827-421F-B17D-57EBF56160F7}" destId="{3B160DE1-3A0B-4819-A284-AFC5DF0A7AEF}" srcOrd="1" destOrd="0" presId="urn:microsoft.com/office/officeart/2005/8/layout/vList4"/>
    <dgm:cxn modelId="{34A4917E-16CF-4B5A-919A-92C56D98B928}" type="presOf" srcId="{53E69995-FC63-475B-9D4F-46F7CA2CBC22}" destId="{7CE46CD6-4F73-4367-890F-C75FF7A262D6}" srcOrd="0" destOrd="0" presId="urn:microsoft.com/office/officeart/2005/8/layout/vList4"/>
    <dgm:cxn modelId="{6CC80C88-EF43-42B9-AE01-158637276BD5}" srcId="{312E83AA-4CEB-4DD1-8496-DD8D2A4E3AE8}" destId="{45A0777C-D827-421F-B17D-57EBF56160F7}" srcOrd="1" destOrd="0" parTransId="{67CCC8CC-243E-44E3-BB2D-05CDA25D78F4}" sibTransId="{5361A13B-2B37-4A90-B1B8-FCA65133FBB8}"/>
    <dgm:cxn modelId="{B5E03D8E-263B-44AF-B683-DD2F2FD7422B}" type="presOf" srcId="{11A55D62-70A4-4F09-B959-B0E39E87AEC0}" destId="{F942B1BD-2501-41C6-ADE4-CC711926FF5A}" srcOrd="1" destOrd="0" presId="urn:microsoft.com/office/officeart/2005/8/layout/vList4"/>
    <dgm:cxn modelId="{21F783A8-D5DE-4B63-9D2A-AA0DB709B3E0}" type="presOf" srcId="{45A0777C-D827-421F-B17D-57EBF56160F7}" destId="{DAAC9D99-1DDC-4298-9853-50C80D6E40FF}" srcOrd="0" destOrd="0" presId="urn:microsoft.com/office/officeart/2005/8/layout/vList4"/>
    <dgm:cxn modelId="{8E506AF1-52BE-4E03-9602-59FBFA2FE09F}" type="presParOf" srcId="{1B230058-DAAF-4BDB-BC38-F8C736B76DA8}" destId="{DCBFAAF7-6F61-4481-AC8F-444BB568E400}" srcOrd="0" destOrd="0" presId="urn:microsoft.com/office/officeart/2005/8/layout/vList4"/>
    <dgm:cxn modelId="{5B0D2B73-7A51-4039-965F-48B3F27D35AA}" type="presParOf" srcId="{DCBFAAF7-6F61-4481-AC8F-444BB568E400}" destId="{7CE46CD6-4F73-4367-890F-C75FF7A262D6}" srcOrd="0" destOrd="0" presId="urn:microsoft.com/office/officeart/2005/8/layout/vList4"/>
    <dgm:cxn modelId="{4A8449C8-B87B-4754-A3B0-92D5D97AEE0A}" type="presParOf" srcId="{DCBFAAF7-6F61-4481-AC8F-444BB568E400}" destId="{7294BE58-5003-4275-B6F3-30A2541959A6}" srcOrd="1" destOrd="0" presId="urn:microsoft.com/office/officeart/2005/8/layout/vList4"/>
    <dgm:cxn modelId="{8C3C81AF-6F51-4AF1-8150-70D61E286F81}" type="presParOf" srcId="{DCBFAAF7-6F61-4481-AC8F-444BB568E400}" destId="{C90729F7-6B17-4944-967B-35AE1AEB2B6D}" srcOrd="2" destOrd="0" presId="urn:microsoft.com/office/officeart/2005/8/layout/vList4"/>
    <dgm:cxn modelId="{128C03A8-7DCB-4592-8942-61745F2A2C2C}" type="presParOf" srcId="{1B230058-DAAF-4BDB-BC38-F8C736B76DA8}" destId="{54B6B22C-8DC2-4DD8-886A-D48B86465392}" srcOrd="1" destOrd="0" presId="urn:microsoft.com/office/officeart/2005/8/layout/vList4"/>
    <dgm:cxn modelId="{5620B728-7BDF-4835-A2DC-28B0067326AC}" type="presParOf" srcId="{1B230058-DAAF-4BDB-BC38-F8C736B76DA8}" destId="{294D8689-672C-4D0A-BF89-52F35946C7C3}" srcOrd="2" destOrd="0" presId="urn:microsoft.com/office/officeart/2005/8/layout/vList4"/>
    <dgm:cxn modelId="{E201F7B0-F3CF-480A-AA57-BC116E880781}" type="presParOf" srcId="{294D8689-672C-4D0A-BF89-52F35946C7C3}" destId="{DAAC9D99-1DDC-4298-9853-50C80D6E40FF}" srcOrd="0" destOrd="0" presId="urn:microsoft.com/office/officeart/2005/8/layout/vList4"/>
    <dgm:cxn modelId="{4E76A5D9-0968-44AF-90F1-978A8BE05604}" type="presParOf" srcId="{294D8689-672C-4D0A-BF89-52F35946C7C3}" destId="{B5AD95D8-253A-4E59-B579-C1FAFBF7B433}" srcOrd="1" destOrd="0" presId="urn:microsoft.com/office/officeart/2005/8/layout/vList4"/>
    <dgm:cxn modelId="{DBA41DBB-7477-43DD-A1B6-AF0F9B2D9DDF}" type="presParOf" srcId="{294D8689-672C-4D0A-BF89-52F35946C7C3}" destId="{3B160DE1-3A0B-4819-A284-AFC5DF0A7AEF}" srcOrd="2" destOrd="0" presId="urn:microsoft.com/office/officeart/2005/8/layout/vList4"/>
    <dgm:cxn modelId="{0997167C-B588-44C5-8EC5-0C0D5CFF96A1}" type="presParOf" srcId="{1B230058-DAAF-4BDB-BC38-F8C736B76DA8}" destId="{1EEB2C2F-34C7-423F-A119-ECF638AD0D97}" srcOrd="3" destOrd="0" presId="urn:microsoft.com/office/officeart/2005/8/layout/vList4"/>
    <dgm:cxn modelId="{654215CF-4B60-4E52-A95E-B8B4B460661A}" type="presParOf" srcId="{1B230058-DAAF-4BDB-BC38-F8C736B76DA8}" destId="{1B60B262-C458-483A-A55A-2B79E5A5C7C2}" srcOrd="4" destOrd="0" presId="urn:microsoft.com/office/officeart/2005/8/layout/vList4"/>
    <dgm:cxn modelId="{AD947410-87DD-4B1D-8849-D5A0AAA36AEB}" type="presParOf" srcId="{1B60B262-C458-483A-A55A-2B79E5A5C7C2}" destId="{58D00AB6-C36A-4087-80B8-161FA01072F2}" srcOrd="0" destOrd="0" presId="urn:microsoft.com/office/officeart/2005/8/layout/vList4"/>
    <dgm:cxn modelId="{2C2CF6BC-ED79-4559-8DBF-62518A3D8C83}" type="presParOf" srcId="{1B60B262-C458-483A-A55A-2B79E5A5C7C2}" destId="{21BDA04B-B0A3-4625-B88B-194972095468}" srcOrd="1" destOrd="0" presId="urn:microsoft.com/office/officeart/2005/8/layout/vList4"/>
    <dgm:cxn modelId="{D6C8B11C-6F6E-4FF4-9EFB-2647A8892395}" type="presParOf" srcId="{1B60B262-C458-483A-A55A-2B79E5A5C7C2}" destId="{F942B1BD-2501-41C6-ADE4-CC711926FF5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D36B5B-2ED2-4CF8-8F49-655F90891616}" type="doc">
      <dgm:prSet loTypeId="urn:microsoft.com/office/officeart/2005/8/layout/vList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FB57D9E6-1C01-4462-ACAE-5BE235BF3D56}">
      <dgm:prSet phldrT="[Metin]"/>
      <dgm:spPr/>
      <dgm:t>
        <a:bodyPr/>
        <a:lstStyle/>
        <a:p>
          <a:r>
            <a:rPr lang="tr-TR" dirty="0"/>
            <a:t>Fantastic</a:t>
          </a:r>
        </a:p>
        <a:p>
          <a:r>
            <a:rPr lang="tr-TR" dirty="0"/>
            <a:t>(Fantastik)</a:t>
          </a:r>
        </a:p>
      </dgm:t>
    </dgm:pt>
    <dgm:pt modelId="{9AEEC80E-E50B-44FA-A3F2-BFA01969C74C}" type="parTrans" cxnId="{5389C36C-9071-4BAF-A046-E1B53E8BA003}">
      <dgm:prSet/>
      <dgm:spPr/>
      <dgm:t>
        <a:bodyPr/>
        <a:lstStyle/>
        <a:p>
          <a:endParaRPr lang="tr-TR"/>
        </a:p>
      </dgm:t>
    </dgm:pt>
    <dgm:pt modelId="{512AA5A7-705B-4F7E-B1CB-2784EC3D3D14}" type="sibTrans" cxnId="{5389C36C-9071-4BAF-A046-E1B53E8BA003}">
      <dgm:prSet/>
      <dgm:spPr/>
      <dgm:t>
        <a:bodyPr/>
        <a:lstStyle/>
        <a:p>
          <a:endParaRPr lang="tr-TR"/>
        </a:p>
      </dgm:t>
    </dgm:pt>
    <dgm:pt modelId="{42A77002-E5DA-4DC9-9031-C51E2631E02B}">
      <dgm:prSet phldrT="[Metin]"/>
      <dgm:spPr/>
      <dgm:t>
        <a:bodyPr/>
        <a:lstStyle/>
        <a:p>
          <a:r>
            <a:rPr lang="tr-TR" dirty="0"/>
            <a:t>Western</a:t>
          </a:r>
        </a:p>
        <a:p>
          <a:r>
            <a:rPr lang="tr-TR" dirty="0"/>
            <a:t>(Vahşi Batı/Kovboy)</a:t>
          </a:r>
        </a:p>
      </dgm:t>
    </dgm:pt>
    <dgm:pt modelId="{5D235897-2498-4351-9665-FFA6BFDDC132}" type="parTrans" cxnId="{08E46BC6-FA0C-4F21-9841-3565C32D041B}">
      <dgm:prSet/>
      <dgm:spPr/>
      <dgm:t>
        <a:bodyPr/>
        <a:lstStyle/>
        <a:p>
          <a:endParaRPr lang="tr-TR"/>
        </a:p>
      </dgm:t>
    </dgm:pt>
    <dgm:pt modelId="{74EAD4FE-8B90-4F2A-9701-B0FEAC751788}" type="sibTrans" cxnId="{08E46BC6-FA0C-4F21-9841-3565C32D041B}">
      <dgm:prSet/>
      <dgm:spPr/>
      <dgm:t>
        <a:bodyPr/>
        <a:lstStyle/>
        <a:p>
          <a:endParaRPr lang="tr-TR"/>
        </a:p>
      </dgm:t>
    </dgm:pt>
    <dgm:pt modelId="{72399F02-0CCA-43F1-8D97-7810FC8891D4}">
      <dgm:prSet phldrT="[Metin]"/>
      <dgm:spPr/>
      <dgm:t>
        <a:bodyPr/>
        <a:lstStyle/>
        <a:p>
          <a:r>
            <a:rPr lang="tr-TR" dirty="0"/>
            <a:t>Fairy Tale</a:t>
          </a:r>
        </a:p>
        <a:p>
          <a:r>
            <a:rPr lang="tr-TR" dirty="0"/>
            <a:t>(Peri Masalı)</a:t>
          </a:r>
        </a:p>
      </dgm:t>
    </dgm:pt>
    <dgm:pt modelId="{CC246D66-119A-40ED-BE80-CA58F9F5CC6C}" type="parTrans" cxnId="{03CCF07E-0887-4435-929E-856D89EFA27E}">
      <dgm:prSet/>
      <dgm:spPr/>
      <dgm:t>
        <a:bodyPr/>
        <a:lstStyle/>
        <a:p>
          <a:endParaRPr lang="tr-TR"/>
        </a:p>
      </dgm:t>
    </dgm:pt>
    <dgm:pt modelId="{666CFD54-7867-462E-86E7-52E8AB9B0C48}" type="sibTrans" cxnId="{03CCF07E-0887-4435-929E-856D89EFA27E}">
      <dgm:prSet/>
      <dgm:spPr/>
      <dgm:t>
        <a:bodyPr/>
        <a:lstStyle/>
        <a:p>
          <a:endParaRPr lang="tr-TR"/>
        </a:p>
      </dgm:t>
    </dgm:pt>
    <dgm:pt modelId="{6C7B7B30-ED23-4D81-B7A0-8597ED2122E6}" type="pres">
      <dgm:prSet presAssocID="{ADD36B5B-2ED2-4CF8-8F49-655F90891616}" presName="linear" presStyleCnt="0">
        <dgm:presLayoutVars>
          <dgm:dir/>
          <dgm:resizeHandles val="exact"/>
        </dgm:presLayoutVars>
      </dgm:prSet>
      <dgm:spPr/>
    </dgm:pt>
    <dgm:pt modelId="{CFBA7E37-EAE0-463E-9424-4A392BA07D62}" type="pres">
      <dgm:prSet presAssocID="{FB57D9E6-1C01-4462-ACAE-5BE235BF3D56}" presName="comp" presStyleCnt="0"/>
      <dgm:spPr/>
    </dgm:pt>
    <dgm:pt modelId="{CD8E670D-ECF2-412A-BE04-389B1A970EE7}" type="pres">
      <dgm:prSet presAssocID="{FB57D9E6-1C01-4462-ACAE-5BE235BF3D56}" presName="box" presStyleLbl="node1" presStyleIdx="0" presStyleCnt="3" custScaleX="99205" custScaleY="95296"/>
      <dgm:spPr/>
    </dgm:pt>
    <dgm:pt modelId="{8CB159CD-CA42-48FC-A377-890B116ED039}" type="pres">
      <dgm:prSet presAssocID="{FB57D9E6-1C01-4462-ACAE-5BE235BF3D56}" presName="img" presStyleLbl="fgImgPlace1" presStyleIdx="0" presStyleCnt="3" custScaleX="96336" custScaleY="8795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CB17900-DDD4-434D-85D2-38AA9C243D9C}" type="pres">
      <dgm:prSet presAssocID="{FB57D9E6-1C01-4462-ACAE-5BE235BF3D56}" presName="text" presStyleLbl="node1" presStyleIdx="0" presStyleCnt="3">
        <dgm:presLayoutVars>
          <dgm:bulletEnabled val="1"/>
        </dgm:presLayoutVars>
      </dgm:prSet>
      <dgm:spPr/>
    </dgm:pt>
    <dgm:pt modelId="{81387055-EEE6-4E29-818B-FB32BDCC8BC6}" type="pres">
      <dgm:prSet presAssocID="{512AA5A7-705B-4F7E-B1CB-2784EC3D3D14}" presName="spacer" presStyleCnt="0"/>
      <dgm:spPr/>
    </dgm:pt>
    <dgm:pt modelId="{8A3FDA26-18A6-4BFC-A30A-9798A438AE62}" type="pres">
      <dgm:prSet presAssocID="{42A77002-E5DA-4DC9-9031-C51E2631E02B}" presName="comp" presStyleCnt="0"/>
      <dgm:spPr/>
    </dgm:pt>
    <dgm:pt modelId="{FD66F848-15C5-4E65-993B-457C532E311B}" type="pres">
      <dgm:prSet presAssocID="{42A77002-E5DA-4DC9-9031-C51E2631E02B}" presName="box" presStyleLbl="node1" presStyleIdx="1" presStyleCnt="3" custLinFactNeighborX="5494" custLinFactNeighborY="-12635"/>
      <dgm:spPr/>
    </dgm:pt>
    <dgm:pt modelId="{AC6F51BA-B86C-4AE8-A0EE-0DCFCE11E752}" type="pres">
      <dgm:prSet presAssocID="{42A77002-E5DA-4DC9-9031-C51E2631E02B}" presName="img" presStyleLbl="fgImgPlace1" presStyleIdx="1" presStyleCnt="3" custScaleX="95902" custScaleY="100163" custLinFactNeighborX="-94772" custLinFactNeighborY="217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024B45EA-897E-44E2-88EC-F6832F1630B7}" type="pres">
      <dgm:prSet presAssocID="{42A77002-E5DA-4DC9-9031-C51E2631E02B}" presName="text" presStyleLbl="node1" presStyleIdx="1" presStyleCnt="3">
        <dgm:presLayoutVars>
          <dgm:bulletEnabled val="1"/>
        </dgm:presLayoutVars>
      </dgm:prSet>
      <dgm:spPr/>
    </dgm:pt>
    <dgm:pt modelId="{0C33CB26-590D-42B0-97D6-E7C83C82F71F}" type="pres">
      <dgm:prSet presAssocID="{74EAD4FE-8B90-4F2A-9701-B0FEAC751788}" presName="spacer" presStyleCnt="0"/>
      <dgm:spPr/>
    </dgm:pt>
    <dgm:pt modelId="{166A6830-7531-4924-BC52-166E4DE98792}" type="pres">
      <dgm:prSet presAssocID="{72399F02-0CCA-43F1-8D97-7810FC8891D4}" presName="comp" presStyleCnt="0"/>
      <dgm:spPr/>
    </dgm:pt>
    <dgm:pt modelId="{F3B1B33C-3B62-4055-81E6-6050ABF1067A}" type="pres">
      <dgm:prSet presAssocID="{72399F02-0CCA-43F1-8D97-7810FC8891D4}" presName="box" presStyleLbl="node1" presStyleIdx="2" presStyleCnt="3"/>
      <dgm:spPr/>
    </dgm:pt>
    <dgm:pt modelId="{93AB2690-2377-43BE-8B9B-DF1021347C98}" type="pres">
      <dgm:prSet presAssocID="{72399F02-0CCA-43F1-8D97-7810FC8891D4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04A198F1-6FC4-453B-9698-119C1037DBC6}" type="pres">
      <dgm:prSet presAssocID="{72399F02-0CCA-43F1-8D97-7810FC8891D4}" presName="text" presStyleLbl="node1" presStyleIdx="2" presStyleCnt="3">
        <dgm:presLayoutVars>
          <dgm:bulletEnabled val="1"/>
        </dgm:presLayoutVars>
      </dgm:prSet>
      <dgm:spPr/>
    </dgm:pt>
  </dgm:ptLst>
  <dgm:cxnLst>
    <dgm:cxn modelId="{18D9E229-7BB3-46F5-AD0A-2B6F980361AA}" type="presOf" srcId="{72399F02-0CCA-43F1-8D97-7810FC8891D4}" destId="{F3B1B33C-3B62-4055-81E6-6050ABF1067A}" srcOrd="0" destOrd="0" presId="urn:microsoft.com/office/officeart/2005/8/layout/vList4"/>
    <dgm:cxn modelId="{DBAEA45D-1FB5-4520-A536-D72CFE41FBAB}" type="presOf" srcId="{FB57D9E6-1C01-4462-ACAE-5BE235BF3D56}" destId="{CD8E670D-ECF2-412A-BE04-389B1A970EE7}" srcOrd="0" destOrd="0" presId="urn:microsoft.com/office/officeart/2005/8/layout/vList4"/>
    <dgm:cxn modelId="{D5247A66-D36A-4028-94AE-CCE7034E2CC5}" type="presOf" srcId="{72399F02-0CCA-43F1-8D97-7810FC8891D4}" destId="{04A198F1-6FC4-453B-9698-119C1037DBC6}" srcOrd="1" destOrd="0" presId="urn:microsoft.com/office/officeart/2005/8/layout/vList4"/>
    <dgm:cxn modelId="{5389C36C-9071-4BAF-A046-E1B53E8BA003}" srcId="{ADD36B5B-2ED2-4CF8-8F49-655F90891616}" destId="{FB57D9E6-1C01-4462-ACAE-5BE235BF3D56}" srcOrd="0" destOrd="0" parTransId="{9AEEC80E-E50B-44FA-A3F2-BFA01969C74C}" sibTransId="{512AA5A7-705B-4F7E-B1CB-2784EC3D3D14}"/>
    <dgm:cxn modelId="{68335D57-900E-4B95-9164-CAD0BDE0BB9F}" type="presOf" srcId="{42A77002-E5DA-4DC9-9031-C51E2631E02B}" destId="{024B45EA-897E-44E2-88EC-F6832F1630B7}" srcOrd="1" destOrd="0" presId="urn:microsoft.com/office/officeart/2005/8/layout/vList4"/>
    <dgm:cxn modelId="{03CCF07E-0887-4435-929E-856D89EFA27E}" srcId="{ADD36B5B-2ED2-4CF8-8F49-655F90891616}" destId="{72399F02-0CCA-43F1-8D97-7810FC8891D4}" srcOrd="2" destOrd="0" parTransId="{CC246D66-119A-40ED-BE80-CA58F9F5CC6C}" sibTransId="{666CFD54-7867-462E-86E7-52E8AB9B0C48}"/>
    <dgm:cxn modelId="{3F25E7B8-AC8D-4D67-BDCB-05C8373DCBDD}" type="presOf" srcId="{ADD36B5B-2ED2-4CF8-8F49-655F90891616}" destId="{6C7B7B30-ED23-4D81-B7A0-8597ED2122E6}" srcOrd="0" destOrd="0" presId="urn:microsoft.com/office/officeart/2005/8/layout/vList4"/>
    <dgm:cxn modelId="{5B6B30C6-B6A4-439B-BFE2-D01EF3175157}" type="presOf" srcId="{42A77002-E5DA-4DC9-9031-C51E2631E02B}" destId="{FD66F848-15C5-4E65-993B-457C532E311B}" srcOrd="0" destOrd="0" presId="urn:microsoft.com/office/officeart/2005/8/layout/vList4"/>
    <dgm:cxn modelId="{08E46BC6-FA0C-4F21-9841-3565C32D041B}" srcId="{ADD36B5B-2ED2-4CF8-8F49-655F90891616}" destId="{42A77002-E5DA-4DC9-9031-C51E2631E02B}" srcOrd="1" destOrd="0" parTransId="{5D235897-2498-4351-9665-FFA6BFDDC132}" sibTransId="{74EAD4FE-8B90-4F2A-9701-B0FEAC751788}"/>
    <dgm:cxn modelId="{BE08FEFE-3A1F-4C2F-AA6D-F1E3A4426A98}" type="presOf" srcId="{FB57D9E6-1C01-4462-ACAE-5BE235BF3D56}" destId="{FCB17900-DDD4-434D-85D2-38AA9C243D9C}" srcOrd="1" destOrd="0" presId="urn:microsoft.com/office/officeart/2005/8/layout/vList4"/>
    <dgm:cxn modelId="{0471478B-116F-41D4-B513-581B7B41D44F}" type="presParOf" srcId="{6C7B7B30-ED23-4D81-B7A0-8597ED2122E6}" destId="{CFBA7E37-EAE0-463E-9424-4A392BA07D62}" srcOrd="0" destOrd="0" presId="urn:microsoft.com/office/officeart/2005/8/layout/vList4"/>
    <dgm:cxn modelId="{16404405-3281-4009-BE44-FF4BF8759D5B}" type="presParOf" srcId="{CFBA7E37-EAE0-463E-9424-4A392BA07D62}" destId="{CD8E670D-ECF2-412A-BE04-389B1A970EE7}" srcOrd="0" destOrd="0" presId="urn:microsoft.com/office/officeart/2005/8/layout/vList4"/>
    <dgm:cxn modelId="{EC2BE0A2-AF96-4E30-8959-CEEF77203B1B}" type="presParOf" srcId="{CFBA7E37-EAE0-463E-9424-4A392BA07D62}" destId="{8CB159CD-CA42-48FC-A377-890B116ED039}" srcOrd="1" destOrd="0" presId="urn:microsoft.com/office/officeart/2005/8/layout/vList4"/>
    <dgm:cxn modelId="{68567941-9BA1-4A5F-8881-FE07CE099B8D}" type="presParOf" srcId="{CFBA7E37-EAE0-463E-9424-4A392BA07D62}" destId="{FCB17900-DDD4-434D-85D2-38AA9C243D9C}" srcOrd="2" destOrd="0" presId="urn:microsoft.com/office/officeart/2005/8/layout/vList4"/>
    <dgm:cxn modelId="{AB45D2EF-B061-4E65-8E22-CFB57629FDA0}" type="presParOf" srcId="{6C7B7B30-ED23-4D81-B7A0-8597ED2122E6}" destId="{81387055-EEE6-4E29-818B-FB32BDCC8BC6}" srcOrd="1" destOrd="0" presId="urn:microsoft.com/office/officeart/2005/8/layout/vList4"/>
    <dgm:cxn modelId="{7DF67F0A-5E9E-4A60-B10C-DF12BE27329A}" type="presParOf" srcId="{6C7B7B30-ED23-4D81-B7A0-8597ED2122E6}" destId="{8A3FDA26-18A6-4BFC-A30A-9798A438AE62}" srcOrd="2" destOrd="0" presId="urn:microsoft.com/office/officeart/2005/8/layout/vList4"/>
    <dgm:cxn modelId="{9F863319-10A9-4E39-A3C1-79080C8368B6}" type="presParOf" srcId="{8A3FDA26-18A6-4BFC-A30A-9798A438AE62}" destId="{FD66F848-15C5-4E65-993B-457C532E311B}" srcOrd="0" destOrd="0" presId="urn:microsoft.com/office/officeart/2005/8/layout/vList4"/>
    <dgm:cxn modelId="{499BD0A5-1F94-4D63-9D3A-0CF808B89E1C}" type="presParOf" srcId="{8A3FDA26-18A6-4BFC-A30A-9798A438AE62}" destId="{AC6F51BA-B86C-4AE8-A0EE-0DCFCE11E752}" srcOrd="1" destOrd="0" presId="urn:microsoft.com/office/officeart/2005/8/layout/vList4"/>
    <dgm:cxn modelId="{8B2EA6FD-62FF-41AA-B333-85E9F0C539CF}" type="presParOf" srcId="{8A3FDA26-18A6-4BFC-A30A-9798A438AE62}" destId="{024B45EA-897E-44E2-88EC-F6832F1630B7}" srcOrd="2" destOrd="0" presId="urn:microsoft.com/office/officeart/2005/8/layout/vList4"/>
    <dgm:cxn modelId="{F839957D-8A9D-4858-A5B8-2CA4427A2C4E}" type="presParOf" srcId="{6C7B7B30-ED23-4D81-B7A0-8597ED2122E6}" destId="{0C33CB26-590D-42B0-97D6-E7C83C82F71F}" srcOrd="3" destOrd="0" presId="urn:microsoft.com/office/officeart/2005/8/layout/vList4"/>
    <dgm:cxn modelId="{5681B4CA-34D9-4A83-A8D1-854832176589}" type="presParOf" srcId="{6C7B7B30-ED23-4D81-B7A0-8597ED2122E6}" destId="{166A6830-7531-4924-BC52-166E4DE98792}" srcOrd="4" destOrd="0" presId="urn:microsoft.com/office/officeart/2005/8/layout/vList4"/>
    <dgm:cxn modelId="{AE3B6DC9-3729-41AD-9DBF-35F19EED4390}" type="presParOf" srcId="{166A6830-7531-4924-BC52-166E4DE98792}" destId="{F3B1B33C-3B62-4055-81E6-6050ABF1067A}" srcOrd="0" destOrd="0" presId="urn:microsoft.com/office/officeart/2005/8/layout/vList4"/>
    <dgm:cxn modelId="{D42CF989-7F6E-4A7A-AD98-130E23552436}" type="presParOf" srcId="{166A6830-7531-4924-BC52-166E4DE98792}" destId="{93AB2690-2377-43BE-8B9B-DF1021347C98}" srcOrd="1" destOrd="0" presId="urn:microsoft.com/office/officeart/2005/8/layout/vList4"/>
    <dgm:cxn modelId="{25983C91-C958-47EC-A5F9-A391181FE7B6}" type="presParOf" srcId="{166A6830-7531-4924-BC52-166E4DE98792}" destId="{04A198F1-6FC4-453B-9698-119C1037DBC6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0EEDC1-2D9E-4CB4-83F8-2B5DF98E9F40}" type="doc">
      <dgm:prSet loTypeId="urn:microsoft.com/office/officeart/2005/8/layout/vList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3BA5C848-57C9-4191-85FC-C3FAFB0DCCF3}" type="pres">
      <dgm:prSet presAssocID="{560EEDC1-2D9E-4CB4-83F8-2B5DF98E9F40}" presName="linear" presStyleCnt="0">
        <dgm:presLayoutVars>
          <dgm:dir/>
          <dgm:resizeHandles val="exact"/>
        </dgm:presLayoutVars>
      </dgm:prSet>
      <dgm:spPr/>
    </dgm:pt>
  </dgm:ptLst>
  <dgm:cxnLst>
    <dgm:cxn modelId="{170D491C-8F01-4B75-A3C0-86A5FA466697}" type="presOf" srcId="{560EEDC1-2D9E-4CB4-83F8-2B5DF98E9F40}" destId="{3BA5C848-57C9-4191-85FC-C3FAFB0DCCF3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4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B50912-0E00-43B3-9E34-9657BD43E2AB}" type="doc">
      <dgm:prSet loTypeId="urn:microsoft.com/office/officeart/2005/8/layout/vList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7E6153FD-BCBE-474A-9EB2-E224D37E25D2}">
      <dgm:prSet phldrT="[Metin]"/>
      <dgm:spPr/>
      <dgm:t>
        <a:bodyPr/>
        <a:lstStyle/>
        <a:p>
          <a:r>
            <a:rPr lang="tr-TR" dirty="0"/>
            <a:t>War</a:t>
          </a:r>
        </a:p>
        <a:p>
          <a:r>
            <a:rPr lang="tr-TR" dirty="0"/>
            <a:t>(Savaş)</a:t>
          </a:r>
        </a:p>
      </dgm:t>
    </dgm:pt>
    <dgm:pt modelId="{C5F32F9D-9C1C-4911-8966-2F6546928168}" type="parTrans" cxnId="{1482EC74-E8A5-4517-97C1-1FA60E53E252}">
      <dgm:prSet/>
      <dgm:spPr/>
      <dgm:t>
        <a:bodyPr/>
        <a:lstStyle/>
        <a:p>
          <a:endParaRPr lang="tr-TR"/>
        </a:p>
      </dgm:t>
    </dgm:pt>
    <dgm:pt modelId="{308A049F-B942-4E66-8C08-812ED50A5FF7}" type="sibTrans" cxnId="{1482EC74-E8A5-4517-97C1-1FA60E53E252}">
      <dgm:prSet/>
      <dgm:spPr/>
      <dgm:t>
        <a:bodyPr/>
        <a:lstStyle/>
        <a:p>
          <a:endParaRPr lang="tr-TR"/>
        </a:p>
      </dgm:t>
    </dgm:pt>
    <dgm:pt modelId="{6BEAB555-B109-452B-9E2C-4B948913CBC6}">
      <dgm:prSet phldrT="[Metin]"/>
      <dgm:spPr/>
      <dgm:t>
        <a:bodyPr/>
        <a:lstStyle/>
        <a:p>
          <a:r>
            <a:rPr lang="tr-TR" dirty="0"/>
            <a:t>Comedy</a:t>
          </a:r>
        </a:p>
        <a:p>
          <a:r>
            <a:rPr lang="tr-TR" dirty="0"/>
            <a:t>(Komedi)</a:t>
          </a:r>
        </a:p>
      </dgm:t>
    </dgm:pt>
    <dgm:pt modelId="{1D325DE6-751D-40A9-AA29-9A43F4B008B4}" type="parTrans" cxnId="{26155FFB-C2DD-4A94-8634-DA08EF57C3A9}">
      <dgm:prSet/>
      <dgm:spPr/>
      <dgm:t>
        <a:bodyPr/>
        <a:lstStyle/>
        <a:p>
          <a:endParaRPr lang="tr-TR"/>
        </a:p>
      </dgm:t>
    </dgm:pt>
    <dgm:pt modelId="{3220DC19-4CB4-465E-9B45-12CACC204699}" type="sibTrans" cxnId="{26155FFB-C2DD-4A94-8634-DA08EF57C3A9}">
      <dgm:prSet/>
      <dgm:spPr/>
      <dgm:t>
        <a:bodyPr/>
        <a:lstStyle/>
        <a:p>
          <a:endParaRPr lang="tr-TR"/>
        </a:p>
      </dgm:t>
    </dgm:pt>
    <dgm:pt modelId="{7DA21A50-C660-4FEF-880C-1E9FD7B29289}" type="pres">
      <dgm:prSet presAssocID="{DCB50912-0E00-43B3-9E34-9657BD43E2AB}" presName="linear" presStyleCnt="0">
        <dgm:presLayoutVars>
          <dgm:dir/>
          <dgm:resizeHandles val="exact"/>
        </dgm:presLayoutVars>
      </dgm:prSet>
      <dgm:spPr/>
    </dgm:pt>
    <dgm:pt modelId="{B8D93141-0FCC-4E80-8248-4241C54EE096}" type="pres">
      <dgm:prSet presAssocID="{7E6153FD-BCBE-474A-9EB2-E224D37E25D2}" presName="comp" presStyleCnt="0"/>
      <dgm:spPr/>
    </dgm:pt>
    <dgm:pt modelId="{C3AACCC7-085D-4386-B7FC-665E1D5E1D59}" type="pres">
      <dgm:prSet presAssocID="{7E6153FD-BCBE-474A-9EB2-E224D37E25D2}" presName="box" presStyleLbl="node1" presStyleIdx="0" presStyleCnt="2" custLinFactNeighborY="-8469"/>
      <dgm:spPr/>
    </dgm:pt>
    <dgm:pt modelId="{4E1920A9-53B4-4CAD-8D84-B5A1EBA4C33F}" type="pres">
      <dgm:prSet presAssocID="{7E6153FD-BCBE-474A-9EB2-E224D37E25D2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BD8C768-5D51-4D1E-A188-2C28F8E99848}" type="pres">
      <dgm:prSet presAssocID="{7E6153FD-BCBE-474A-9EB2-E224D37E25D2}" presName="text" presStyleLbl="node1" presStyleIdx="0" presStyleCnt="2">
        <dgm:presLayoutVars>
          <dgm:bulletEnabled val="1"/>
        </dgm:presLayoutVars>
      </dgm:prSet>
      <dgm:spPr/>
    </dgm:pt>
    <dgm:pt modelId="{80BE5CAC-D9B3-46BF-B4E0-8CC847F19C6C}" type="pres">
      <dgm:prSet presAssocID="{308A049F-B942-4E66-8C08-812ED50A5FF7}" presName="spacer" presStyleCnt="0"/>
      <dgm:spPr/>
    </dgm:pt>
    <dgm:pt modelId="{0B5AB4B0-FF2D-4F50-B964-825A53ECB44B}" type="pres">
      <dgm:prSet presAssocID="{6BEAB555-B109-452B-9E2C-4B948913CBC6}" presName="comp" presStyleCnt="0"/>
      <dgm:spPr/>
    </dgm:pt>
    <dgm:pt modelId="{A2255E4B-60B3-4299-8DF5-28D3DE36C989}" type="pres">
      <dgm:prSet presAssocID="{6BEAB555-B109-452B-9E2C-4B948913CBC6}" presName="box" presStyleLbl="node1" presStyleIdx="1" presStyleCnt="2"/>
      <dgm:spPr/>
    </dgm:pt>
    <dgm:pt modelId="{96E05F4A-9DD9-4AEC-97F2-F54A1045AC46}" type="pres">
      <dgm:prSet presAssocID="{6BEAB555-B109-452B-9E2C-4B948913CBC6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85A3513A-8A4F-4CBE-84B4-F28F00379931}" type="pres">
      <dgm:prSet presAssocID="{6BEAB555-B109-452B-9E2C-4B948913CBC6}" presName="text" presStyleLbl="node1" presStyleIdx="1" presStyleCnt="2">
        <dgm:presLayoutVars>
          <dgm:bulletEnabled val="1"/>
        </dgm:presLayoutVars>
      </dgm:prSet>
      <dgm:spPr/>
    </dgm:pt>
  </dgm:ptLst>
  <dgm:cxnLst>
    <dgm:cxn modelId="{8CFEC348-D39F-46C9-A870-88AECB99DBA2}" type="presOf" srcId="{7E6153FD-BCBE-474A-9EB2-E224D37E25D2}" destId="{C3AACCC7-085D-4386-B7FC-665E1D5E1D59}" srcOrd="0" destOrd="0" presId="urn:microsoft.com/office/officeart/2005/8/layout/vList4"/>
    <dgm:cxn modelId="{FD2A176B-CD44-404A-9E52-D9D5992CA4AC}" type="presOf" srcId="{6BEAB555-B109-452B-9E2C-4B948913CBC6}" destId="{A2255E4B-60B3-4299-8DF5-28D3DE36C989}" srcOrd="0" destOrd="0" presId="urn:microsoft.com/office/officeart/2005/8/layout/vList4"/>
    <dgm:cxn modelId="{1482EC74-E8A5-4517-97C1-1FA60E53E252}" srcId="{DCB50912-0E00-43B3-9E34-9657BD43E2AB}" destId="{7E6153FD-BCBE-474A-9EB2-E224D37E25D2}" srcOrd="0" destOrd="0" parTransId="{C5F32F9D-9C1C-4911-8966-2F6546928168}" sibTransId="{308A049F-B942-4E66-8C08-812ED50A5FF7}"/>
    <dgm:cxn modelId="{18F04C56-2508-46EF-88A4-1031DD0FF0C7}" type="presOf" srcId="{DCB50912-0E00-43B3-9E34-9657BD43E2AB}" destId="{7DA21A50-C660-4FEF-880C-1E9FD7B29289}" srcOrd="0" destOrd="0" presId="urn:microsoft.com/office/officeart/2005/8/layout/vList4"/>
    <dgm:cxn modelId="{6676C5BE-1576-42FB-917E-CFF567C5D393}" type="presOf" srcId="{7E6153FD-BCBE-474A-9EB2-E224D37E25D2}" destId="{3BD8C768-5D51-4D1E-A188-2C28F8E99848}" srcOrd="1" destOrd="0" presId="urn:microsoft.com/office/officeart/2005/8/layout/vList4"/>
    <dgm:cxn modelId="{A2B914E3-34AD-4846-8C72-1DE56C1DD8A8}" type="presOf" srcId="{6BEAB555-B109-452B-9E2C-4B948913CBC6}" destId="{85A3513A-8A4F-4CBE-84B4-F28F00379931}" srcOrd="1" destOrd="0" presId="urn:microsoft.com/office/officeart/2005/8/layout/vList4"/>
    <dgm:cxn modelId="{26155FFB-C2DD-4A94-8634-DA08EF57C3A9}" srcId="{DCB50912-0E00-43B3-9E34-9657BD43E2AB}" destId="{6BEAB555-B109-452B-9E2C-4B948913CBC6}" srcOrd="1" destOrd="0" parTransId="{1D325DE6-751D-40A9-AA29-9A43F4B008B4}" sibTransId="{3220DC19-4CB4-465E-9B45-12CACC204699}"/>
    <dgm:cxn modelId="{C3FD2FCA-9908-4275-88A6-A7F988B8C544}" type="presParOf" srcId="{7DA21A50-C660-4FEF-880C-1E9FD7B29289}" destId="{B8D93141-0FCC-4E80-8248-4241C54EE096}" srcOrd="0" destOrd="0" presId="urn:microsoft.com/office/officeart/2005/8/layout/vList4"/>
    <dgm:cxn modelId="{FA4A656D-FAB0-47ED-86A5-A9D23599E2AB}" type="presParOf" srcId="{B8D93141-0FCC-4E80-8248-4241C54EE096}" destId="{C3AACCC7-085D-4386-B7FC-665E1D5E1D59}" srcOrd="0" destOrd="0" presId="urn:microsoft.com/office/officeart/2005/8/layout/vList4"/>
    <dgm:cxn modelId="{6CD759AD-5A77-4E21-A4D0-18C4C0FF9174}" type="presParOf" srcId="{B8D93141-0FCC-4E80-8248-4241C54EE096}" destId="{4E1920A9-53B4-4CAD-8D84-B5A1EBA4C33F}" srcOrd="1" destOrd="0" presId="urn:microsoft.com/office/officeart/2005/8/layout/vList4"/>
    <dgm:cxn modelId="{87553669-E1DD-4956-9D58-F57A886E5118}" type="presParOf" srcId="{B8D93141-0FCC-4E80-8248-4241C54EE096}" destId="{3BD8C768-5D51-4D1E-A188-2C28F8E99848}" srcOrd="2" destOrd="0" presId="urn:microsoft.com/office/officeart/2005/8/layout/vList4"/>
    <dgm:cxn modelId="{EFBC3C1B-B0ED-4954-9B13-4236C2EF0DCD}" type="presParOf" srcId="{7DA21A50-C660-4FEF-880C-1E9FD7B29289}" destId="{80BE5CAC-D9B3-46BF-B4E0-8CC847F19C6C}" srcOrd="1" destOrd="0" presId="urn:microsoft.com/office/officeart/2005/8/layout/vList4"/>
    <dgm:cxn modelId="{36B68C9E-4041-46D6-9766-68DE4842B14A}" type="presParOf" srcId="{7DA21A50-C660-4FEF-880C-1E9FD7B29289}" destId="{0B5AB4B0-FF2D-4F50-B964-825A53ECB44B}" srcOrd="2" destOrd="0" presId="urn:microsoft.com/office/officeart/2005/8/layout/vList4"/>
    <dgm:cxn modelId="{F1DE352D-8558-4E51-B9A8-94534BCB5498}" type="presParOf" srcId="{0B5AB4B0-FF2D-4F50-B964-825A53ECB44B}" destId="{A2255E4B-60B3-4299-8DF5-28D3DE36C989}" srcOrd="0" destOrd="0" presId="urn:microsoft.com/office/officeart/2005/8/layout/vList4"/>
    <dgm:cxn modelId="{6DE45E61-1D2C-4478-9113-682877373252}" type="presParOf" srcId="{0B5AB4B0-FF2D-4F50-B964-825A53ECB44B}" destId="{96E05F4A-9DD9-4AEC-97F2-F54A1045AC46}" srcOrd="1" destOrd="0" presId="urn:microsoft.com/office/officeart/2005/8/layout/vList4"/>
    <dgm:cxn modelId="{ACFAECD2-F41F-4784-96A1-1CB0F9053D98}" type="presParOf" srcId="{0B5AB4B0-FF2D-4F50-B964-825A53ECB44B}" destId="{85A3513A-8A4F-4CBE-84B4-F28F0037993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4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9E779D3-98D0-48DF-AFB8-C5BDB3AEEF63}" type="doc">
      <dgm:prSet loTypeId="urn:microsoft.com/office/officeart/2005/8/layout/vList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C717074C-B1E1-4E64-A4A0-3436DEC60082}">
      <dgm:prSet phldrT="[Metin]"/>
      <dgm:spPr/>
      <dgm:t>
        <a:bodyPr/>
        <a:lstStyle/>
        <a:p>
          <a:r>
            <a:rPr lang="tr-TR" dirty="0"/>
            <a:t>Horror</a:t>
          </a:r>
        </a:p>
        <a:p>
          <a:r>
            <a:rPr lang="tr-TR" dirty="0"/>
            <a:t>(Korku)</a:t>
          </a:r>
        </a:p>
      </dgm:t>
    </dgm:pt>
    <dgm:pt modelId="{CAA6CC91-8492-4BD6-999D-B3164D8C102F}" type="parTrans" cxnId="{BCDCBF41-2B49-42E9-A7B8-23D2D339DCE6}">
      <dgm:prSet/>
      <dgm:spPr/>
      <dgm:t>
        <a:bodyPr/>
        <a:lstStyle/>
        <a:p>
          <a:endParaRPr lang="tr-TR"/>
        </a:p>
      </dgm:t>
    </dgm:pt>
    <dgm:pt modelId="{DC7A92F2-6FE6-4A97-B0E6-46E30FAA0FEF}" type="sibTrans" cxnId="{BCDCBF41-2B49-42E9-A7B8-23D2D339DCE6}">
      <dgm:prSet/>
      <dgm:spPr/>
      <dgm:t>
        <a:bodyPr/>
        <a:lstStyle/>
        <a:p>
          <a:endParaRPr lang="tr-TR"/>
        </a:p>
      </dgm:t>
    </dgm:pt>
    <dgm:pt modelId="{96F82B27-AB65-400A-B6A6-9117432701AE}">
      <dgm:prSet phldrT="[Metin]"/>
      <dgm:spPr/>
      <dgm:t>
        <a:bodyPr/>
        <a:lstStyle/>
        <a:p>
          <a:r>
            <a:rPr lang="tr-TR" dirty="0"/>
            <a:t>Romance</a:t>
          </a:r>
        </a:p>
        <a:p>
          <a:r>
            <a:rPr lang="tr-TR" dirty="0"/>
            <a:t>(Romantik)</a:t>
          </a:r>
        </a:p>
      </dgm:t>
    </dgm:pt>
    <dgm:pt modelId="{AC304F7D-D905-4EF4-8C58-46D337E08E88}" type="parTrans" cxnId="{ED330EC9-578D-458F-AC05-15B7360F7F84}">
      <dgm:prSet/>
      <dgm:spPr/>
      <dgm:t>
        <a:bodyPr/>
        <a:lstStyle/>
        <a:p>
          <a:endParaRPr lang="tr-TR"/>
        </a:p>
      </dgm:t>
    </dgm:pt>
    <dgm:pt modelId="{6AD2962E-5AFB-40FF-8C88-BAEB02454D23}" type="sibTrans" cxnId="{ED330EC9-578D-458F-AC05-15B7360F7F84}">
      <dgm:prSet/>
      <dgm:spPr/>
      <dgm:t>
        <a:bodyPr/>
        <a:lstStyle/>
        <a:p>
          <a:endParaRPr lang="tr-TR"/>
        </a:p>
      </dgm:t>
    </dgm:pt>
    <dgm:pt modelId="{413510A8-217B-4868-8D09-6423DCBB3C92}">
      <dgm:prSet phldrT="[Metin]"/>
      <dgm:spPr/>
      <dgm:t>
        <a:bodyPr/>
        <a:lstStyle/>
        <a:p>
          <a:r>
            <a:rPr lang="tr-TR" dirty="0"/>
            <a:t>Love </a:t>
          </a:r>
        </a:p>
        <a:p>
          <a:r>
            <a:rPr lang="tr-TR"/>
            <a:t>(Aşk</a:t>
          </a:r>
          <a:r>
            <a:rPr lang="tr-TR" dirty="0"/>
            <a:t>)</a:t>
          </a:r>
        </a:p>
      </dgm:t>
    </dgm:pt>
    <dgm:pt modelId="{8BBF99D7-1B44-4B0A-B2C7-8C139D2D51AD}" type="sibTrans" cxnId="{BFFA0121-BC09-444E-BD6E-8A8F7A0D896C}">
      <dgm:prSet/>
      <dgm:spPr/>
      <dgm:t>
        <a:bodyPr/>
        <a:lstStyle/>
        <a:p>
          <a:endParaRPr lang="tr-TR"/>
        </a:p>
      </dgm:t>
    </dgm:pt>
    <dgm:pt modelId="{5BA5FDC0-46E0-4920-B91D-1FEBCBD6D50D}" type="parTrans" cxnId="{BFFA0121-BC09-444E-BD6E-8A8F7A0D896C}">
      <dgm:prSet/>
      <dgm:spPr/>
      <dgm:t>
        <a:bodyPr/>
        <a:lstStyle/>
        <a:p>
          <a:endParaRPr lang="tr-TR"/>
        </a:p>
      </dgm:t>
    </dgm:pt>
    <dgm:pt modelId="{AA1DD30B-2C2F-439F-8EF7-8645317439B9}" type="pres">
      <dgm:prSet presAssocID="{49E779D3-98D0-48DF-AFB8-C5BDB3AEEF63}" presName="linear" presStyleCnt="0">
        <dgm:presLayoutVars>
          <dgm:dir/>
          <dgm:resizeHandles val="exact"/>
        </dgm:presLayoutVars>
      </dgm:prSet>
      <dgm:spPr/>
    </dgm:pt>
    <dgm:pt modelId="{1207A164-545F-4E4C-97B4-CD95A0A93009}" type="pres">
      <dgm:prSet presAssocID="{C717074C-B1E1-4E64-A4A0-3436DEC60082}" presName="comp" presStyleCnt="0"/>
      <dgm:spPr/>
    </dgm:pt>
    <dgm:pt modelId="{DF808577-BC17-49CD-B7C1-CBEB0CB00252}" type="pres">
      <dgm:prSet presAssocID="{C717074C-B1E1-4E64-A4A0-3436DEC60082}" presName="box" presStyleLbl="node1" presStyleIdx="0" presStyleCnt="3" custScaleY="92966"/>
      <dgm:spPr/>
    </dgm:pt>
    <dgm:pt modelId="{11BF5F0A-1235-4EC1-BC8E-4602083E5AEF}" type="pres">
      <dgm:prSet presAssocID="{C717074C-B1E1-4E64-A4A0-3436DEC60082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658DBE5-ED40-4234-A59E-2ABABBEF671C}" type="pres">
      <dgm:prSet presAssocID="{C717074C-B1E1-4E64-A4A0-3436DEC60082}" presName="text" presStyleLbl="node1" presStyleIdx="0" presStyleCnt="3">
        <dgm:presLayoutVars>
          <dgm:bulletEnabled val="1"/>
        </dgm:presLayoutVars>
      </dgm:prSet>
      <dgm:spPr/>
    </dgm:pt>
    <dgm:pt modelId="{5CA465B1-BAAB-4B35-B444-8B9AB23C7EA0}" type="pres">
      <dgm:prSet presAssocID="{DC7A92F2-6FE6-4A97-B0E6-46E30FAA0FEF}" presName="spacer" presStyleCnt="0"/>
      <dgm:spPr/>
    </dgm:pt>
    <dgm:pt modelId="{5FA4EB06-3909-4922-9DED-2BD34196CB24}" type="pres">
      <dgm:prSet presAssocID="{96F82B27-AB65-400A-B6A6-9117432701AE}" presName="comp" presStyleCnt="0"/>
      <dgm:spPr/>
    </dgm:pt>
    <dgm:pt modelId="{6EFF0C46-D276-4FF8-920D-DD36DD928BB1}" type="pres">
      <dgm:prSet presAssocID="{96F82B27-AB65-400A-B6A6-9117432701AE}" presName="box" presStyleLbl="node1" presStyleIdx="1" presStyleCnt="3"/>
      <dgm:spPr/>
    </dgm:pt>
    <dgm:pt modelId="{81B95B56-B155-4C7E-901C-499FB4F9453A}" type="pres">
      <dgm:prSet presAssocID="{96F82B27-AB65-400A-B6A6-9117432701AE}" presName="img" presStyleLbl="fgImgPlace1" presStyleIdx="1" presStyleCnt="3" custScaleX="88355" custScaleY="11483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02A62378-EE42-46D0-9190-C3FE8010342E}" type="pres">
      <dgm:prSet presAssocID="{96F82B27-AB65-400A-B6A6-9117432701AE}" presName="text" presStyleLbl="node1" presStyleIdx="1" presStyleCnt="3">
        <dgm:presLayoutVars>
          <dgm:bulletEnabled val="1"/>
        </dgm:presLayoutVars>
      </dgm:prSet>
      <dgm:spPr/>
    </dgm:pt>
    <dgm:pt modelId="{DA90AC4E-3F1D-45A1-9629-A58B7E51C313}" type="pres">
      <dgm:prSet presAssocID="{6AD2962E-5AFB-40FF-8C88-BAEB02454D23}" presName="spacer" presStyleCnt="0"/>
      <dgm:spPr/>
    </dgm:pt>
    <dgm:pt modelId="{946B0553-BFB7-4D7B-9F1A-FC902C816C89}" type="pres">
      <dgm:prSet presAssocID="{413510A8-217B-4868-8D09-6423DCBB3C92}" presName="comp" presStyleCnt="0"/>
      <dgm:spPr/>
    </dgm:pt>
    <dgm:pt modelId="{C1E0B009-1BE2-4649-B7EF-F498173997AB}" type="pres">
      <dgm:prSet presAssocID="{413510A8-217B-4868-8D09-6423DCBB3C92}" presName="box" presStyleLbl="node1" presStyleIdx="2" presStyleCnt="3"/>
      <dgm:spPr/>
    </dgm:pt>
    <dgm:pt modelId="{800EA864-BC2E-4753-8A0C-72C18062649B}" type="pres">
      <dgm:prSet presAssocID="{413510A8-217B-4868-8D09-6423DCBB3C92}" presName="img" presStyleLbl="fgImgPlace1" presStyleIdx="2" presStyleCnt="3" custScaleX="101306" custScaleY="11781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6AEBB47E-4F8C-4C53-B639-6CFD3E1B4C4C}" type="pres">
      <dgm:prSet presAssocID="{413510A8-217B-4868-8D09-6423DCBB3C92}" presName="text" presStyleLbl="node1" presStyleIdx="2" presStyleCnt="3">
        <dgm:presLayoutVars>
          <dgm:bulletEnabled val="1"/>
        </dgm:presLayoutVars>
      </dgm:prSet>
      <dgm:spPr/>
    </dgm:pt>
  </dgm:ptLst>
  <dgm:cxnLst>
    <dgm:cxn modelId="{E6DA4702-F7E6-4C21-8FE0-9AE20A2B0260}" type="presOf" srcId="{C717074C-B1E1-4E64-A4A0-3436DEC60082}" destId="{5658DBE5-ED40-4234-A59E-2ABABBEF671C}" srcOrd="1" destOrd="0" presId="urn:microsoft.com/office/officeart/2005/8/layout/vList4"/>
    <dgm:cxn modelId="{BFFA0121-BC09-444E-BD6E-8A8F7A0D896C}" srcId="{49E779D3-98D0-48DF-AFB8-C5BDB3AEEF63}" destId="{413510A8-217B-4868-8D09-6423DCBB3C92}" srcOrd="2" destOrd="0" parTransId="{5BA5FDC0-46E0-4920-B91D-1FEBCBD6D50D}" sibTransId="{8BBF99D7-1B44-4B0A-B2C7-8C139D2D51AD}"/>
    <dgm:cxn modelId="{4B5DFC2C-C0D1-4617-A58E-D3EF3619F995}" type="presOf" srcId="{96F82B27-AB65-400A-B6A6-9117432701AE}" destId="{02A62378-EE42-46D0-9190-C3FE8010342E}" srcOrd="1" destOrd="0" presId="urn:microsoft.com/office/officeart/2005/8/layout/vList4"/>
    <dgm:cxn modelId="{BCDCBF41-2B49-42E9-A7B8-23D2D339DCE6}" srcId="{49E779D3-98D0-48DF-AFB8-C5BDB3AEEF63}" destId="{C717074C-B1E1-4E64-A4A0-3436DEC60082}" srcOrd="0" destOrd="0" parTransId="{CAA6CC91-8492-4BD6-999D-B3164D8C102F}" sibTransId="{DC7A92F2-6FE6-4A97-B0E6-46E30FAA0FEF}"/>
    <dgm:cxn modelId="{514E7070-7379-474C-A9B8-0D617802DED4}" type="presOf" srcId="{96F82B27-AB65-400A-B6A6-9117432701AE}" destId="{6EFF0C46-D276-4FF8-920D-DD36DD928BB1}" srcOrd="0" destOrd="0" presId="urn:microsoft.com/office/officeart/2005/8/layout/vList4"/>
    <dgm:cxn modelId="{0C00F17B-1833-466A-856D-3B8750CF4986}" type="presOf" srcId="{413510A8-217B-4868-8D09-6423DCBB3C92}" destId="{C1E0B009-1BE2-4649-B7EF-F498173997AB}" srcOrd="0" destOrd="0" presId="urn:microsoft.com/office/officeart/2005/8/layout/vList4"/>
    <dgm:cxn modelId="{49B77F86-7AB2-4263-A8EE-CA65B68549DA}" type="presOf" srcId="{49E779D3-98D0-48DF-AFB8-C5BDB3AEEF63}" destId="{AA1DD30B-2C2F-439F-8EF7-8645317439B9}" srcOrd="0" destOrd="0" presId="urn:microsoft.com/office/officeart/2005/8/layout/vList4"/>
    <dgm:cxn modelId="{A9C760C7-FE1C-45E3-A983-67EDCAFFB27D}" type="presOf" srcId="{413510A8-217B-4868-8D09-6423DCBB3C92}" destId="{6AEBB47E-4F8C-4C53-B639-6CFD3E1B4C4C}" srcOrd="1" destOrd="0" presId="urn:microsoft.com/office/officeart/2005/8/layout/vList4"/>
    <dgm:cxn modelId="{ED330EC9-578D-458F-AC05-15B7360F7F84}" srcId="{49E779D3-98D0-48DF-AFB8-C5BDB3AEEF63}" destId="{96F82B27-AB65-400A-B6A6-9117432701AE}" srcOrd="1" destOrd="0" parTransId="{AC304F7D-D905-4EF4-8C58-46D337E08E88}" sibTransId="{6AD2962E-5AFB-40FF-8C88-BAEB02454D23}"/>
    <dgm:cxn modelId="{4D3E26CB-67BE-4056-9E1C-1EC767652A2A}" type="presOf" srcId="{C717074C-B1E1-4E64-A4A0-3436DEC60082}" destId="{DF808577-BC17-49CD-B7C1-CBEB0CB00252}" srcOrd="0" destOrd="0" presId="urn:microsoft.com/office/officeart/2005/8/layout/vList4"/>
    <dgm:cxn modelId="{BA198218-3931-4F23-9BA5-4F52E936A8DC}" type="presParOf" srcId="{AA1DD30B-2C2F-439F-8EF7-8645317439B9}" destId="{1207A164-545F-4E4C-97B4-CD95A0A93009}" srcOrd="0" destOrd="0" presId="urn:microsoft.com/office/officeart/2005/8/layout/vList4"/>
    <dgm:cxn modelId="{02C7E248-CC5F-4E2C-B684-613077927D92}" type="presParOf" srcId="{1207A164-545F-4E4C-97B4-CD95A0A93009}" destId="{DF808577-BC17-49CD-B7C1-CBEB0CB00252}" srcOrd="0" destOrd="0" presId="urn:microsoft.com/office/officeart/2005/8/layout/vList4"/>
    <dgm:cxn modelId="{AD4089DC-60B1-4DEC-B242-12258992FB78}" type="presParOf" srcId="{1207A164-545F-4E4C-97B4-CD95A0A93009}" destId="{11BF5F0A-1235-4EC1-BC8E-4602083E5AEF}" srcOrd="1" destOrd="0" presId="urn:microsoft.com/office/officeart/2005/8/layout/vList4"/>
    <dgm:cxn modelId="{3D0492BF-DEEB-443B-A556-A5BA43C1F37E}" type="presParOf" srcId="{1207A164-545F-4E4C-97B4-CD95A0A93009}" destId="{5658DBE5-ED40-4234-A59E-2ABABBEF671C}" srcOrd="2" destOrd="0" presId="urn:microsoft.com/office/officeart/2005/8/layout/vList4"/>
    <dgm:cxn modelId="{AD135F54-437D-403F-9B2F-4FDF61DAAAAF}" type="presParOf" srcId="{AA1DD30B-2C2F-439F-8EF7-8645317439B9}" destId="{5CA465B1-BAAB-4B35-B444-8B9AB23C7EA0}" srcOrd="1" destOrd="0" presId="urn:microsoft.com/office/officeart/2005/8/layout/vList4"/>
    <dgm:cxn modelId="{C5DF9EA2-6454-4074-918C-DE06FBC1A19F}" type="presParOf" srcId="{AA1DD30B-2C2F-439F-8EF7-8645317439B9}" destId="{5FA4EB06-3909-4922-9DED-2BD34196CB24}" srcOrd="2" destOrd="0" presId="urn:microsoft.com/office/officeart/2005/8/layout/vList4"/>
    <dgm:cxn modelId="{F9F3F3F4-BB17-4C70-BE38-2ECE5972B03D}" type="presParOf" srcId="{5FA4EB06-3909-4922-9DED-2BD34196CB24}" destId="{6EFF0C46-D276-4FF8-920D-DD36DD928BB1}" srcOrd="0" destOrd="0" presId="urn:microsoft.com/office/officeart/2005/8/layout/vList4"/>
    <dgm:cxn modelId="{6C12E1FE-B493-4C03-B9B1-92FB65DC4D90}" type="presParOf" srcId="{5FA4EB06-3909-4922-9DED-2BD34196CB24}" destId="{81B95B56-B155-4C7E-901C-499FB4F9453A}" srcOrd="1" destOrd="0" presId="urn:microsoft.com/office/officeart/2005/8/layout/vList4"/>
    <dgm:cxn modelId="{0C773D33-3C3C-42B0-854C-21818F487BBD}" type="presParOf" srcId="{5FA4EB06-3909-4922-9DED-2BD34196CB24}" destId="{02A62378-EE42-46D0-9190-C3FE8010342E}" srcOrd="2" destOrd="0" presId="urn:microsoft.com/office/officeart/2005/8/layout/vList4"/>
    <dgm:cxn modelId="{8DC79940-247F-49EC-A46F-13FF694F5D49}" type="presParOf" srcId="{AA1DD30B-2C2F-439F-8EF7-8645317439B9}" destId="{DA90AC4E-3F1D-45A1-9629-A58B7E51C313}" srcOrd="3" destOrd="0" presId="urn:microsoft.com/office/officeart/2005/8/layout/vList4"/>
    <dgm:cxn modelId="{F27A661A-04C2-4B95-A6B2-79233BA2E09D}" type="presParOf" srcId="{AA1DD30B-2C2F-439F-8EF7-8645317439B9}" destId="{946B0553-BFB7-4D7B-9F1A-FC902C816C89}" srcOrd="4" destOrd="0" presId="urn:microsoft.com/office/officeart/2005/8/layout/vList4"/>
    <dgm:cxn modelId="{E1531ADE-4ECD-48BA-B8FC-9ECCF5069636}" type="presParOf" srcId="{946B0553-BFB7-4D7B-9F1A-FC902C816C89}" destId="{C1E0B009-1BE2-4649-B7EF-F498173997AB}" srcOrd="0" destOrd="0" presId="urn:microsoft.com/office/officeart/2005/8/layout/vList4"/>
    <dgm:cxn modelId="{DD437E9D-FD7B-4B41-ABA7-45388200EF62}" type="presParOf" srcId="{946B0553-BFB7-4D7B-9F1A-FC902C816C89}" destId="{800EA864-BC2E-4753-8A0C-72C18062649B}" srcOrd="1" destOrd="0" presId="urn:microsoft.com/office/officeart/2005/8/layout/vList4"/>
    <dgm:cxn modelId="{86F6DC12-C2BB-4885-AC99-B257ACB24BE8}" type="presParOf" srcId="{946B0553-BFB7-4D7B-9F1A-FC902C816C89}" destId="{6AEBB47E-4F8C-4C53-B639-6CFD3E1B4C4C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407C7B1-8695-4EA6-81BB-29D5A693FAA6}" type="doc">
      <dgm:prSet loTypeId="urn:microsoft.com/office/officeart/2005/8/layout/vList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036BCF38-112F-4D46-9EAB-83ED6C19DA99}">
      <dgm:prSet phldrT="[Metin]"/>
      <dgm:spPr/>
      <dgm:t>
        <a:bodyPr/>
        <a:lstStyle/>
        <a:p>
          <a:r>
            <a:rPr lang="tr-TR" dirty="0"/>
            <a:t>Drama</a:t>
          </a:r>
          <a:br>
            <a:rPr lang="tr-TR" dirty="0"/>
          </a:br>
          <a:r>
            <a:rPr lang="tr-TR" dirty="0"/>
            <a:t>(Dram)</a:t>
          </a:r>
        </a:p>
      </dgm:t>
    </dgm:pt>
    <dgm:pt modelId="{0F61B5F9-7480-402C-A6A3-D0E2C2AB7C15}" type="parTrans" cxnId="{3B348F21-678E-4570-BEAD-7FDBB0AD4CA1}">
      <dgm:prSet/>
      <dgm:spPr/>
      <dgm:t>
        <a:bodyPr/>
        <a:lstStyle/>
        <a:p>
          <a:endParaRPr lang="tr-TR"/>
        </a:p>
      </dgm:t>
    </dgm:pt>
    <dgm:pt modelId="{54A3D046-E062-4756-9EB8-8A909DF4A6C8}" type="sibTrans" cxnId="{3B348F21-678E-4570-BEAD-7FDBB0AD4CA1}">
      <dgm:prSet/>
      <dgm:spPr/>
      <dgm:t>
        <a:bodyPr/>
        <a:lstStyle/>
        <a:p>
          <a:endParaRPr lang="tr-TR"/>
        </a:p>
      </dgm:t>
    </dgm:pt>
    <dgm:pt modelId="{2C5B2A0E-E359-4838-BF3F-6364763493C2}">
      <dgm:prSet phldrT="[Metin]"/>
      <dgm:spPr/>
      <dgm:t>
        <a:bodyPr/>
        <a:lstStyle/>
        <a:p>
          <a:r>
            <a:rPr lang="tr-TR" dirty="0"/>
            <a:t>Thriller</a:t>
          </a:r>
        </a:p>
        <a:p>
          <a:r>
            <a:rPr lang="tr-TR" dirty="0"/>
            <a:t>(Gerilim)</a:t>
          </a:r>
        </a:p>
      </dgm:t>
    </dgm:pt>
    <dgm:pt modelId="{EEE136E2-102D-4B50-8BDF-181685C77C05}" type="parTrans" cxnId="{0773769F-5D88-4674-B39B-2491617F5E89}">
      <dgm:prSet/>
      <dgm:spPr/>
      <dgm:t>
        <a:bodyPr/>
        <a:lstStyle/>
        <a:p>
          <a:endParaRPr lang="tr-TR"/>
        </a:p>
      </dgm:t>
    </dgm:pt>
    <dgm:pt modelId="{DE0AE98B-28B7-40E1-A394-0B15A534A9A4}" type="sibTrans" cxnId="{0773769F-5D88-4674-B39B-2491617F5E89}">
      <dgm:prSet/>
      <dgm:spPr/>
      <dgm:t>
        <a:bodyPr/>
        <a:lstStyle/>
        <a:p>
          <a:endParaRPr lang="tr-TR"/>
        </a:p>
      </dgm:t>
    </dgm:pt>
    <dgm:pt modelId="{EFDAAB31-7D2B-4872-8B68-D6695BA90A2C}" type="pres">
      <dgm:prSet presAssocID="{8407C7B1-8695-4EA6-81BB-29D5A693FAA6}" presName="linear" presStyleCnt="0">
        <dgm:presLayoutVars>
          <dgm:dir/>
          <dgm:resizeHandles val="exact"/>
        </dgm:presLayoutVars>
      </dgm:prSet>
      <dgm:spPr/>
    </dgm:pt>
    <dgm:pt modelId="{B5DDCB02-F486-4261-9BE7-FC7B33F65607}" type="pres">
      <dgm:prSet presAssocID="{036BCF38-112F-4D46-9EAB-83ED6C19DA99}" presName="comp" presStyleCnt="0"/>
      <dgm:spPr/>
    </dgm:pt>
    <dgm:pt modelId="{EEA60CB9-60C3-4FA4-AADB-2E6F3FC2E832}" type="pres">
      <dgm:prSet presAssocID="{036BCF38-112F-4D46-9EAB-83ED6C19DA99}" presName="box" presStyleLbl="node1" presStyleIdx="0" presStyleCnt="2" custLinFactNeighborX="3793" custLinFactNeighborY="100"/>
      <dgm:spPr/>
    </dgm:pt>
    <dgm:pt modelId="{DC40CD89-F051-4924-A581-3242F7B7BA51}" type="pres">
      <dgm:prSet presAssocID="{036BCF38-112F-4D46-9EAB-83ED6C19DA99}" presName="img" presStyleLbl="fgImgPlace1" presStyleIdx="0" presStyleCnt="2" custScaleX="98545" custScaleY="11757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2897084-12A3-4D6E-A870-D17B152794DD}" type="pres">
      <dgm:prSet presAssocID="{036BCF38-112F-4D46-9EAB-83ED6C19DA99}" presName="text" presStyleLbl="node1" presStyleIdx="0" presStyleCnt="2">
        <dgm:presLayoutVars>
          <dgm:bulletEnabled val="1"/>
        </dgm:presLayoutVars>
      </dgm:prSet>
      <dgm:spPr/>
    </dgm:pt>
    <dgm:pt modelId="{C2FBD78F-2E6E-4B01-A768-1D468391391A}" type="pres">
      <dgm:prSet presAssocID="{54A3D046-E062-4756-9EB8-8A909DF4A6C8}" presName="spacer" presStyleCnt="0"/>
      <dgm:spPr/>
    </dgm:pt>
    <dgm:pt modelId="{A6FB83D6-DCA3-44ED-94DB-06A8EC56AF22}" type="pres">
      <dgm:prSet presAssocID="{2C5B2A0E-E359-4838-BF3F-6364763493C2}" presName="comp" presStyleCnt="0"/>
      <dgm:spPr/>
    </dgm:pt>
    <dgm:pt modelId="{9FB2FA32-1FE7-4BBC-808E-6E46B5B4E3CB}" type="pres">
      <dgm:prSet presAssocID="{2C5B2A0E-E359-4838-BF3F-6364763493C2}" presName="box" presStyleLbl="node1" presStyleIdx="1" presStyleCnt="2"/>
      <dgm:spPr/>
    </dgm:pt>
    <dgm:pt modelId="{088672A3-8682-401F-B9CB-CD3C028A19B5}" type="pres">
      <dgm:prSet presAssocID="{2C5B2A0E-E359-4838-BF3F-6364763493C2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626FE0E-9F34-4F97-8B2B-F00355375FB5}" type="pres">
      <dgm:prSet presAssocID="{2C5B2A0E-E359-4838-BF3F-6364763493C2}" presName="text" presStyleLbl="node1" presStyleIdx="1" presStyleCnt="2">
        <dgm:presLayoutVars>
          <dgm:bulletEnabled val="1"/>
        </dgm:presLayoutVars>
      </dgm:prSet>
      <dgm:spPr/>
    </dgm:pt>
  </dgm:ptLst>
  <dgm:cxnLst>
    <dgm:cxn modelId="{3B348F21-678E-4570-BEAD-7FDBB0AD4CA1}" srcId="{8407C7B1-8695-4EA6-81BB-29D5A693FAA6}" destId="{036BCF38-112F-4D46-9EAB-83ED6C19DA99}" srcOrd="0" destOrd="0" parTransId="{0F61B5F9-7480-402C-A6A3-D0E2C2AB7C15}" sibTransId="{54A3D046-E062-4756-9EB8-8A909DF4A6C8}"/>
    <dgm:cxn modelId="{78625D85-5A5B-4D2F-8641-8ED1B398C501}" type="presOf" srcId="{036BCF38-112F-4D46-9EAB-83ED6C19DA99}" destId="{EEA60CB9-60C3-4FA4-AADB-2E6F3FC2E832}" srcOrd="0" destOrd="0" presId="urn:microsoft.com/office/officeart/2005/8/layout/vList4"/>
    <dgm:cxn modelId="{DAA8668C-5393-494E-BF80-A5C79F249507}" type="presOf" srcId="{2C5B2A0E-E359-4838-BF3F-6364763493C2}" destId="{C626FE0E-9F34-4F97-8B2B-F00355375FB5}" srcOrd="1" destOrd="0" presId="urn:microsoft.com/office/officeart/2005/8/layout/vList4"/>
    <dgm:cxn modelId="{0773769F-5D88-4674-B39B-2491617F5E89}" srcId="{8407C7B1-8695-4EA6-81BB-29D5A693FAA6}" destId="{2C5B2A0E-E359-4838-BF3F-6364763493C2}" srcOrd="1" destOrd="0" parTransId="{EEE136E2-102D-4B50-8BDF-181685C77C05}" sibTransId="{DE0AE98B-28B7-40E1-A394-0B15A534A9A4}"/>
    <dgm:cxn modelId="{B4B6A7B4-0364-4767-965D-6A5FD0B15454}" type="presOf" srcId="{8407C7B1-8695-4EA6-81BB-29D5A693FAA6}" destId="{EFDAAB31-7D2B-4872-8B68-D6695BA90A2C}" srcOrd="0" destOrd="0" presId="urn:microsoft.com/office/officeart/2005/8/layout/vList4"/>
    <dgm:cxn modelId="{4F1117CA-14E1-4C52-8ED1-601FE1A2C800}" type="presOf" srcId="{036BCF38-112F-4D46-9EAB-83ED6C19DA99}" destId="{42897084-12A3-4D6E-A870-D17B152794DD}" srcOrd="1" destOrd="0" presId="urn:microsoft.com/office/officeart/2005/8/layout/vList4"/>
    <dgm:cxn modelId="{F8B80CE7-2A04-421D-A701-41171BD64BE4}" type="presOf" srcId="{2C5B2A0E-E359-4838-BF3F-6364763493C2}" destId="{9FB2FA32-1FE7-4BBC-808E-6E46B5B4E3CB}" srcOrd="0" destOrd="0" presId="urn:microsoft.com/office/officeart/2005/8/layout/vList4"/>
    <dgm:cxn modelId="{649817DD-2238-49AA-A145-278C9F9F307A}" type="presParOf" srcId="{EFDAAB31-7D2B-4872-8B68-D6695BA90A2C}" destId="{B5DDCB02-F486-4261-9BE7-FC7B33F65607}" srcOrd="0" destOrd="0" presId="urn:microsoft.com/office/officeart/2005/8/layout/vList4"/>
    <dgm:cxn modelId="{B258933D-F8B9-4422-8087-E78072579D66}" type="presParOf" srcId="{B5DDCB02-F486-4261-9BE7-FC7B33F65607}" destId="{EEA60CB9-60C3-4FA4-AADB-2E6F3FC2E832}" srcOrd="0" destOrd="0" presId="urn:microsoft.com/office/officeart/2005/8/layout/vList4"/>
    <dgm:cxn modelId="{CCBD38C7-8179-46E2-8BA5-3DF0A798578D}" type="presParOf" srcId="{B5DDCB02-F486-4261-9BE7-FC7B33F65607}" destId="{DC40CD89-F051-4924-A581-3242F7B7BA51}" srcOrd="1" destOrd="0" presId="urn:microsoft.com/office/officeart/2005/8/layout/vList4"/>
    <dgm:cxn modelId="{4AFE75A1-9E70-4486-95FC-2731FA81B181}" type="presParOf" srcId="{B5DDCB02-F486-4261-9BE7-FC7B33F65607}" destId="{42897084-12A3-4D6E-A870-D17B152794DD}" srcOrd="2" destOrd="0" presId="urn:microsoft.com/office/officeart/2005/8/layout/vList4"/>
    <dgm:cxn modelId="{3B67C488-556F-4BD6-9BF2-D91873529030}" type="presParOf" srcId="{EFDAAB31-7D2B-4872-8B68-D6695BA90A2C}" destId="{C2FBD78F-2E6E-4B01-A768-1D468391391A}" srcOrd="1" destOrd="0" presId="urn:microsoft.com/office/officeart/2005/8/layout/vList4"/>
    <dgm:cxn modelId="{BDF7429B-A267-4B78-9A45-BDF137CB1263}" type="presParOf" srcId="{EFDAAB31-7D2B-4872-8B68-D6695BA90A2C}" destId="{A6FB83D6-DCA3-44ED-94DB-06A8EC56AF22}" srcOrd="2" destOrd="0" presId="urn:microsoft.com/office/officeart/2005/8/layout/vList4"/>
    <dgm:cxn modelId="{70A04EF0-3073-48BB-BA21-15893911E539}" type="presParOf" srcId="{A6FB83D6-DCA3-44ED-94DB-06A8EC56AF22}" destId="{9FB2FA32-1FE7-4BBC-808E-6E46B5B4E3CB}" srcOrd="0" destOrd="0" presId="urn:microsoft.com/office/officeart/2005/8/layout/vList4"/>
    <dgm:cxn modelId="{53C89BBF-3257-43EB-8285-F8529F0DBB38}" type="presParOf" srcId="{A6FB83D6-DCA3-44ED-94DB-06A8EC56AF22}" destId="{088672A3-8682-401F-B9CB-CD3C028A19B5}" srcOrd="1" destOrd="0" presId="urn:microsoft.com/office/officeart/2005/8/layout/vList4"/>
    <dgm:cxn modelId="{C4E2349A-D1DF-495D-A492-AA34BE2158FE}" type="presParOf" srcId="{A6FB83D6-DCA3-44ED-94DB-06A8EC56AF22}" destId="{C626FE0E-9F34-4F97-8B2B-F00355375FB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03E5995-3A69-458E-9842-3ABAF3026538}" type="doc">
      <dgm:prSet loTypeId="urn:microsoft.com/office/officeart/2005/8/layout/vList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510F0BEA-6BCC-4DC6-AFB9-EE0D7234648F}">
      <dgm:prSet phldrT="[Metin]"/>
      <dgm:spPr/>
      <dgm:t>
        <a:bodyPr/>
        <a:lstStyle/>
        <a:p>
          <a:r>
            <a:rPr lang="tr-TR" dirty="0"/>
            <a:t>Musical</a:t>
          </a:r>
        </a:p>
        <a:p>
          <a:r>
            <a:rPr lang="tr-TR" dirty="0"/>
            <a:t>(Müzikal)</a:t>
          </a:r>
        </a:p>
      </dgm:t>
    </dgm:pt>
    <dgm:pt modelId="{947B23CE-3BAE-46BF-A1B3-89155BB627E4}" type="parTrans" cxnId="{98581E5B-18EB-479F-8C58-2CC5540F0220}">
      <dgm:prSet/>
      <dgm:spPr/>
      <dgm:t>
        <a:bodyPr/>
        <a:lstStyle/>
        <a:p>
          <a:endParaRPr lang="tr-TR"/>
        </a:p>
      </dgm:t>
    </dgm:pt>
    <dgm:pt modelId="{06AAE9A7-E1A5-4D91-8E97-4741534BC105}" type="sibTrans" cxnId="{98581E5B-18EB-479F-8C58-2CC5540F0220}">
      <dgm:prSet/>
      <dgm:spPr/>
      <dgm:t>
        <a:bodyPr/>
        <a:lstStyle/>
        <a:p>
          <a:endParaRPr lang="tr-TR"/>
        </a:p>
      </dgm:t>
    </dgm:pt>
    <dgm:pt modelId="{971A7B2B-436B-47BA-8E09-3D8EACE532E7}">
      <dgm:prSet phldrT="[Metin]"/>
      <dgm:spPr/>
      <dgm:t>
        <a:bodyPr/>
        <a:lstStyle/>
        <a:p>
          <a:r>
            <a:rPr lang="tr-TR" dirty="0"/>
            <a:t>Crime</a:t>
          </a:r>
        </a:p>
        <a:p>
          <a:r>
            <a:rPr lang="tr-TR" dirty="0"/>
            <a:t>(Suç)</a:t>
          </a:r>
        </a:p>
      </dgm:t>
    </dgm:pt>
    <dgm:pt modelId="{611616AB-75A0-4231-914F-06D69780241E}" type="parTrans" cxnId="{18A98044-B7EE-4ACC-B9E7-F7C20EB5B573}">
      <dgm:prSet/>
      <dgm:spPr/>
      <dgm:t>
        <a:bodyPr/>
        <a:lstStyle/>
        <a:p>
          <a:endParaRPr lang="tr-TR"/>
        </a:p>
      </dgm:t>
    </dgm:pt>
    <dgm:pt modelId="{68DD2230-C694-4448-85DE-2DCD5B27142C}" type="sibTrans" cxnId="{18A98044-B7EE-4ACC-B9E7-F7C20EB5B573}">
      <dgm:prSet/>
      <dgm:spPr/>
      <dgm:t>
        <a:bodyPr/>
        <a:lstStyle/>
        <a:p>
          <a:endParaRPr lang="tr-TR"/>
        </a:p>
      </dgm:t>
    </dgm:pt>
    <dgm:pt modelId="{F1E26FBF-D851-4FEA-A13A-9F06D27C382D}">
      <dgm:prSet phldrT="[Metin]"/>
      <dgm:spPr/>
      <dgm:t>
        <a:bodyPr/>
        <a:lstStyle/>
        <a:p>
          <a:r>
            <a:rPr lang="tr-TR" dirty="0"/>
            <a:t>Dedective</a:t>
          </a:r>
        </a:p>
        <a:p>
          <a:r>
            <a:rPr lang="tr-TR" dirty="0"/>
            <a:t>(Dedektif)</a:t>
          </a:r>
        </a:p>
      </dgm:t>
    </dgm:pt>
    <dgm:pt modelId="{61799304-2BBE-415E-B10D-D16E8E5ADD36}" type="parTrans" cxnId="{34BA4809-4665-46C4-8806-0F9AD2D601AA}">
      <dgm:prSet/>
      <dgm:spPr/>
      <dgm:t>
        <a:bodyPr/>
        <a:lstStyle/>
        <a:p>
          <a:endParaRPr lang="tr-TR"/>
        </a:p>
      </dgm:t>
    </dgm:pt>
    <dgm:pt modelId="{BFE18220-7AB2-49B1-9583-37AF3B9EBC3D}" type="sibTrans" cxnId="{34BA4809-4665-46C4-8806-0F9AD2D601AA}">
      <dgm:prSet/>
      <dgm:spPr/>
      <dgm:t>
        <a:bodyPr/>
        <a:lstStyle/>
        <a:p>
          <a:endParaRPr lang="tr-TR"/>
        </a:p>
      </dgm:t>
    </dgm:pt>
    <dgm:pt modelId="{2D97AE8C-A9B7-43E9-93CE-02E7DB602C66}" type="pres">
      <dgm:prSet presAssocID="{603E5995-3A69-458E-9842-3ABAF3026538}" presName="linear" presStyleCnt="0">
        <dgm:presLayoutVars>
          <dgm:dir/>
          <dgm:resizeHandles val="exact"/>
        </dgm:presLayoutVars>
      </dgm:prSet>
      <dgm:spPr/>
    </dgm:pt>
    <dgm:pt modelId="{E7F2888F-BAC6-4992-B580-66AAC05A5FEC}" type="pres">
      <dgm:prSet presAssocID="{510F0BEA-6BCC-4DC6-AFB9-EE0D7234648F}" presName="comp" presStyleCnt="0"/>
      <dgm:spPr/>
    </dgm:pt>
    <dgm:pt modelId="{3831FF32-9A54-48D7-B977-F81528C67D7F}" type="pres">
      <dgm:prSet presAssocID="{510F0BEA-6BCC-4DC6-AFB9-EE0D7234648F}" presName="box" presStyleLbl="node1" presStyleIdx="0" presStyleCnt="3" custScaleX="100000" custScaleY="86062"/>
      <dgm:spPr/>
    </dgm:pt>
    <dgm:pt modelId="{1933A22F-079F-432A-898C-BB78111C69FD}" type="pres">
      <dgm:prSet presAssocID="{510F0BEA-6BCC-4DC6-AFB9-EE0D7234648F}" presName="img" presStyleLbl="fgImgPlace1" presStyleIdx="0" presStyleCnt="3" custScaleX="106317" custScaleY="10436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3717B56-E590-47C6-B3D9-94BE573DA7FF}" type="pres">
      <dgm:prSet presAssocID="{510F0BEA-6BCC-4DC6-AFB9-EE0D7234648F}" presName="text" presStyleLbl="node1" presStyleIdx="0" presStyleCnt="3">
        <dgm:presLayoutVars>
          <dgm:bulletEnabled val="1"/>
        </dgm:presLayoutVars>
      </dgm:prSet>
      <dgm:spPr/>
    </dgm:pt>
    <dgm:pt modelId="{0B7A3AEB-2F67-4456-BF70-1E3085FCE166}" type="pres">
      <dgm:prSet presAssocID="{06AAE9A7-E1A5-4D91-8E97-4741534BC105}" presName="spacer" presStyleCnt="0"/>
      <dgm:spPr/>
    </dgm:pt>
    <dgm:pt modelId="{D863AF55-0603-40A9-A5C3-707FA9CA0F51}" type="pres">
      <dgm:prSet presAssocID="{971A7B2B-436B-47BA-8E09-3D8EACE532E7}" presName="comp" presStyleCnt="0"/>
      <dgm:spPr/>
    </dgm:pt>
    <dgm:pt modelId="{6021AE44-A260-4ABB-BF03-2A1681DBB613}" type="pres">
      <dgm:prSet presAssocID="{971A7B2B-436B-47BA-8E09-3D8EACE532E7}" presName="box" presStyleLbl="node1" presStyleIdx="1" presStyleCnt="3" custLinFactNeighborX="323" custLinFactNeighborY="235"/>
      <dgm:spPr/>
    </dgm:pt>
    <dgm:pt modelId="{67FD6898-2B0F-414A-A496-5E24F2C1E72B}" type="pres">
      <dgm:prSet presAssocID="{971A7B2B-436B-47BA-8E09-3D8EACE532E7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CCBB2993-155D-48AE-AB3D-889C1AD40395}" type="pres">
      <dgm:prSet presAssocID="{971A7B2B-436B-47BA-8E09-3D8EACE532E7}" presName="text" presStyleLbl="node1" presStyleIdx="1" presStyleCnt="3">
        <dgm:presLayoutVars>
          <dgm:bulletEnabled val="1"/>
        </dgm:presLayoutVars>
      </dgm:prSet>
      <dgm:spPr/>
    </dgm:pt>
    <dgm:pt modelId="{9D854E8B-A0F6-48E7-B1B7-011C3CBD4C1A}" type="pres">
      <dgm:prSet presAssocID="{68DD2230-C694-4448-85DE-2DCD5B27142C}" presName="spacer" presStyleCnt="0"/>
      <dgm:spPr/>
    </dgm:pt>
    <dgm:pt modelId="{6AF40F31-45E0-497F-A2A5-5C47B1CC3146}" type="pres">
      <dgm:prSet presAssocID="{F1E26FBF-D851-4FEA-A13A-9F06D27C382D}" presName="comp" presStyleCnt="0"/>
      <dgm:spPr/>
    </dgm:pt>
    <dgm:pt modelId="{AC435658-C45E-46AF-9A84-EA587E936E5B}" type="pres">
      <dgm:prSet presAssocID="{F1E26FBF-D851-4FEA-A13A-9F06D27C382D}" presName="box" presStyleLbl="node1" presStyleIdx="2" presStyleCnt="3" custLinFactNeighborX="556"/>
      <dgm:spPr/>
    </dgm:pt>
    <dgm:pt modelId="{675D0B35-FBE8-4061-ADC7-7DF661EE65DA}" type="pres">
      <dgm:prSet presAssocID="{F1E26FBF-D851-4FEA-A13A-9F06D27C382D}" presName="img" presStyleLbl="fgImgPlace1" presStyleIdx="2" presStyleCnt="3" custScaleX="111241" custScaleY="121871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1FDBDD5-7EB4-439A-9DBB-ED99D2638F22}" type="pres">
      <dgm:prSet presAssocID="{F1E26FBF-D851-4FEA-A13A-9F06D27C382D}" presName="text" presStyleLbl="node1" presStyleIdx="2" presStyleCnt="3">
        <dgm:presLayoutVars>
          <dgm:bulletEnabled val="1"/>
        </dgm:presLayoutVars>
      </dgm:prSet>
      <dgm:spPr/>
    </dgm:pt>
  </dgm:ptLst>
  <dgm:cxnLst>
    <dgm:cxn modelId="{34BA4809-4665-46C4-8806-0F9AD2D601AA}" srcId="{603E5995-3A69-458E-9842-3ABAF3026538}" destId="{F1E26FBF-D851-4FEA-A13A-9F06D27C382D}" srcOrd="2" destOrd="0" parTransId="{61799304-2BBE-415E-B10D-D16E8E5ADD36}" sibTransId="{BFE18220-7AB2-49B1-9583-37AF3B9EBC3D}"/>
    <dgm:cxn modelId="{CC0EC216-FDD9-4EC2-AE33-3C047B73F3E4}" type="presOf" srcId="{F1E26FBF-D851-4FEA-A13A-9F06D27C382D}" destId="{AC435658-C45E-46AF-9A84-EA587E936E5B}" srcOrd="0" destOrd="0" presId="urn:microsoft.com/office/officeart/2005/8/layout/vList4"/>
    <dgm:cxn modelId="{20E40140-36E3-4C3C-8C5B-C1656402AAF0}" type="presOf" srcId="{510F0BEA-6BCC-4DC6-AFB9-EE0D7234648F}" destId="{53717B56-E590-47C6-B3D9-94BE573DA7FF}" srcOrd="1" destOrd="0" presId="urn:microsoft.com/office/officeart/2005/8/layout/vList4"/>
    <dgm:cxn modelId="{98581E5B-18EB-479F-8C58-2CC5540F0220}" srcId="{603E5995-3A69-458E-9842-3ABAF3026538}" destId="{510F0BEA-6BCC-4DC6-AFB9-EE0D7234648F}" srcOrd="0" destOrd="0" parTransId="{947B23CE-3BAE-46BF-A1B3-89155BB627E4}" sibTransId="{06AAE9A7-E1A5-4D91-8E97-4741534BC105}"/>
    <dgm:cxn modelId="{18A98044-B7EE-4ACC-B9E7-F7C20EB5B573}" srcId="{603E5995-3A69-458E-9842-3ABAF3026538}" destId="{971A7B2B-436B-47BA-8E09-3D8EACE532E7}" srcOrd="1" destOrd="0" parTransId="{611616AB-75A0-4231-914F-06D69780241E}" sibTransId="{68DD2230-C694-4448-85DE-2DCD5B27142C}"/>
    <dgm:cxn modelId="{DB9BBF4F-546B-415E-891B-7804F8A45A1F}" type="presOf" srcId="{971A7B2B-436B-47BA-8E09-3D8EACE532E7}" destId="{CCBB2993-155D-48AE-AB3D-889C1AD40395}" srcOrd="1" destOrd="0" presId="urn:microsoft.com/office/officeart/2005/8/layout/vList4"/>
    <dgm:cxn modelId="{A2A75357-596D-493C-A700-EE1E3B7ED388}" type="presOf" srcId="{971A7B2B-436B-47BA-8E09-3D8EACE532E7}" destId="{6021AE44-A260-4ABB-BF03-2A1681DBB613}" srcOrd="0" destOrd="0" presId="urn:microsoft.com/office/officeart/2005/8/layout/vList4"/>
    <dgm:cxn modelId="{B873FD7E-01FA-4BAD-91EE-2C8951EC309A}" type="presOf" srcId="{510F0BEA-6BCC-4DC6-AFB9-EE0D7234648F}" destId="{3831FF32-9A54-48D7-B977-F81528C67D7F}" srcOrd="0" destOrd="0" presId="urn:microsoft.com/office/officeart/2005/8/layout/vList4"/>
    <dgm:cxn modelId="{DBE1F680-B50D-4689-A73C-3CB33B0824C1}" type="presOf" srcId="{F1E26FBF-D851-4FEA-A13A-9F06D27C382D}" destId="{F1FDBDD5-7EB4-439A-9DBB-ED99D2638F22}" srcOrd="1" destOrd="0" presId="urn:microsoft.com/office/officeart/2005/8/layout/vList4"/>
    <dgm:cxn modelId="{53D8F388-134A-441A-B420-EA141BC38784}" type="presOf" srcId="{603E5995-3A69-458E-9842-3ABAF3026538}" destId="{2D97AE8C-A9B7-43E9-93CE-02E7DB602C66}" srcOrd="0" destOrd="0" presId="urn:microsoft.com/office/officeart/2005/8/layout/vList4"/>
    <dgm:cxn modelId="{4259C850-687F-47BC-92D6-CE19386FF01B}" type="presParOf" srcId="{2D97AE8C-A9B7-43E9-93CE-02E7DB602C66}" destId="{E7F2888F-BAC6-4992-B580-66AAC05A5FEC}" srcOrd="0" destOrd="0" presId="urn:microsoft.com/office/officeart/2005/8/layout/vList4"/>
    <dgm:cxn modelId="{D4332A58-F135-4586-BB20-CF27E26B028C}" type="presParOf" srcId="{E7F2888F-BAC6-4992-B580-66AAC05A5FEC}" destId="{3831FF32-9A54-48D7-B977-F81528C67D7F}" srcOrd="0" destOrd="0" presId="urn:microsoft.com/office/officeart/2005/8/layout/vList4"/>
    <dgm:cxn modelId="{FD94A78E-33AA-4138-9725-2B417AF3DEB0}" type="presParOf" srcId="{E7F2888F-BAC6-4992-B580-66AAC05A5FEC}" destId="{1933A22F-079F-432A-898C-BB78111C69FD}" srcOrd="1" destOrd="0" presId="urn:microsoft.com/office/officeart/2005/8/layout/vList4"/>
    <dgm:cxn modelId="{E7175779-DBE6-4F26-941E-AB27666ADDC6}" type="presParOf" srcId="{E7F2888F-BAC6-4992-B580-66AAC05A5FEC}" destId="{53717B56-E590-47C6-B3D9-94BE573DA7FF}" srcOrd="2" destOrd="0" presId="urn:microsoft.com/office/officeart/2005/8/layout/vList4"/>
    <dgm:cxn modelId="{D51B80FB-48E3-492C-84F2-C1990A38D125}" type="presParOf" srcId="{2D97AE8C-A9B7-43E9-93CE-02E7DB602C66}" destId="{0B7A3AEB-2F67-4456-BF70-1E3085FCE166}" srcOrd="1" destOrd="0" presId="urn:microsoft.com/office/officeart/2005/8/layout/vList4"/>
    <dgm:cxn modelId="{EF19C323-B6E0-4DE1-8C86-D092A11D8161}" type="presParOf" srcId="{2D97AE8C-A9B7-43E9-93CE-02E7DB602C66}" destId="{D863AF55-0603-40A9-A5C3-707FA9CA0F51}" srcOrd="2" destOrd="0" presId="urn:microsoft.com/office/officeart/2005/8/layout/vList4"/>
    <dgm:cxn modelId="{CEB149E7-2BE4-4663-B24D-F52A8FAF9E2C}" type="presParOf" srcId="{D863AF55-0603-40A9-A5C3-707FA9CA0F51}" destId="{6021AE44-A260-4ABB-BF03-2A1681DBB613}" srcOrd="0" destOrd="0" presId="urn:microsoft.com/office/officeart/2005/8/layout/vList4"/>
    <dgm:cxn modelId="{E45493F0-5435-4AB6-BBCB-4D8113867F04}" type="presParOf" srcId="{D863AF55-0603-40A9-A5C3-707FA9CA0F51}" destId="{67FD6898-2B0F-414A-A496-5E24F2C1E72B}" srcOrd="1" destOrd="0" presId="urn:microsoft.com/office/officeart/2005/8/layout/vList4"/>
    <dgm:cxn modelId="{B5757353-6BD9-4E54-9B22-4E9B17DCC6B1}" type="presParOf" srcId="{D863AF55-0603-40A9-A5C3-707FA9CA0F51}" destId="{CCBB2993-155D-48AE-AB3D-889C1AD40395}" srcOrd="2" destOrd="0" presId="urn:microsoft.com/office/officeart/2005/8/layout/vList4"/>
    <dgm:cxn modelId="{1E0DDE1D-1CD5-4A91-A2A7-DE32777806A1}" type="presParOf" srcId="{2D97AE8C-A9B7-43E9-93CE-02E7DB602C66}" destId="{9D854E8B-A0F6-48E7-B1B7-011C3CBD4C1A}" srcOrd="3" destOrd="0" presId="urn:microsoft.com/office/officeart/2005/8/layout/vList4"/>
    <dgm:cxn modelId="{EE40FABD-1DFC-449E-9546-A3E6847A5F86}" type="presParOf" srcId="{2D97AE8C-A9B7-43E9-93CE-02E7DB602C66}" destId="{6AF40F31-45E0-497F-A2A5-5C47B1CC3146}" srcOrd="4" destOrd="0" presId="urn:microsoft.com/office/officeart/2005/8/layout/vList4"/>
    <dgm:cxn modelId="{F73EA5B5-C624-41FE-9FDE-AF122CBC8F50}" type="presParOf" srcId="{6AF40F31-45E0-497F-A2A5-5C47B1CC3146}" destId="{AC435658-C45E-46AF-9A84-EA587E936E5B}" srcOrd="0" destOrd="0" presId="urn:microsoft.com/office/officeart/2005/8/layout/vList4"/>
    <dgm:cxn modelId="{7565F68B-562A-4284-8E89-22C30C484D22}" type="presParOf" srcId="{6AF40F31-45E0-497F-A2A5-5C47B1CC3146}" destId="{675D0B35-FBE8-4061-ADC7-7DF661EE65DA}" srcOrd="1" destOrd="0" presId="urn:microsoft.com/office/officeart/2005/8/layout/vList4"/>
    <dgm:cxn modelId="{B84F4830-4F7D-4481-9E90-A65EBF5BF7E1}" type="presParOf" srcId="{6AF40F31-45E0-497F-A2A5-5C47B1CC3146}" destId="{F1FDBDD5-7EB4-439A-9DBB-ED99D2638F2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3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BF53959-3B8F-40CF-AD35-20F8E8A7942C}" type="doc">
      <dgm:prSet loTypeId="urn:microsoft.com/office/officeart/2005/8/layout/vList4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43DC227E-E511-4BA7-BB25-F2FB66ADA85D}">
      <dgm:prSet phldrT="[Metin]"/>
      <dgm:spPr/>
      <dgm:t>
        <a:bodyPr/>
        <a:lstStyle/>
        <a:p>
          <a:r>
            <a:rPr lang="tr-TR" dirty="0"/>
            <a:t>Documentary</a:t>
          </a:r>
        </a:p>
        <a:p>
          <a:r>
            <a:rPr lang="tr-TR" dirty="0"/>
            <a:t>(Belgesel)</a:t>
          </a:r>
        </a:p>
      </dgm:t>
    </dgm:pt>
    <dgm:pt modelId="{6196F16D-779D-4A67-9A7E-AE0474FAA050}" type="parTrans" cxnId="{959B292F-2F98-4B3F-9AF4-4AEB018E7023}">
      <dgm:prSet/>
      <dgm:spPr/>
      <dgm:t>
        <a:bodyPr/>
        <a:lstStyle/>
        <a:p>
          <a:endParaRPr lang="tr-TR"/>
        </a:p>
      </dgm:t>
    </dgm:pt>
    <dgm:pt modelId="{596E8410-2A04-42F0-A3BB-79BB7CE3BE17}" type="sibTrans" cxnId="{959B292F-2F98-4B3F-9AF4-4AEB018E7023}">
      <dgm:prSet/>
      <dgm:spPr/>
      <dgm:t>
        <a:bodyPr/>
        <a:lstStyle/>
        <a:p>
          <a:endParaRPr lang="tr-TR"/>
        </a:p>
      </dgm:t>
    </dgm:pt>
    <dgm:pt modelId="{D07723A1-3DBB-4568-9B7F-689ED5E5C02B}">
      <dgm:prSet phldrT="[Metin]"/>
      <dgm:spPr/>
      <dgm:t>
        <a:bodyPr/>
        <a:lstStyle/>
        <a:p>
          <a:r>
            <a:rPr lang="tr-TR" dirty="0"/>
            <a:t>History</a:t>
          </a:r>
        </a:p>
        <a:p>
          <a:r>
            <a:rPr lang="tr-TR" dirty="0"/>
            <a:t>(Tarihi)</a:t>
          </a:r>
        </a:p>
      </dgm:t>
    </dgm:pt>
    <dgm:pt modelId="{4FEEEF14-451B-4A6A-AF5C-6139D4CF585B}" type="parTrans" cxnId="{F27C585A-89AF-4F76-BDF9-F3861699DA94}">
      <dgm:prSet/>
      <dgm:spPr/>
      <dgm:t>
        <a:bodyPr/>
        <a:lstStyle/>
        <a:p>
          <a:endParaRPr lang="tr-TR"/>
        </a:p>
      </dgm:t>
    </dgm:pt>
    <dgm:pt modelId="{AABB7C23-069A-4BF0-BD6F-96F8B18286B5}" type="sibTrans" cxnId="{F27C585A-89AF-4F76-BDF9-F3861699DA94}">
      <dgm:prSet/>
      <dgm:spPr/>
      <dgm:t>
        <a:bodyPr/>
        <a:lstStyle/>
        <a:p>
          <a:endParaRPr lang="tr-TR"/>
        </a:p>
      </dgm:t>
    </dgm:pt>
    <dgm:pt modelId="{FEEB62F8-D375-452F-AF13-5708E7BED8F6}" type="pres">
      <dgm:prSet presAssocID="{9BF53959-3B8F-40CF-AD35-20F8E8A7942C}" presName="linear" presStyleCnt="0">
        <dgm:presLayoutVars>
          <dgm:dir/>
          <dgm:resizeHandles val="exact"/>
        </dgm:presLayoutVars>
      </dgm:prSet>
      <dgm:spPr/>
    </dgm:pt>
    <dgm:pt modelId="{A88E845F-1B04-4F9F-A942-2852A5F7B5BF}" type="pres">
      <dgm:prSet presAssocID="{43DC227E-E511-4BA7-BB25-F2FB66ADA85D}" presName="comp" presStyleCnt="0"/>
      <dgm:spPr/>
    </dgm:pt>
    <dgm:pt modelId="{0BD85E3A-A25A-4B5F-B84A-1A8B2586335E}" type="pres">
      <dgm:prSet presAssocID="{43DC227E-E511-4BA7-BB25-F2FB66ADA85D}" presName="box" presStyleLbl="node1" presStyleIdx="0" presStyleCnt="2" custLinFactNeighborX="-1289" custLinFactNeighborY="-156"/>
      <dgm:spPr/>
    </dgm:pt>
    <dgm:pt modelId="{054AD80B-3ADD-4D60-B18C-4179DABD85C4}" type="pres">
      <dgm:prSet presAssocID="{43DC227E-E511-4BA7-BB25-F2FB66ADA85D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F0B7FC9-2212-42C1-81FF-C28F3B057114}" type="pres">
      <dgm:prSet presAssocID="{43DC227E-E511-4BA7-BB25-F2FB66ADA85D}" presName="text" presStyleLbl="node1" presStyleIdx="0" presStyleCnt="2">
        <dgm:presLayoutVars>
          <dgm:bulletEnabled val="1"/>
        </dgm:presLayoutVars>
      </dgm:prSet>
      <dgm:spPr/>
    </dgm:pt>
    <dgm:pt modelId="{31F4D826-6A61-46ED-9412-F6CD41244D09}" type="pres">
      <dgm:prSet presAssocID="{596E8410-2A04-42F0-A3BB-79BB7CE3BE17}" presName="spacer" presStyleCnt="0"/>
      <dgm:spPr/>
    </dgm:pt>
    <dgm:pt modelId="{77407E95-4C0A-4330-B935-EDCCC3C42A9D}" type="pres">
      <dgm:prSet presAssocID="{D07723A1-3DBB-4568-9B7F-689ED5E5C02B}" presName="comp" presStyleCnt="0"/>
      <dgm:spPr/>
    </dgm:pt>
    <dgm:pt modelId="{44898B5D-5EF7-4CB5-B4F4-7CECF8565A47}" type="pres">
      <dgm:prSet presAssocID="{D07723A1-3DBB-4568-9B7F-689ED5E5C02B}" presName="box" presStyleLbl="node1" presStyleIdx="1" presStyleCnt="2"/>
      <dgm:spPr/>
    </dgm:pt>
    <dgm:pt modelId="{C984FE3D-BB58-48C6-991F-53BB68EEE4F0}" type="pres">
      <dgm:prSet presAssocID="{D07723A1-3DBB-4568-9B7F-689ED5E5C02B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E8A88C2-F19B-4591-8B72-8AEC9DBE54F7}" type="pres">
      <dgm:prSet presAssocID="{D07723A1-3DBB-4568-9B7F-689ED5E5C02B}" presName="text" presStyleLbl="node1" presStyleIdx="1" presStyleCnt="2">
        <dgm:presLayoutVars>
          <dgm:bulletEnabled val="1"/>
        </dgm:presLayoutVars>
      </dgm:prSet>
      <dgm:spPr/>
    </dgm:pt>
  </dgm:ptLst>
  <dgm:cxnLst>
    <dgm:cxn modelId="{57A4832E-A391-4DD9-B028-0D1D5EE2F01A}" type="presOf" srcId="{43DC227E-E511-4BA7-BB25-F2FB66ADA85D}" destId="{0F0B7FC9-2212-42C1-81FF-C28F3B057114}" srcOrd="1" destOrd="0" presId="urn:microsoft.com/office/officeart/2005/8/layout/vList4"/>
    <dgm:cxn modelId="{959B292F-2F98-4B3F-9AF4-4AEB018E7023}" srcId="{9BF53959-3B8F-40CF-AD35-20F8E8A7942C}" destId="{43DC227E-E511-4BA7-BB25-F2FB66ADA85D}" srcOrd="0" destOrd="0" parTransId="{6196F16D-779D-4A67-9A7E-AE0474FAA050}" sibTransId="{596E8410-2A04-42F0-A3BB-79BB7CE3BE17}"/>
    <dgm:cxn modelId="{F5B2E348-4E2A-4255-B842-AE2C6605DA7C}" type="presOf" srcId="{43DC227E-E511-4BA7-BB25-F2FB66ADA85D}" destId="{0BD85E3A-A25A-4B5F-B84A-1A8B2586335E}" srcOrd="0" destOrd="0" presId="urn:microsoft.com/office/officeart/2005/8/layout/vList4"/>
    <dgm:cxn modelId="{F27C585A-89AF-4F76-BDF9-F3861699DA94}" srcId="{9BF53959-3B8F-40CF-AD35-20F8E8A7942C}" destId="{D07723A1-3DBB-4568-9B7F-689ED5E5C02B}" srcOrd="1" destOrd="0" parTransId="{4FEEEF14-451B-4A6A-AF5C-6139D4CF585B}" sibTransId="{AABB7C23-069A-4BF0-BD6F-96F8B18286B5}"/>
    <dgm:cxn modelId="{57048A90-2765-4610-88D0-6965E108F314}" type="presOf" srcId="{D07723A1-3DBB-4568-9B7F-689ED5E5C02B}" destId="{7E8A88C2-F19B-4591-8B72-8AEC9DBE54F7}" srcOrd="1" destOrd="0" presId="urn:microsoft.com/office/officeart/2005/8/layout/vList4"/>
    <dgm:cxn modelId="{17BB4EA2-8FEF-47E7-955A-F5C5CD570D26}" type="presOf" srcId="{9BF53959-3B8F-40CF-AD35-20F8E8A7942C}" destId="{FEEB62F8-D375-452F-AF13-5708E7BED8F6}" srcOrd="0" destOrd="0" presId="urn:microsoft.com/office/officeart/2005/8/layout/vList4"/>
    <dgm:cxn modelId="{E7918CC4-2496-4D74-BD14-92462629698B}" type="presOf" srcId="{D07723A1-3DBB-4568-9B7F-689ED5E5C02B}" destId="{44898B5D-5EF7-4CB5-B4F4-7CECF8565A47}" srcOrd="0" destOrd="0" presId="urn:microsoft.com/office/officeart/2005/8/layout/vList4"/>
    <dgm:cxn modelId="{528B0AE4-68C5-4F00-A4DC-ED36F900B9D9}" type="presParOf" srcId="{FEEB62F8-D375-452F-AF13-5708E7BED8F6}" destId="{A88E845F-1B04-4F9F-A942-2852A5F7B5BF}" srcOrd="0" destOrd="0" presId="urn:microsoft.com/office/officeart/2005/8/layout/vList4"/>
    <dgm:cxn modelId="{9768BB28-4CC4-4D54-93AF-0655586F189D}" type="presParOf" srcId="{A88E845F-1B04-4F9F-A942-2852A5F7B5BF}" destId="{0BD85E3A-A25A-4B5F-B84A-1A8B2586335E}" srcOrd="0" destOrd="0" presId="urn:microsoft.com/office/officeart/2005/8/layout/vList4"/>
    <dgm:cxn modelId="{0D220858-4537-413E-83E8-DC3045A9D559}" type="presParOf" srcId="{A88E845F-1B04-4F9F-A942-2852A5F7B5BF}" destId="{054AD80B-3ADD-4D60-B18C-4179DABD85C4}" srcOrd="1" destOrd="0" presId="urn:microsoft.com/office/officeart/2005/8/layout/vList4"/>
    <dgm:cxn modelId="{CACB7777-3CC4-40B8-B799-7BC86E8BFB1F}" type="presParOf" srcId="{A88E845F-1B04-4F9F-A942-2852A5F7B5BF}" destId="{0F0B7FC9-2212-42C1-81FF-C28F3B057114}" srcOrd="2" destOrd="0" presId="urn:microsoft.com/office/officeart/2005/8/layout/vList4"/>
    <dgm:cxn modelId="{AFBA001B-E335-4120-8A8F-4B651B23EC49}" type="presParOf" srcId="{FEEB62F8-D375-452F-AF13-5708E7BED8F6}" destId="{31F4D826-6A61-46ED-9412-F6CD41244D09}" srcOrd="1" destOrd="0" presId="urn:microsoft.com/office/officeart/2005/8/layout/vList4"/>
    <dgm:cxn modelId="{30EF2C8C-9EAE-4DC3-BE28-BA9939AA7DC5}" type="presParOf" srcId="{FEEB62F8-D375-452F-AF13-5708E7BED8F6}" destId="{77407E95-4C0A-4330-B935-EDCCC3C42A9D}" srcOrd="2" destOrd="0" presId="urn:microsoft.com/office/officeart/2005/8/layout/vList4"/>
    <dgm:cxn modelId="{734F5657-CE55-4EC0-9464-7690298ECE52}" type="presParOf" srcId="{77407E95-4C0A-4330-B935-EDCCC3C42A9D}" destId="{44898B5D-5EF7-4CB5-B4F4-7CECF8565A47}" srcOrd="0" destOrd="0" presId="urn:microsoft.com/office/officeart/2005/8/layout/vList4"/>
    <dgm:cxn modelId="{F903995E-C834-4EE7-94E6-BB35B8FFE8D4}" type="presParOf" srcId="{77407E95-4C0A-4330-B935-EDCCC3C42A9D}" destId="{C984FE3D-BB58-48C6-991F-53BB68EEE4F0}" srcOrd="1" destOrd="0" presId="urn:microsoft.com/office/officeart/2005/8/layout/vList4"/>
    <dgm:cxn modelId="{B9A003CC-79E5-4BAF-9826-1A8D5C6EF002}" type="presParOf" srcId="{77407E95-4C0A-4330-B935-EDCCC3C42A9D}" destId="{7E8A88C2-F19B-4591-8B72-8AEC9DBE54F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4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DA475C-D173-4829-9C66-437979DF9689}">
      <dsp:nvSpPr>
        <dsp:cNvPr id="0" name=""/>
        <dsp:cNvSpPr/>
      </dsp:nvSpPr>
      <dsp:spPr>
        <a:xfrm>
          <a:off x="0" y="0"/>
          <a:ext cx="3622433" cy="12118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Animation</a:t>
          </a:r>
        </a:p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(Animasyon)</a:t>
          </a:r>
        </a:p>
      </dsp:txBody>
      <dsp:txXfrm>
        <a:off x="845671" y="0"/>
        <a:ext cx="2776761" cy="1211850"/>
      </dsp:txXfrm>
    </dsp:sp>
    <dsp:sp modelId="{D07C1A1E-B048-42E4-8C68-9532B900236E}">
      <dsp:nvSpPr>
        <dsp:cNvPr id="0" name=""/>
        <dsp:cNvSpPr/>
      </dsp:nvSpPr>
      <dsp:spPr>
        <a:xfrm>
          <a:off x="38934" y="28124"/>
          <a:ext cx="888988" cy="115560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0F0CD7A-99F2-4CF1-99F9-4E68D1DE70F4}">
      <dsp:nvSpPr>
        <dsp:cNvPr id="0" name=""/>
        <dsp:cNvSpPr/>
      </dsp:nvSpPr>
      <dsp:spPr>
        <a:xfrm>
          <a:off x="0" y="1333035"/>
          <a:ext cx="3622433" cy="12118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Cartoon</a:t>
          </a:r>
        </a:p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100" kern="1200" dirty="0"/>
            <a:t>(Çizgi Film)</a:t>
          </a:r>
        </a:p>
      </dsp:txBody>
      <dsp:txXfrm>
        <a:off x="845671" y="1333035"/>
        <a:ext cx="2776761" cy="1211850"/>
      </dsp:txXfrm>
    </dsp:sp>
    <dsp:sp modelId="{90337949-E2FD-4C5A-B5FA-8A5BF2963110}">
      <dsp:nvSpPr>
        <dsp:cNvPr id="0" name=""/>
        <dsp:cNvSpPr/>
      </dsp:nvSpPr>
      <dsp:spPr>
        <a:xfrm>
          <a:off x="121185" y="1454220"/>
          <a:ext cx="724486" cy="96948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E46CD6-4F73-4367-890F-C75FF7A262D6}">
      <dsp:nvSpPr>
        <dsp:cNvPr id="0" name=""/>
        <dsp:cNvSpPr/>
      </dsp:nvSpPr>
      <dsp:spPr>
        <a:xfrm>
          <a:off x="0" y="7473"/>
          <a:ext cx="3662883" cy="115758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Science Fiction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(Bilim Kurgu)</a:t>
          </a:r>
        </a:p>
      </dsp:txBody>
      <dsp:txXfrm>
        <a:off x="847519" y="7473"/>
        <a:ext cx="2815364" cy="1157584"/>
      </dsp:txXfrm>
    </dsp:sp>
    <dsp:sp modelId="{7294BE58-5003-4275-B6F3-30A2541959A6}">
      <dsp:nvSpPr>
        <dsp:cNvPr id="0" name=""/>
        <dsp:cNvSpPr/>
      </dsp:nvSpPr>
      <dsp:spPr>
        <a:xfrm>
          <a:off x="115863" y="115336"/>
          <a:ext cx="738447" cy="92691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AC9D99-1DDC-4298-9853-50C80D6E40FF}">
      <dsp:nvSpPr>
        <dsp:cNvPr id="0" name=""/>
        <dsp:cNvSpPr/>
      </dsp:nvSpPr>
      <dsp:spPr>
        <a:xfrm>
          <a:off x="0" y="1273448"/>
          <a:ext cx="3692237" cy="11586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Action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(Aksiyon)</a:t>
          </a:r>
        </a:p>
      </dsp:txBody>
      <dsp:txXfrm>
        <a:off x="854311" y="1273448"/>
        <a:ext cx="2837925" cy="1158639"/>
      </dsp:txXfrm>
    </dsp:sp>
    <dsp:sp modelId="{B5AD95D8-253A-4E59-B579-C1FAFBF7B433}">
      <dsp:nvSpPr>
        <dsp:cNvPr id="0" name=""/>
        <dsp:cNvSpPr/>
      </dsp:nvSpPr>
      <dsp:spPr>
        <a:xfrm>
          <a:off x="49647" y="1356703"/>
          <a:ext cx="782325" cy="9942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D00AB6-C36A-4087-80B8-161FA01072F2}">
      <dsp:nvSpPr>
        <dsp:cNvPr id="0" name=""/>
        <dsp:cNvSpPr/>
      </dsp:nvSpPr>
      <dsp:spPr>
        <a:xfrm>
          <a:off x="0" y="2549005"/>
          <a:ext cx="3692237" cy="11586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Adventure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(Macera)</a:t>
          </a:r>
        </a:p>
      </dsp:txBody>
      <dsp:txXfrm>
        <a:off x="854311" y="2549005"/>
        <a:ext cx="2837925" cy="1158639"/>
      </dsp:txXfrm>
    </dsp:sp>
    <dsp:sp modelId="{21BDA04B-B0A3-4625-B88B-194972095468}">
      <dsp:nvSpPr>
        <dsp:cNvPr id="0" name=""/>
        <dsp:cNvSpPr/>
      </dsp:nvSpPr>
      <dsp:spPr>
        <a:xfrm>
          <a:off x="115863" y="2663815"/>
          <a:ext cx="738447" cy="92691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8E670D-ECF2-412A-BE04-389B1A970EE7}">
      <dsp:nvSpPr>
        <dsp:cNvPr id="0" name=""/>
        <dsp:cNvSpPr/>
      </dsp:nvSpPr>
      <dsp:spPr>
        <a:xfrm>
          <a:off x="19183" y="0"/>
          <a:ext cx="4787633" cy="109479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Fantastic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(Fantastik)</a:t>
          </a:r>
        </a:p>
      </dsp:txBody>
      <dsp:txXfrm>
        <a:off x="1090680" y="0"/>
        <a:ext cx="3716136" cy="1094792"/>
      </dsp:txXfrm>
    </dsp:sp>
    <dsp:sp modelId="{8CB159CD-CA42-48FC-A377-890B116ED039}">
      <dsp:nvSpPr>
        <dsp:cNvPr id="0" name=""/>
        <dsp:cNvSpPr/>
      </dsp:nvSpPr>
      <dsp:spPr>
        <a:xfrm>
          <a:off x="132565" y="143195"/>
          <a:ext cx="929835" cy="80840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66F848-15C5-4E65-993B-457C532E311B}">
      <dsp:nvSpPr>
        <dsp:cNvPr id="0" name=""/>
        <dsp:cNvSpPr/>
      </dsp:nvSpPr>
      <dsp:spPr>
        <a:xfrm>
          <a:off x="0" y="1064520"/>
          <a:ext cx="4825999" cy="11488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Western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(Vahşi Batı/Kovboy)</a:t>
          </a:r>
        </a:p>
      </dsp:txBody>
      <dsp:txXfrm>
        <a:off x="1080083" y="1064520"/>
        <a:ext cx="3745916" cy="1148833"/>
      </dsp:txXfrm>
    </dsp:sp>
    <dsp:sp modelId="{AC6F51BA-B86C-4AE8-A0EE-0DCFCE11E752}">
      <dsp:nvSpPr>
        <dsp:cNvPr id="0" name=""/>
        <dsp:cNvSpPr/>
      </dsp:nvSpPr>
      <dsp:spPr>
        <a:xfrm>
          <a:off x="0" y="1343772"/>
          <a:ext cx="925646" cy="92056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B1B33C-3B62-4055-81E6-6050ABF1067A}">
      <dsp:nvSpPr>
        <dsp:cNvPr id="0" name=""/>
        <dsp:cNvSpPr/>
      </dsp:nvSpPr>
      <dsp:spPr>
        <a:xfrm>
          <a:off x="0" y="2473392"/>
          <a:ext cx="4825999" cy="11488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Fairy Tale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(Peri Masalı)</a:t>
          </a:r>
        </a:p>
      </dsp:txBody>
      <dsp:txXfrm>
        <a:off x="1080083" y="2473392"/>
        <a:ext cx="3745916" cy="1148833"/>
      </dsp:txXfrm>
    </dsp:sp>
    <dsp:sp modelId="{93AB2690-2377-43BE-8B9B-DF1021347C98}">
      <dsp:nvSpPr>
        <dsp:cNvPr id="0" name=""/>
        <dsp:cNvSpPr/>
      </dsp:nvSpPr>
      <dsp:spPr>
        <a:xfrm>
          <a:off x="114883" y="2588276"/>
          <a:ext cx="965200" cy="9190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AACCC7-085D-4386-B7FC-665E1D5E1D59}">
      <dsp:nvSpPr>
        <dsp:cNvPr id="0" name=""/>
        <dsp:cNvSpPr/>
      </dsp:nvSpPr>
      <dsp:spPr>
        <a:xfrm>
          <a:off x="0" y="0"/>
          <a:ext cx="4825999" cy="11629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War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(Savaş)</a:t>
          </a:r>
        </a:p>
      </dsp:txBody>
      <dsp:txXfrm>
        <a:off x="1081499" y="0"/>
        <a:ext cx="3744500" cy="1162991"/>
      </dsp:txXfrm>
    </dsp:sp>
    <dsp:sp modelId="{4E1920A9-53B4-4CAD-8D84-B5A1EBA4C33F}">
      <dsp:nvSpPr>
        <dsp:cNvPr id="0" name=""/>
        <dsp:cNvSpPr/>
      </dsp:nvSpPr>
      <dsp:spPr>
        <a:xfrm>
          <a:off x="116299" y="116299"/>
          <a:ext cx="965200" cy="93039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255E4B-60B3-4299-8DF5-28D3DE36C989}">
      <dsp:nvSpPr>
        <dsp:cNvPr id="0" name=""/>
        <dsp:cNvSpPr/>
      </dsp:nvSpPr>
      <dsp:spPr>
        <a:xfrm>
          <a:off x="0" y="1279290"/>
          <a:ext cx="4825999" cy="11629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Comedy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(Komedi)</a:t>
          </a:r>
        </a:p>
      </dsp:txBody>
      <dsp:txXfrm>
        <a:off x="1081499" y="1279290"/>
        <a:ext cx="3744500" cy="1162991"/>
      </dsp:txXfrm>
    </dsp:sp>
    <dsp:sp modelId="{96E05F4A-9DD9-4AEC-97F2-F54A1045AC46}">
      <dsp:nvSpPr>
        <dsp:cNvPr id="0" name=""/>
        <dsp:cNvSpPr/>
      </dsp:nvSpPr>
      <dsp:spPr>
        <a:xfrm>
          <a:off x="116299" y="1395589"/>
          <a:ext cx="965200" cy="93039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08577-BC17-49CD-B7C1-CBEB0CB00252}">
      <dsp:nvSpPr>
        <dsp:cNvPr id="0" name=""/>
        <dsp:cNvSpPr/>
      </dsp:nvSpPr>
      <dsp:spPr>
        <a:xfrm>
          <a:off x="0" y="0"/>
          <a:ext cx="4412674" cy="117244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Horror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(Korku)</a:t>
          </a:r>
        </a:p>
      </dsp:txBody>
      <dsp:txXfrm>
        <a:off x="1008650" y="0"/>
        <a:ext cx="3404023" cy="1172448"/>
      </dsp:txXfrm>
    </dsp:sp>
    <dsp:sp modelId="{11BF5F0A-1235-4EC1-BC8E-4602083E5AEF}">
      <dsp:nvSpPr>
        <dsp:cNvPr id="0" name=""/>
        <dsp:cNvSpPr/>
      </dsp:nvSpPr>
      <dsp:spPr>
        <a:xfrm>
          <a:off x="126115" y="81760"/>
          <a:ext cx="882534" cy="100892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FF0C46-D276-4FF8-920D-DD36DD928BB1}">
      <dsp:nvSpPr>
        <dsp:cNvPr id="0" name=""/>
        <dsp:cNvSpPr/>
      </dsp:nvSpPr>
      <dsp:spPr>
        <a:xfrm>
          <a:off x="0" y="1298564"/>
          <a:ext cx="4412674" cy="12611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Romance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(Romantik)</a:t>
          </a:r>
        </a:p>
      </dsp:txBody>
      <dsp:txXfrm>
        <a:off x="1008650" y="1298564"/>
        <a:ext cx="3404023" cy="1261158"/>
      </dsp:txXfrm>
    </dsp:sp>
    <dsp:sp modelId="{81B95B56-B155-4C7E-901C-499FB4F9453A}">
      <dsp:nvSpPr>
        <dsp:cNvPr id="0" name=""/>
        <dsp:cNvSpPr/>
      </dsp:nvSpPr>
      <dsp:spPr>
        <a:xfrm>
          <a:off x="177501" y="1349843"/>
          <a:ext cx="779763" cy="115860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E0B009-1BE2-4649-B7EF-F498173997AB}">
      <dsp:nvSpPr>
        <dsp:cNvPr id="0" name=""/>
        <dsp:cNvSpPr/>
      </dsp:nvSpPr>
      <dsp:spPr>
        <a:xfrm>
          <a:off x="0" y="2685838"/>
          <a:ext cx="4412674" cy="12611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 dirty="0"/>
            <a:t>Love 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000" kern="1200"/>
            <a:t>(Aşk</a:t>
          </a:r>
          <a:r>
            <a:rPr lang="tr-TR" sz="3000" kern="1200" dirty="0"/>
            <a:t>)</a:t>
          </a:r>
        </a:p>
      </dsp:txBody>
      <dsp:txXfrm>
        <a:off x="1008650" y="2685838"/>
        <a:ext cx="3404023" cy="1261158"/>
      </dsp:txXfrm>
    </dsp:sp>
    <dsp:sp modelId="{800EA864-BC2E-4753-8A0C-72C18062649B}">
      <dsp:nvSpPr>
        <dsp:cNvPr id="0" name=""/>
        <dsp:cNvSpPr/>
      </dsp:nvSpPr>
      <dsp:spPr>
        <a:xfrm>
          <a:off x="120352" y="2722104"/>
          <a:ext cx="894060" cy="118862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60CB9-60C3-4FA4-AADB-2E6F3FC2E832}">
      <dsp:nvSpPr>
        <dsp:cNvPr id="0" name=""/>
        <dsp:cNvSpPr/>
      </dsp:nvSpPr>
      <dsp:spPr>
        <a:xfrm>
          <a:off x="0" y="1299"/>
          <a:ext cx="4382655" cy="12997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kern="1200" dirty="0"/>
            <a:t>Drama</a:t>
          </a:r>
          <a:br>
            <a:rPr lang="tr-TR" sz="3300" kern="1200" dirty="0"/>
          </a:br>
          <a:r>
            <a:rPr lang="tr-TR" sz="3300" kern="1200" dirty="0"/>
            <a:t>(Dram)</a:t>
          </a:r>
        </a:p>
      </dsp:txBody>
      <dsp:txXfrm>
        <a:off x="1006504" y="1299"/>
        <a:ext cx="3376150" cy="1299737"/>
      </dsp:txXfrm>
    </dsp:sp>
    <dsp:sp modelId="{DC40CD89-F051-4924-A581-3242F7B7BA51}">
      <dsp:nvSpPr>
        <dsp:cNvPr id="0" name=""/>
        <dsp:cNvSpPr/>
      </dsp:nvSpPr>
      <dsp:spPr>
        <a:xfrm>
          <a:off x="136350" y="38586"/>
          <a:ext cx="863777" cy="122256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2FA32-1FE7-4BBC-808E-6E46B5B4E3CB}">
      <dsp:nvSpPr>
        <dsp:cNvPr id="0" name=""/>
        <dsp:cNvSpPr/>
      </dsp:nvSpPr>
      <dsp:spPr>
        <a:xfrm>
          <a:off x="0" y="1429711"/>
          <a:ext cx="4382655" cy="12997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kern="1200" dirty="0"/>
            <a:t>Thriller</a:t>
          </a:r>
        </a:p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kern="1200" dirty="0"/>
            <a:t>(Gerilim)</a:t>
          </a:r>
        </a:p>
      </dsp:txBody>
      <dsp:txXfrm>
        <a:off x="1006504" y="1429711"/>
        <a:ext cx="3376150" cy="1299737"/>
      </dsp:txXfrm>
    </dsp:sp>
    <dsp:sp modelId="{088672A3-8682-401F-B9CB-CD3C028A19B5}">
      <dsp:nvSpPr>
        <dsp:cNvPr id="0" name=""/>
        <dsp:cNvSpPr/>
      </dsp:nvSpPr>
      <dsp:spPr>
        <a:xfrm>
          <a:off x="129973" y="1559684"/>
          <a:ext cx="876531" cy="103978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31FF32-9A54-48D7-B977-F81528C67D7F}">
      <dsp:nvSpPr>
        <dsp:cNvPr id="0" name=""/>
        <dsp:cNvSpPr/>
      </dsp:nvSpPr>
      <dsp:spPr>
        <a:xfrm>
          <a:off x="0" y="0"/>
          <a:ext cx="4285673" cy="108857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Musical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(Müzikal)</a:t>
          </a:r>
        </a:p>
      </dsp:txBody>
      <dsp:txXfrm>
        <a:off x="983622" y="0"/>
        <a:ext cx="3302050" cy="1088577"/>
      </dsp:txXfrm>
    </dsp:sp>
    <dsp:sp modelId="{1933A22F-079F-432A-898C-BB78111C69FD}">
      <dsp:nvSpPr>
        <dsp:cNvPr id="0" name=""/>
        <dsp:cNvSpPr/>
      </dsp:nvSpPr>
      <dsp:spPr>
        <a:xfrm>
          <a:off x="99414" y="16278"/>
          <a:ext cx="911279" cy="105601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21AE44-A260-4ABB-BF03-2A1681DBB613}">
      <dsp:nvSpPr>
        <dsp:cNvPr id="0" name=""/>
        <dsp:cNvSpPr/>
      </dsp:nvSpPr>
      <dsp:spPr>
        <a:xfrm>
          <a:off x="0" y="1218037"/>
          <a:ext cx="4285673" cy="12648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Crime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(Suç)</a:t>
          </a:r>
        </a:p>
      </dsp:txBody>
      <dsp:txXfrm>
        <a:off x="983622" y="1218037"/>
        <a:ext cx="3302050" cy="1264875"/>
      </dsp:txXfrm>
    </dsp:sp>
    <dsp:sp modelId="{67FD6898-2B0F-414A-A496-5E24F2C1E72B}">
      <dsp:nvSpPr>
        <dsp:cNvPr id="0" name=""/>
        <dsp:cNvSpPr/>
      </dsp:nvSpPr>
      <dsp:spPr>
        <a:xfrm>
          <a:off x="126487" y="1341552"/>
          <a:ext cx="857134" cy="101190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435658-C45E-46AF-9A84-EA587E936E5B}">
      <dsp:nvSpPr>
        <dsp:cNvPr id="0" name=""/>
        <dsp:cNvSpPr/>
      </dsp:nvSpPr>
      <dsp:spPr>
        <a:xfrm>
          <a:off x="0" y="2606428"/>
          <a:ext cx="4285673" cy="12648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Dedective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800" kern="1200" dirty="0"/>
            <a:t>(Dedektif)</a:t>
          </a:r>
        </a:p>
      </dsp:txBody>
      <dsp:txXfrm>
        <a:off x="983622" y="2606428"/>
        <a:ext cx="3302050" cy="1264875"/>
      </dsp:txXfrm>
    </dsp:sp>
    <dsp:sp modelId="{675D0B35-FBE8-4061-ADC7-7DF661EE65DA}">
      <dsp:nvSpPr>
        <dsp:cNvPr id="0" name=""/>
        <dsp:cNvSpPr/>
      </dsp:nvSpPr>
      <dsp:spPr>
        <a:xfrm>
          <a:off x="78312" y="2622259"/>
          <a:ext cx="953485" cy="123321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D85E3A-A25A-4B5F-B84A-1A8B2586335E}">
      <dsp:nvSpPr>
        <dsp:cNvPr id="0" name=""/>
        <dsp:cNvSpPr/>
      </dsp:nvSpPr>
      <dsp:spPr>
        <a:xfrm>
          <a:off x="0" y="0"/>
          <a:ext cx="4299527" cy="130748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kern="1200" dirty="0"/>
            <a:t>Documentary</a:t>
          </a:r>
        </a:p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kern="1200" dirty="0"/>
            <a:t>(Belgesel)</a:t>
          </a:r>
        </a:p>
      </dsp:txBody>
      <dsp:txXfrm>
        <a:off x="990654" y="0"/>
        <a:ext cx="3308872" cy="1307487"/>
      </dsp:txXfrm>
    </dsp:sp>
    <dsp:sp modelId="{054AD80B-3ADD-4D60-B18C-4179DABD85C4}">
      <dsp:nvSpPr>
        <dsp:cNvPr id="0" name=""/>
        <dsp:cNvSpPr/>
      </dsp:nvSpPr>
      <dsp:spPr>
        <a:xfrm>
          <a:off x="130748" y="130748"/>
          <a:ext cx="859905" cy="104598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898B5D-5EF7-4CB5-B4F4-7CECF8565A47}">
      <dsp:nvSpPr>
        <dsp:cNvPr id="0" name=""/>
        <dsp:cNvSpPr/>
      </dsp:nvSpPr>
      <dsp:spPr>
        <a:xfrm>
          <a:off x="0" y="1438236"/>
          <a:ext cx="4299527" cy="130748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kern="1200" dirty="0"/>
            <a:t>History</a:t>
          </a:r>
        </a:p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300" kern="1200" dirty="0"/>
            <a:t>(Tarihi)</a:t>
          </a:r>
        </a:p>
      </dsp:txBody>
      <dsp:txXfrm>
        <a:off x="990654" y="1438236"/>
        <a:ext cx="3308872" cy="1307487"/>
      </dsp:txXfrm>
    </dsp:sp>
    <dsp:sp modelId="{C984FE3D-BB58-48C6-991F-53BB68EEE4F0}">
      <dsp:nvSpPr>
        <dsp:cNvPr id="0" name=""/>
        <dsp:cNvSpPr/>
      </dsp:nvSpPr>
      <dsp:spPr>
        <a:xfrm>
          <a:off x="130748" y="1568984"/>
          <a:ext cx="859905" cy="104598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3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25325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4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368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203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487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3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287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4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016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31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816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332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248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734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2F0B707-F6F6-4E55-8EE3-8DCD836BE5C9}" type="datetimeFigureOut">
              <a:rPr lang="tr-TR" smtClean="0"/>
              <a:t>20.01.2023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A85025-28FE-4749-99D2-D9D9988378E3}" type="slidenum">
              <a:rPr lang="tr-TR" smtClean="0"/>
              <a:t>‹#›</a:t>
            </a:fld>
            <a:endParaRPr lang="tr-TR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419187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13" name="click.wav"/>
          </p:stSnd>
        </p:sndAc>
      </p:transition>
    </mc:Choice>
    <mc:Fallback xmlns="">
      <p:transition spd="slow">
        <p:cover/>
        <p:sndAc>
          <p:stSnd>
            <p:snd r:embed="rId14" name="click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media" Target="../media/media7.mp4"/><Relationship Id="rId18" Type="http://schemas.openxmlformats.org/officeDocument/2006/relationships/video" Target="../media/media9.mp4"/><Relationship Id="rId26" Type="http://schemas.openxmlformats.org/officeDocument/2006/relationships/diagramColors" Target="../diagrams/colors1.xml"/><Relationship Id="rId39" Type="http://schemas.openxmlformats.org/officeDocument/2006/relationships/diagramLayout" Target="../diagrams/layout4.xml"/><Relationship Id="rId21" Type="http://schemas.openxmlformats.org/officeDocument/2006/relationships/slideLayout" Target="../slideLayouts/slideLayout9.xml"/><Relationship Id="rId34" Type="http://schemas.openxmlformats.org/officeDocument/2006/relationships/diagramLayout" Target="../diagrams/layout3.xml"/><Relationship Id="rId42" Type="http://schemas.microsoft.com/office/2007/relationships/diagramDrawing" Target="../diagrams/drawing4.xml"/><Relationship Id="rId47" Type="http://schemas.microsoft.com/office/2007/relationships/diagramDrawing" Target="../diagrams/drawing5.xml"/><Relationship Id="rId50" Type="http://schemas.openxmlformats.org/officeDocument/2006/relationships/image" Target="../media/image17.png"/><Relationship Id="rId55" Type="http://schemas.openxmlformats.org/officeDocument/2006/relationships/image" Target="../media/image22.png"/><Relationship Id="rId7" Type="http://schemas.microsoft.com/office/2007/relationships/media" Target="../media/media4.mp4"/><Relationship Id="rId2" Type="http://schemas.openxmlformats.org/officeDocument/2006/relationships/video" Target="../media/media1.mp4"/><Relationship Id="rId16" Type="http://schemas.openxmlformats.org/officeDocument/2006/relationships/video" Target="../media/media8.mp4"/><Relationship Id="rId29" Type="http://schemas.openxmlformats.org/officeDocument/2006/relationships/diagramLayout" Target="../diagrams/layout2.xml"/><Relationship Id="rId11" Type="http://schemas.microsoft.com/office/2007/relationships/media" Target="../media/media6.mp4"/><Relationship Id="rId24" Type="http://schemas.openxmlformats.org/officeDocument/2006/relationships/diagramLayout" Target="../diagrams/layout1.xml"/><Relationship Id="rId32" Type="http://schemas.microsoft.com/office/2007/relationships/diagramDrawing" Target="../diagrams/drawing2.xml"/><Relationship Id="rId37" Type="http://schemas.microsoft.com/office/2007/relationships/diagramDrawing" Target="../diagrams/drawing3.xml"/><Relationship Id="rId40" Type="http://schemas.openxmlformats.org/officeDocument/2006/relationships/diagramQuickStyle" Target="../diagrams/quickStyle4.xml"/><Relationship Id="rId45" Type="http://schemas.openxmlformats.org/officeDocument/2006/relationships/diagramQuickStyle" Target="../diagrams/quickStyle5.xml"/><Relationship Id="rId53" Type="http://schemas.openxmlformats.org/officeDocument/2006/relationships/image" Target="../media/image20.png"/><Relationship Id="rId58" Type="http://schemas.openxmlformats.org/officeDocument/2006/relationships/audio" Target="../media/audio1.wav"/><Relationship Id="rId5" Type="http://schemas.microsoft.com/office/2007/relationships/media" Target="../media/media3.mp4"/><Relationship Id="rId19" Type="http://schemas.microsoft.com/office/2007/relationships/media" Target="../media/media10.mp4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video" Target="../media/media7.mp4"/><Relationship Id="rId22" Type="http://schemas.openxmlformats.org/officeDocument/2006/relationships/audio" Target="../media/audio1.wav"/><Relationship Id="rId27" Type="http://schemas.microsoft.com/office/2007/relationships/diagramDrawing" Target="../diagrams/drawing1.xml"/><Relationship Id="rId30" Type="http://schemas.openxmlformats.org/officeDocument/2006/relationships/diagramQuickStyle" Target="../diagrams/quickStyle2.xml"/><Relationship Id="rId35" Type="http://schemas.openxmlformats.org/officeDocument/2006/relationships/diagramQuickStyle" Target="../diagrams/quickStyle3.xml"/><Relationship Id="rId43" Type="http://schemas.openxmlformats.org/officeDocument/2006/relationships/diagramData" Target="../diagrams/data5.xml"/><Relationship Id="rId48" Type="http://schemas.openxmlformats.org/officeDocument/2006/relationships/image" Target="../media/image15.png"/><Relationship Id="rId56" Type="http://schemas.openxmlformats.org/officeDocument/2006/relationships/image" Target="../media/image23.png"/><Relationship Id="rId8" Type="http://schemas.openxmlformats.org/officeDocument/2006/relationships/video" Target="../media/media4.mp4"/><Relationship Id="rId51" Type="http://schemas.openxmlformats.org/officeDocument/2006/relationships/image" Target="../media/image18.png"/><Relationship Id="rId3" Type="http://schemas.microsoft.com/office/2007/relationships/media" Target="../media/media2.mp4"/><Relationship Id="rId12" Type="http://schemas.openxmlformats.org/officeDocument/2006/relationships/video" Target="../media/media6.mp4"/><Relationship Id="rId17" Type="http://schemas.microsoft.com/office/2007/relationships/media" Target="../media/media9.mp4"/><Relationship Id="rId25" Type="http://schemas.openxmlformats.org/officeDocument/2006/relationships/diagramQuickStyle" Target="../diagrams/quickStyle1.xml"/><Relationship Id="rId33" Type="http://schemas.openxmlformats.org/officeDocument/2006/relationships/diagramData" Target="../diagrams/data3.xml"/><Relationship Id="rId38" Type="http://schemas.openxmlformats.org/officeDocument/2006/relationships/diagramData" Target="../diagrams/data4.xml"/><Relationship Id="rId46" Type="http://schemas.openxmlformats.org/officeDocument/2006/relationships/diagramColors" Target="../diagrams/colors5.xml"/><Relationship Id="rId20" Type="http://schemas.openxmlformats.org/officeDocument/2006/relationships/video" Target="../media/media10.mp4"/><Relationship Id="rId41" Type="http://schemas.openxmlformats.org/officeDocument/2006/relationships/diagramColors" Target="../diagrams/colors4.xml"/><Relationship Id="rId54" Type="http://schemas.openxmlformats.org/officeDocument/2006/relationships/image" Target="../media/image21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5" Type="http://schemas.microsoft.com/office/2007/relationships/media" Target="../media/media8.mp4"/><Relationship Id="rId23" Type="http://schemas.openxmlformats.org/officeDocument/2006/relationships/diagramData" Target="../diagrams/data1.xml"/><Relationship Id="rId28" Type="http://schemas.openxmlformats.org/officeDocument/2006/relationships/diagramData" Target="../diagrams/data2.xml"/><Relationship Id="rId36" Type="http://schemas.openxmlformats.org/officeDocument/2006/relationships/diagramColors" Target="../diagrams/colors3.xml"/><Relationship Id="rId49" Type="http://schemas.openxmlformats.org/officeDocument/2006/relationships/image" Target="../media/image16.png"/><Relationship Id="rId57" Type="http://schemas.openxmlformats.org/officeDocument/2006/relationships/image" Target="../media/image24.png"/><Relationship Id="rId10" Type="http://schemas.openxmlformats.org/officeDocument/2006/relationships/video" Target="../media/media5.mp4"/><Relationship Id="rId31" Type="http://schemas.openxmlformats.org/officeDocument/2006/relationships/diagramColors" Target="../diagrams/colors2.xml"/><Relationship Id="rId44" Type="http://schemas.openxmlformats.org/officeDocument/2006/relationships/diagramLayout" Target="../diagrams/layout5.xml"/><Relationship Id="rId52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3" Type="http://schemas.microsoft.com/office/2007/relationships/media" Target="../media/media17.mp4"/><Relationship Id="rId18" Type="http://schemas.openxmlformats.org/officeDocument/2006/relationships/video" Target="../media/media19.mp4"/><Relationship Id="rId26" Type="http://schemas.openxmlformats.org/officeDocument/2006/relationships/diagramColors" Target="../diagrams/colors6.xml"/><Relationship Id="rId39" Type="http://schemas.openxmlformats.org/officeDocument/2006/relationships/diagramLayout" Target="../diagrams/layout9.xml"/><Relationship Id="rId21" Type="http://schemas.openxmlformats.org/officeDocument/2006/relationships/slideLayout" Target="../slideLayouts/slideLayout9.xml"/><Relationship Id="rId34" Type="http://schemas.openxmlformats.org/officeDocument/2006/relationships/diagramLayout" Target="../diagrams/layout8.xml"/><Relationship Id="rId42" Type="http://schemas.microsoft.com/office/2007/relationships/diagramDrawing" Target="../diagrams/drawing9.xml"/><Relationship Id="rId47" Type="http://schemas.openxmlformats.org/officeDocument/2006/relationships/image" Target="../media/image39.png"/><Relationship Id="rId50" Type="http://schemas.openxmlformats.org/officeDocument/2006/relationships/image" Target="../media/image42.png"/><Relationship Id="rId7" Type="http://schemas.microsoft.com/office/2007/relationships/media" Target="../media/media14.mp4"/><Relationship Id="rId2" Type="http://schemas.openxmlformats.org/officeDocument/2006/relationships/video" Target="../media/media11.mp4"/><Relationship Id="rId16" Type="http://schemas.openxmlformats.org/officeDocument/2006/relationships/video" Target="../media/media18.mp4"/><Relationship Id="rId29" Type="http://schemas.openxmlformats.org/officeDocument/2006/relationships/diagramLayout" Target="../diagrams/layout7.xml"/><Relationship Id="rId11" Type="http://schemas.microsoft.com/office/2007/relationships/media" Target="../media/media16.mp4"/><Relationship Id="rId24" Type="http://schemas.openxmlformats.org/officeDocument/2006/relationships/diagramLayout" Target="../diagrams/layout6.xml"/><Relationship Id="rId32" Type="http://schemas.microsoft.com/office/2007/relationships/diagramDrawing" Target="../diagrams/drawing7.xml"/><Relationship Id="rId37" Type="http://schemas.microsoft.com/office/2007/relationships/diagramDrawing" Target="../diagrams/drawing8.xml"/><Relationship Id="rId40" Type="http://schemas.openxmlformats.org/officeDocument/2006/relationships/diagramQuickStyle" Target="../diagrams/quickStyle9.xml"/><Relationship Id="rId45" Type="http://schemas.openxmlformats.org/officeDocument/2006/relationships/image" Target="../media/image37.png"/><Relationship Id="rId53" Type="http://schemas.openxmlformats.org/officeDocument/2006/relationships/audio" Target="../media/audio1.wav"/><Relationship Id="rId5" Type="http://schemas.microsoft.com/office/2007/relationships/media" Target="../media/media13.mp4"/><Relationship Id="rId10" Type="http://schemas.openxmlformats.org/officeDocument/2006/relationships/video" Target="../media/media15.mp4"/><Relationship Id="rId19" Type="http://schemas.microsoft.com/office/2007/relationships/media" Target="../media/media20.mp4"/><Relationship Id="rId31" Type="http://schemas.openxmlformats.org/officeDocument/2006/relationships/diagramColors" Target="../diagrams/colors7.xml"/><Relationship Id="rId44" Type="http://schemas.openxmlformats.org/officeDocument/2006/relationships/image" Target="../media/image36.png"/><Relationship Id="rId52" Type="http://schemas.openxmlformats.org/officeDocument/2006/relationships/image" Target="../media/image44.png"/><Relationship Id="rId4" Type="http://schemas.openxmlformats.org/officeDocument/2006/relationships/video" Target="../media/media12.mp4"/><Relationship Id="rId9" Type="http://schemas.microsoft.com/office/2007/relationships/media" Target="../media/media15.mp4"/><Relationship Id="rId14" Type="http://schemas.openxmlformats.org/officeDocument/2006/relationships/video" Target="../media/media17.mp4"/><Relationship Id="rId22" Type="http://schemas.openxmlformats.org/officeDocument/2006/relationships/audio" Target="../media/audio1.wav"/><Relationship Id="rId27" Type="http://schemas.microsoft.com/office/2007/relationships/diagramDrawing" Target="../diagrams/drawing6.xml"/><Relationship Id="rId30" Type="http://schemas.openxmlformats.org/officeDocument/2006/relationships/diagramQuickStyle" Target="../diagrams/quickStyle7.xml"/><Relationship Id="rId35" Type="http://schemas.openxmlformats.org/officeDocument/2006/relationships/diagramQuickStyle" Target="../diagrams/quickStyle8.xml"/><Relationship Id="rId43" Type="http://schemas.openxmlformats.org/officeDocument/2006/relationships/image" Target="../media/image35.png"/><Relationship Id="rId48" Type="http://schemas.openxmlformats.org/officeDocument/2006/relationships/image" Target="../media/image40.png"/><Relationship Id="rId8" Type="http://schemas.openxmlformats.org/officeDocument/2006/relationships/video" Target="../media/media14.mp4"/><Relationship Id="rId51" Type="http://schemas.openxmlformats.org/officeDocument/2006/relationships/image" Target="../media/image43.png"/><Relationship Id="rId3" Type="http://schemas.microsoft.com/office/2007/relationships/media" Target="../media/media12.mp4"/><Relationship Id="rId12" Type="http://schemas.openxmlformats.org/officeDocument/2006/relationships/video" Target="../media/media16.mp4"/><Relationship Id="rId17" Type="http://schemas.microsoft.com/office/2007/relationships/media" Target="../media/media19.mp4"/><Relationship Id="rId25" Type="http://schemas.openxmlformats.org/officeDocument/2006/relationships/diagramQuickStyle" Target="../diagrams/quickStyle6.xml"/><Relationship Id="rId33" Type="http://schemas.openxmlformats.org/officeDocument/2006/relationships/diagramData" Target="../diagrams/data8.xml"/><Relationship Id="rId38" Type="http://schemas.openxmlformats.org/officeDocument/2006/relationships/diagramData" Target="../diagrams/data9.xml"/><Relationship Id="rId46" Type="http://schemas.openxmlformats.org/officeDocument/2006/relationships/image" Target="../media/image38.png"/><Relationship Id="rId20" Type="http://schemas.openxmlformats.org/officeDocument/2006/relationships/video" Target="../media/media20.mp4"/><Relationship Id="rId41" Type="http://schemas.openxmlformats.org/officeDocument/2006/relationships/diagramColors" Target="../diagrams/colors9.xml"/><Relationship Id="rId1" Type="http://schemas.microsoft.com/office/2007/relationships/media" Target="../media/media11.mp4"/><Relationship Id="rId6" Type="http://schemas.openxmlformats.org/officeDocument/2006/relationships/video" Target="../media/media13.mp4"/><Relationship Id="rId15" Type="http://schemas.microsoft.com/office/2007/relationships/media" Target="../media/media18.mp4"/><Relationship Id="rId23" Type="http://schemas.openxmlformats.org/officeDocument/2006/relationships/diagramData" Target="../diagrams/data6.xml"/><Relationship Id="rId28" Type="http://schemas.openxmlformats.org/officeDocument/2006/relationships/diagramData" Target="../diagrams/data7.xml"/><Relationship Id="rId36" Type="http://schemas.openxmlformats.org/officeDocument/2006/relationships/diagramColors" Target="../diagrams/colors8.xml"/><Relationship Id="rId49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33853" y="2163771"/>
            <a:ext cx="29273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UNIT 6</a:t>
            </a:r>
          </a:p>
          <a:p>
            <a:pPr algn="ctr"/>
            <a:r>
              <a:rPr lang="tr-TR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MOVIES</a:t>
            </a:r>
            <a:endParaRPr lang="tr-TR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375564" y="1274618"/>
            <a:ext cx="1496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rial Black" panose="020B0A04020102020204" pitchFamily="34" charset="0"/>
              </a:rPr>
              <a:t>ENGLISH 5 th grade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48932">
            <a:off x="901691" y="629706"/>
            <a:ext cx="1744923" cy="258248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22845">
            <a:off x="7962295" y="1900384"/>
            <a:ext cx="2637992" cy="263799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54329">
            <a:off x="1567683" y="3828667"/>
            <a:ext cx="2796885" cy="339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73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7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87927" y="226957"/>
            <a:ext cx="11485419" cy="2336134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7030A0"/>
                </a:solidFill>
                <a:latin typeface="Arial Black" panose="020B0A04020102020204" pitchFamily="34" charset="0"/>
              </a:rPr>
              <a:t>ACTİVİTY</a:t>
            </a:r>
            <a:br>
              <a:rPr lang="tr-TR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tr-TR" sz="2000" dirty="0">
                <a:solidFill>
                  <a:schemeClr val="tx1"/>
                </a:solidFill>
                <a:latin typeface="Arial Black" panose="020B0A04020102020204" pitchFamily="34" charset="0"/>
              </a:rPr>
              <a:t>DESCRIBE YOUR FOVORİTE MOVİE CHARACTTER.</a:t>
            </a:r>
            <a:br>
              <a:rPr lang="tr-TR" sz="2000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br>
              <a:rPr lang="tr-TR" sz="2000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tr-TR" sz="2000" dirty="0">
                <a:solidFill>
                  <a:srgbClr val="002060"/>
                </a:solidFill>
                <a:latin typeface="Arial Black" panose="020B0A04020102020204" pitchFamily="34" charset="0"/>
              </a:rPr>
              <a:t>My fovorite movie character is</a:t>
            </a:r>
            <a:r>
              <a:rPr lang="tr-TR" sz="2000" dirty="0">
                <a:solidFill>
                  <a:schemeClr val="tx1"/>
                </a:solidFill>
                <a:latin typeface="Ink Free" panose="03080402000500000000" pitchFamily="66" charset="0"/>
              </a:rPr>
              <a:t>_Hormonie. She’s in a  Harry Potter movie She’s brave. She like cat . She doesn’t like bad person She can magic</a:t>
            </a:r>
            <a:br>
              <a:rPr lang="tr-TR" sz="2000" dirty="0">
                <a:solidFill>
                  <a:schemeClr val="tx1"/>
                </a:solidFill>
                <a:latin typeface="Ink Free" panose="03080402000500000000" pitchFamily="66" charset="0"/>
              </a:rPr>
            </a:br>
            <a:br>
              <a:rPr lang="tr-TR" sz="2000" dirty="0">
                <a:solidFill>
                  <a:schemeClr val="tx1"/>
                </a:solidFill>
                <a:latin typeface="Ink Free" panose="03080402000500000000" pitchFamily="66" charset="0"/>
              </a:rPr>
            </a:br>
            <a:br>
              <a:rPr lang="tr-TR" sz="2000" dirty="0">
                <a:solidFill>
                  <a:schemeClr val="tx1"/>
                </a:solidFill>
                <a:latin typeface="Ink Free" panose="03080402000500000000" pitchFamily="66" charset="0"/>
              </a:rPr>
            </a:br>
            <a:r>
              <a:rPr lang="tr-TR" sz="2000" dirty="0">
                <a:solidFill>
                  <a:schemeClr val="tx1"/>
                </a:solidFill>
                <a:latin typeface="Arial Black" panose="020B0A04020102020204" pitchFamily="34" charset="0"/>
              </a:rPr>
              <a:t>Let's introduce the hulk, the superhero</a:t>
            </a:r>
            <a:endParaRPr lang="tr-TR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55" y="2854037"/>
            <a:ext cx="2508972" cy="316966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3657600" y="2961539"/>
            <a:ext cx="34774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Ink Free" panose="03080402000500000000" pitchFamily="66" charset="0"/>
              </a:rPr>
              <a:t>He likes Betty Rose and physics.He doesn!t like bad people and his past life.He can run fast and jump. He can’t play </a:t>
            </a:r>
            <a:r>
              <a:rPr lang="tr-TR">
                <a:latin typeface="Ink Free" panose="03080402000500000000" pitchFamily="66" charset="0"/>
              </a:rPr>
              <a:t>the piano and </a:t>
            </a:r>
            <a:r>
              <a:rPr lang="tr-TR" dirty="0">
                <a:latin typeface="Ink Free" panose="03080402000500000000" pitchFamily="66" charset="0"/>
              </a:rPr>
              <a:t>control his emotions</a:t>
            </a:r>
          </a:p>
        </p:txBody>
      </p:sp>
    </p:spTree>
    <p:extLst>
      <p:ext uri="{BB962C8B-B14F-4D97-AF65-F5344CB8AC3E}">
        <p14:creationId xmlns:p14="http://schemas.microsoft.com/office/powerpoint/2010/main" val="24055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10" y="360218"/>
            <a:ext cx="11526982" cy="357360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40327" y="3948545"/>
            <a:ext cx="110143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Arial Black" panose="020B0A04020102020204" pitchFamily="34" charset="0"/>
              </a:rPr>
              <a:t>A)Clever/Helpful</a:t>
            </a:r>
            <a:br>
              <a:rPr lang="tr-TR" sz="2800" dirty="0">
                <a:latin typeface="Arial Black" panose="020B0A04020102020204" pitchFamily="34" charset="0"/>
              </a:rPr>
            </a:br>
            <a:r>
              <a:rPr lang="tr-TR" sz="2800" dirty="0">
                <a:latin typeface="Arial Black" panose="020B0A04020102020204" pitchFamily="34" charset="0"/>
              </a:rPr>
              <a:t>B)Ugly/Evil</a:t>
            </a:r>
            <a:br>
              <a:rPr lang="tr-TR" sz="2800" dirty="0">
                <a:latin typeface="Arial Black" panose="020B0A04020102020204" pitchFamily="34" charset="0"/>
              </a:rPr>
            </a:br>
            <a:r>
              <a:rPr lang="tr-TR" sz="2800" dirty="0">
                <a:latin typeface="Arial Black" panose="020B0A04020102020204" pitchFamily="34" charset="0"/>
              </a:rPr>
              <a:t>C)Evil/Honest</a:t>
            </a:r>
            <a:br>
              <a:rPr lang="tr-TR" sz="2800" dirty="0">
                <a:latin typeface="Arial Black" panose="020B0A04020102020204" pitchFamily="34" charset="0"/>
              </a:rPr>
            </a:br>
            <a:r>
              <a:rPr lang="tr-TR" sz="2800" dirty="0">
                <a:latin typeface="Arial Black" panose="020B0A04020102020204" pitchFamily="34" charset="0"/>
              </a:rPr>
              <a:t>D)Funny/Frigtenning</a:t>
            </a:r>
          </a:p>
        </p:txBody>
      </p:sp>
      <p:sp>
        <p:nvSpPr>
          <p:cNvPr id="5" name="Oval 4"/>
          <p:cNvSpPr/>
          <p:nvPr/>
        </p:nvSpPr>
        <p:spPr>
          <a:xfrm>
            <a:off x="540327" y="3933825"/>
            <a:ext cx="526473" cy="49963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983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83" y="429490"/>
            <a:ext cx="11513126" cy="333894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. 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12618" y="3768435"/>
            <a:ext cx="110836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Arial Black" panose="020B0A04020102020204" pitchFamily="34" charset="0"/>
              </a:rPr>
              <a:t>A) When do you watch it?</a:t>
            </a:r>
            <a:br>
              <a:rPr lang="tr-TR" sz="2400" dirty="0">
                <a:latin typeface="Arial Black" panose="020B0A04020102020204" pitchFamily="34" charset="0"/>
              </a:rPr>
            </a:br>
            <a:r>
              <a:rPr lang="tr-TR" sz="2400" dirty="0">
                <a:latin typeface="Arial Black" panose="020B0A04020102020204" pitchFamily="34" charset="0"/>
              </a:rPr>
              <a:t>B)How about watching it together?</a:t>
            </a:r>
            <a:br>
              <a:rPr lang="tr-TR" sz="2400" dirty="0">
                <a:latin typeface="Arial Black" panose="020B0A04020102020204" pitchFamily="34" charset="0"/>
              </a:rPr>
            </a:br>
            <a:r>
              <a:rPr lang="tr-TR" sz="2400" dirty="0">
                <a:latin typeface="Arial Black" panose="020B0A04020102020204" pitchFamily="34" charset="0"/>
              </a:rPr>
              <a:t>C) What about animation?</a:t>
            </a:r>
            <a:br>
              <a:rPr lang="tr-TR" sz="2400" dirty="0">
                <a:latin typeface="Arial Black" panose="020B0A04020102020204" pitchFamily="34" charset="0"/>
              </a:rPr>
            </a:br>
            <a:r>
              <a:rPr lang="tr-TR" sz="2400" dirty="0">
                <a:latin typeface="Arial Black" panose="020B0A04020102020204" pitchFamily="34" charset="0"/>
              </a:rPr>
              <a:t>D) What type of the movie is it?</a:t>
            </a:r>
          </a:p>
        </p:txBody>
      </p:sp>
      <p:sp>
        <p:nvSpPr>
          <p:cNvPr id="6" name="Oval 5"/>
          <p:cNvSpPr/>
          <p:nvPr/>
        </p:nvSpPr>
        <p:spPr>
          <a:xfrm>
            <a:off x="526472" y="4849091"/>
            <a:ext cx="540327" cy="44334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520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36" y="318655"/>
            <a:ext cx="11499273" cy="2895599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40327" y="3325091"/>
            <a:ext cx="109173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Arial Black" panose="020B0A04020102020204" pitchFamily="34" charset="0"/>
              </a:rPr>
              <a:t>A) It is a drama.</a:t>
            </a:r>
            <a:br>
              <a:rPr lang="tr-TR" sz="2400" dirty="0">
                <a:latin typeface="Arial Black" panose="020B0A04020102020204" pitchFamily="34" charset="0"/>
              </a:rPr>
            </a:br>
            <a:r>
              <a:rPr lang="tr-TR" sz="2400" dirty="0">
                <a:latin typeface="Arial Black" panose="020B0A04020102020204" pitchFamily="34" charset="0"/>
              </a:rPr>
              <a:t>B) It is an animation.</a:t>
            </a:r>
            <a:br>
              <a:rPr lang="tr-TR" sz="2400" dirty="0">
                <a:latin typeface="Arial Black" panose="020B0A04020102020204" pitchFamily="34" charset="0"/>
              </a:rPr>
            </a:br>
            <a:r>
              <a:rPr lang="tr-TR" sz="2400" dirty="0">
                <a:latin typeface="Arial Black" panose="020B0A04020102020204" pitchFamily="34" charset="0"/>
              </a:rPr>
              <a:t>C) It is a science fiction movie.</a:t>
            </a:r>
            <a:br>
              <a:rPr lang="tr-TR" sz="2400" dirty="0">
                <a:latin typeface="Arial Black" panose="020B0A04020102020204" pitchFamily="34" charset="0"/>
              </a:rPr>
            </a:br>
            <a:r>
              <a:rPr lang="tr-TR" sz="2400" dirty="0">
                <a:latin typeface="Arial Black" panose="020B0A04020102020204" pitchFamily="34" charset="0"/>
              </a:rPr>
              <a:t>D) It is a horror movie.</a:t>
            </a:r>
            <a:br>
              <a:rPr lang="tr-TR" sz="2400" dirty="0">
                <a:latin typeface="Arial Black" panose="020B0A04020102020204" pitchFamily="34" charset="0"/>
              </a:rPr>
            </a:br>
            <a:endParaRPr lang="tr-TR" sz="2400" dirty="0">
              <a:latin typeface="Arial Black" panose="020B0A040201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595745" y="3713018"/>
            <a:ext cx="346364" cy="33250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098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64" y="290945"/>
            <a:ext cx="11734800" cy="3394364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020291" y="332509"/>
            <a:ext cx="7481454" cy="16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512618" y="3851564"/>
            <a:ext cx="102800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Arial Black" panose="020B0A04020102020204" pitchFamily="34" charset="0"/>
              </a:rPr>
              <a:t>A) It’s at half past twelve</a:t>
            </a:r>
            <a:br>
              <a:rPr lang="tr-TR" sz="2400" dirty="0">
                <a:latin typeface="Arial Black" panose="020B0A04020102020204" pitchFamily="34" charset="0"/>
              </a:rPr>
            </a:br>
            <a:r>
              <a:rPr lang="tr-TR" sz="2400" dirty="0">
                <a:latin typeface="Arial Black" panose="020B0A04020102020204" pitchFamily="34" charset="0"/>
              </a:rPr>
              <a:t>B) It’s  at half past nine</a:t>
            </a:r>
            <a:br>
              <a:rPr lang="tr-TR" sz="2400" dirty="0">
                <a:latin typeface="Arial Black" panose="020B0A04020102020204" pitchFamily="34" charset="0"/>
              </a:rPr>
            </a:br>
            <a:r>
              <a:rPr lang="tr-TR" sz="2400" dirty="0">
                <a:latin typeface="Arial Black" panose="020B0A04020102020204" pitchFamily="34" charset="0"/>
              </a:rPr>
              <a:t>C) It’s at quarter past twelve</a:t>
            </a:r>
            <a:br>
              <a:rPr lang="tr-TR" sz="2400" dirty="0">
                <a:latin typeface="Arial Black" panose="020B0A04020102020204" pitchFamily="34" charset="0"/>
              </a:rPr>
            </a:br>
            <a:r>
              <a:rPr lang="tr-TR" sz="2400" dirty="0">
                <a:latin typeface="Arial Black" panose="020B0A04020102020204" pitchFamily="34" charset="0"/>
              </a:rPr>
              <a:t>D) It’s at quarter to nine</a:t>
            </a:r>
          </a:p>
        </p:txBody>
      </p:sp>
      <p:sp>
        <p:nvSpPr>
          <p:cNvPr id="9" name="Oval 8"/>
          <p:cNvSpPr/>
          <p:nvPr/>
        </p:nvSpPr>
        <p:spPr>
          <a:xfrm>
            <a:off x="512618" y="4668982"/>
            <a:ext cx="554181" cy="27709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861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tr-TR" dirty="0"/>
            </a:b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607127" y="2105561"/>
            <a:ext cx="99614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tr-TR" sz="4000" dirty="0">
                <a:latin typeface="Arial Black" panose="020B0A04020102020204" pitchFamily="34" charset="0"/>
              </a:rPr>
            </a:br>
            <a:endParaRPr lang="tr-TR" sz="4000" dirty="0"/>
          </a:p>
        </p:txBody>
      </p:sp>
      <p:sp>
        <p:nvSpPr>
          <p:cNvPr id="4" name="Dikdörtgen 3"/>
          <p:cNvSpPr/>
          <p:nvPr/>
        </p:nvSpPr>
        <p:spPr>
          <a:xfrm>
            <a:off x="2646218" y="932833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SUGGESTIONS (TEKLİF)</a:t>
            </a:r>
            <a:br>
              <a:rPr lang="tr-TR" sz="3200" dirty="0">
                <a:latin typeface="Arial Black" panose="020B0A04020102020204" pitchFamily="34" charset="0"/>
              </a:rPr>
            </a:br>
            <a:r>
              <a:rPr lang="tr-TR" sz="3200" dirty="0">
                <a:latin typeface="Arial Black" panose="020B0A04020102020204" pitchFamily="34" charset="0"/>
              </a:rPr>
              <a:t>OFFER  (ÖNERİ)</a:t>
            </a:r>
            <a:br>
              <a:rPr lang="tr-TR" sz="3200" dirty="0">
                <a:latin typeface="Arial Black" panose="020B0A04020102020204" pitchFamily="34" charset="0"/>
              </a:rPr>
            </a:br>
            <a:r>
              <a:rPr lang="tr-TR" sz="3200" dirty="0">
                <a:latin typeface="Arial Black" panose="020B0A04020102020204" pitchFamily="34" charset="0"/>
              </a:rPr>
              <a:t>INVITING (DAVET ETME)</a:t>
            </a:r>
            <a:br>
              <a:rPr lang="tr-TR" dirty="0"/>
            </a:b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110" y="2779492"/>
            <a:ext cx="6137564" cy="3452380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4308764" y="3172691"/>
            <a:ext cx="2660071" cy="103909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497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22218" y="5029200"/>
            <a:ext cx="10723418" cy="209732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C00000"/>
                </a:solidFill>
              </a:rPr>
              <a:t>a) </a:t>
            </a:r>
            <a:r>
              <a:rPr lang="tr-TR" dirty="0">
                <a:solidFill>
                  <a:srgbClr val="00B050"/>
                </a:solidFill>
              </a:rPr>
              <a:t>Let’s …….. (Haydi…..)</a:t>
            </a:r>
            <a:br>
              <a:rPr lang="tr-TR" dirty="0"/>
            </a:br>
            <a:r>
              <a:rPr lang="tr-TR" dirty="0"/>
              <a:t>-Let’s eat pizza.</a:t>
            </a:r>
            <a:br>
              <a:rPr lang="tr-TR" dirty="0"/>
            </a:br>
            <a:r>
              <a:rPr lang="tr-TR" dirty="0"/>
              <a:t>-Let’s go to cinema.</a:t>
            </a:r>
            <a:br>
              <a:rPr lang="tr-TR" dirty="0"/>
            </a:br>
            <a:br>
              <a:rPr lang="tr-TR" dirty="0"/>
            </a:br>
            <a:r>
              <a:rPr lang="tr-TR" dirty="0"/>
              <a:t> </a:t>
            </a:r>
            <a:r>
              <a:rPr lang="tr-TR" dirty="0">
                <a:solidFill>
                  <a:srgbClr val="C00000"/>
                </a:solidFill>
              </a:rPr>
              <a:t>b) </a:t>
            </a:r>
            <a:r>
              <a:rPr lang="tr-TR" dirty="0">
                <a:solidFill>
                  <a:srgbClr val="00B050"/>
                </a:solidFill>
              </a:rPr>
              <a:t>What about ……..? (…. Yapmaya ne dersin?)</a:t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dirty="0">
                <a:solidFill>
                  <a:srgbClr val="00B050"/>
                </a:solidFill>
              </a:rPr>
              <a:t>       How about ……..? (…. Yapmaya ne dersin?)</a:t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dirty="0"/>
              <a:t>-What about eating pizza?</a:t>
            </a:r>
            <a:br>
              <a:rPr lang="tr-TR" dirty="0"/>
            </a:br>
            <a:r>
              <a:rPr lang="tr-TR" dirty="0"/>
              <a:t>-How  about going to cinema?</a:t>
            </a:r>
            <a:br>
              <a:rPr lang="tr-TR" dirty="0"/>
            </a:br>
            <a:br>
              <a:rPr lang="tr-TR" dirty="0"/>
            </a:br>
            <a:br>
              <a:rPr lang="tr-TR" dirty="0"/>
            </a:br>
            <a:br>
              <a:rPr lang="tr-TR" dirty="0"/>
            </a:br>
            <a:br>
              <a:rPr lang="tr-TR" dirty="0"/>
            </a:br>
            <a:br>
              <a:rPr lang="tr-TR" dirty="0"/>
            </a:br>
            <a:br>
              <a:rPr lang="tr-TR" dirty="0"/>
            </a:br>
            <a:br>
              <a:rPr lang="tr-TR" dirty="0"/>
            </a:b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3533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65018" y="2900885"/>
            <a:ext cx="11637818" cy="1504860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C00000"/>
                </a:solidFill>
              </a:rPr>
              <a:t>c) </a:t>
            </a:r>
            <a:r>
              <a:rPr lang="tr-TR" dirty="0">
                <a:solidFill>
                  <a:srgbClr val="00B050"/>
                </a:solidFill>
              </a:rPr>
              <a:t>Would you like ……?( …. yapmak ister misin?)</a:t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dirty="0"/>
              <a:t>-Would you like (to eat) pizza?</a:t>
            </a:r>
            <a:br>
              <a:rPr lang="tr-TR" dirty="0"/>
            </a:br>
            <a:r>
              <a:rPr lang="tr-TR" dirty="0"/>
              <a:t>-Would you like to go to cinema?</a:t>
            </a:r>
            <a:br>
              <a:rPr lang="tr-TR" dirty="0"/>
            </a:br>
            <a:br>
              <a:rPr lang="tr-TR" dirty="0">
                <a:solidFill>
                  <a:srgbClr val="C00000"/>
                </a:solidFill>
              </a:rPr>
            </a:br>
            <a:r>
              <a:rPr lang="tr-TR" dirty="0">
                <a:solidFill>
                  <a:srgbClr val="C00000"/>
                </a:solidFill>
              </a:rPr>
              <a:t>d) </a:t>
            </a:r>
            <a:r>
              <a:rPr lang="tr-TR" dirty="0">
                <a:solidFill>
                  <a:srgbClr val="00B050"/>
                </a:solidFill>
              </a:rPr>
              <a:t>Why don’t you/we ……..? (Niçin …. Yapmıyorsun/yapmıyoruz?)</a:t>
            </a:r>
            <a:br>
              <a:rPr lang="tr-TR" dirty="0">
                <a:solidFill>
                  <a:srgbClr val="00B050"/>
                </a:solidFill>
              </a:rPr>
            </a:br>
            <a:br>
              <a:rPr lang="tr-TR" dirty="0">
                <a:solidFill>
                  <a:srgbClr val="00B050"/>
                </a:solidFill>
              </a:rPr>
            </a:br>
            <a:r>
              <a:rPr lang="tr-TR" dirty="0"/>
              <a:t>-Why don’t we eat pizza?</a:t>
            </a:r>
            <a:br>
              <a:rPr lang="tr-TR" dirty="0"/>
            </a:br>
            <a:r>
              <a:rPr lang="tr-TR" dirty="0"/>
              <a:t>- Why don’t you go to cinema?</a:t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6581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399" y="3067139"/>
            <a:ext cx="10654145" cy="1371600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C00000"/>
                </a:solidFill>
              </a:rPr>
              <a:t>e) </a:t>
            </a:r>
            <a:r>
              <a:rPr lang="tr-TR" dirty="0">
                <a:solidFill>
                  <a:srgbClr val="00B050"/>
                </a:solidFill>
              </a:rPr>
              <a:t>Shall we ….? ( …. yapalım mı?)</a:t>
            </a:r>
            <a:br>
              <a:rPr lang="tr-TR" dirty="0"/>
            </a:br>
            <a:r>
              <a:rPr lang="tr-TR" dirty="0"/>
              <a:t>-Shall we eat pizza?</a:t>
            </a:r>
            <a:br>
              <a:rPr lang="tr-TR" dirty="0"/>
            </a:br>
            <a:r>
              <a:rPr lang="tr-TR" dirty="0"/>
              <a:t>- Shall we go to cinema?</a:t>
            </a:r>
            <a:br>
              <a:rPr lang="tr-TR" dirty="0"/>
            </a:br>
            <a:br>
              <a:rPr lang="tr-TR" dirty="0"/>
            </a:br>
            <a:r>
              <a:rPr lang="tr-TR" dirty="0">
                <a:solidFill>
                  <a:srgbClr val="C00000"/>
                </a:solidFill>
              </a:rPr>
              <a:t>f) </a:t>
            </a:r>
            <a:r>
              <a:rPr lang="tr-TR" dirty="0">
                <a:solidFill>
                  <a:srgbClr val="00B050"/>
                </a:solidFill>
              </a:rPr>
              <a:t>Do you want ……..? ( …. yapmak ister misin?)</a:t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dirty="0"/>
              <a:t>      </a:t>
            </a:r>
            <a:br>
              <a:rPr lang="tr-TR" dirty="0"/>
            </a:br>
            <a:r>
              <a:rPr lang="tr-TR" dirty="0"/>
              <a:t>- Do you want (to eat) pizza?</a:t>
            </a:r>
            <a:br>
              <a:rPr lang="tr-TR" dirty="0"/>
            </a:br>
            <a:br>
              <a:rPr lang="tr-TR" dirty="0"/>
            </a:b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368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198" y="753430"/>
            <a:ext cx="8437418" cy="1371600"/>
          </a:xfrm>
        </p:spPr>
        <p:txBody>
          <a:bodyPr>
            <a:normAutofit fontScale="90000"/>
          </a:bodyPr>
          <a:lstStyle/>
          <a:p>
            <a:r>
              <a:rPr lang="tr-TR" sz="8000" dirty="0">
                <a:solidFill>
                  <a:srgbClr val="FF0000"/>
                </a:solidFill>
                <a:latin typeface="Arial Black" panose="020B0A04020102020204" pitchFamily="34" charset="0"/>
              </a:rPr>
              <a:t>Accept</a:t>
            </a:r>
            <a:b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br>
              <a:rPr lang="tr-TR" dirty="0">
                <a:solidFill>
                  <a:srgbClr val="00B0F0"/>
                </a:solidFill>
                <a:latin typeface="Arial Black" panose="020B0A04020102020204" pitchFamily="34" charset="0"/>
              </a:rPr>
            </a:br>
            <a:r>
              <a:rPr lang="tr-TR" dirty="0">
                <a:solidFill>
                  <a:srgbClr val="00B0F0"/>
                </a:solidFill>
                <a:latin typeface="Arial Black" panose="020B0A04020102020204" pitchFamily="34" charset="0"/>
              </a:rPr>
              <a:t>(KABUL ETME)</a:t>
            </a:r>
          </a:p>
        </p:txBody>
      </p:sp>
      <p:sp>
        <p:nvSpPr>
          <p:cNvPr id="3" name="Dikdörtgen 2"/>
          <p:cNvSpPr/>
          <p:nvPr/>
        </p:nvSpPr>
        <p:spPr>
          <a:xfrm>
            <a:off x="457198" y="2635056"/>
            <a:ext cx="113330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>
                <a:latin typeface="Impact" panose="020B0806030902050204" pitchFamily="34" charset="0"/>
              </a:rPr>
              <a:t>-That is a good/great idea. </a:t>
            </a:r>
            <a:r>
              <a:rPr lang="tr-TR" sz="3600" dirty="0">
                <a:solidFill>
                  <a:srgbClr val="002060"/>
                </a:solidFill>
                <a:latin typeface="Impact" panose="020B0806030902050204" pitchFamily="34" charset="0"/>
              </a:rPr>
              <a:t>= Bu harika bir fikir </a:t>
            </a:r>
            <a:br>
              <a:rPr lang="tr-TR" sz="3600" dirty="0">
                <a:latin typeface="Impact" panose="020B0806030902050204" pitchFamily="34" charset="0"/>
              </a:rPr>
            </a:br>
            <a:r>
              <a:rPr lang="tr-TR" sz="3600" dirty="0">
                <a:latin typeface="Impact" panose="020B0806030902050204" pitchFamily="34" charset="0"/>
              </a:rPr>
              <a:t>-That sounds fun/great. </a:t>
            </a:r>
            <a:r>
              <a:rPr lang="tr-TR" sz="3600" dirty="0">
                <a:solidFill>
                  <a:srgbClr val="002060"/>
                </a:solidFill>
                <a:latin typeface="Impact" panose="020B0806030902050204" pitchFamily="34" charset="0"/>
              </a:rPr>
              <a:t>= Kulağa eğlenceli geliyor</a:t>
            </a:r>
            <a:br>
              <a:rPr lang="tr-TR" sz="3600" dirty="0">
                <a:latin typeface="Impact" panose="020B0806030902050204" pitchFamily="34" charset="0"/>
              </a:rPr>
            </a:br>
            <a:r>
              <a:rPr lang="tr-TR" sz="3600" dirty="0">
                <a:latin typeface="Impact" panose="020B0806030902050204" pitchFamily="34" charset="0"/>
              </a:rPr>
              <a:t>-Yes, I would like to. </a:t>
            </a:r>
            <a:r>
              <a:rPr lang="tr-TR" sz="3600" dirty="0">
                <a:solidFill>
                  <a:srgbClr val="002060"/>
                </a:solidFill>
                <a:latin typeface="Impact" panose="020B0806030902050204" pitchFamily="34" charset="0"/>
              </a:rPr>
              <a:t>= Evet isterim</a:t>
            </a:r>
            <a:br>
              <a:rPr lang="tr-TR" sz="3600" dirty="0">
                <a:latin typeface="Impact" panose="020B0806030902050204" pitchFamily="34" charset="0"/>
              </a:rPr>
            </a:br>
            <a:r>
              <a:rPr lang="tr-TR" sz="3600" dirty="0">
                <a:latin typeface="Impact" panose="020B0806030902050204" pitchFamily="34" charset="0"/>
              </a:rPr>
              <a:t>-That would be good/great. </a:t>
            </a:r>
            <a:r>
              <a:rPr lang="tr-TR" sz="3600" dirty="0">
                <a:solidFill>
                  <a:srgbClr val="002060"/>
                </a:solidFill>
                <a:latin typeface="Impact" panose="020B0806030902050204" pitchFamily="34" charset="0"/>
              </a:rPr>
              <a:t>= Bu harika olur</a:t>
            </a:r>
            <a:br>
              <a:rPr lang="tr-TR" sz="3600" dirty="0">
                <a:latin typeface="Impact" panose="020B0806030902050204" pitchFamily="34" charset="0"/>
              </a:rPr>
            </a:br>
            <a:r>
              <a:rPr lang="tr-TR" sz="3600" dirty="0">
                <a:latin typeface="Impact" panose="020B0806030902050204" pitchFamily="34" charset="0"/>
              </a:rPr>
              <a:t>-Why not? </a:t>
            </a:r>
            <a:r>
              <a:rPr lang="tr-TR" sz="3600" dirty="0">
                <a:solidFill>
                  <a:srgbClr val="002060"/>
                </a:solidFill>
                <a:latin typeface="Impact" panose="020B0806030902050204" pitchFamily="34" charset="0"/>
              </a:rPr>
              <a:t>= Neden?</a:t>
            </a:r>
            <a:br>
              <a:rPr lang="tr-TR" sz="3600" dirty="0">
                <a:latin typeface="Impact" panose="020B0806030902050204" pitchFamily="34" charset="0"/>
              </a:rPr>
            </a:br>
            <a:r>
              <a:rPr lang="tr-TR" sz="3600" dirty="0">
                <a:latin typeface="Impact" panose="020B0806030902050204" pitchFamily="34" charset="0"/>
              </a:rPr>
              <a:t>-Of course=Sure </a:t>
            </a:r>
            <a:r>
              <a:rPr lang="tr-TR" sz="3600" dirty="0">
                <a:solidFill>
                  <a:srgbClr val="002060"/>
                </a:solidFill>
                <a:latin typeface="Impact" panose="020B0806030902050204" pitchFamily="34" charset="0"/>
              </a:rPr>
              <a:t>= Elbette</a:t>
            </a:r>
            <a:br>
              <a:rPr lang="tr-TR" sz="3600" dirty="0"/>
            </a:br>
            <a:br>
              <a:rPr lang="tr-TR" sz="3600" dirty="0"/>
            </a:b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196414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296400" y="346364"/>
            <a:ext cx="2432304" cy="1099497"/>
          </a:xfrm>
        </p:spPr>
        <p:txBody>
          <a:bodyPr/>
          <a:lstStyle/>
          <a:p>
            <a:r>
              <a:rPr lang="tr-TR" dirty="0"/>
              <a:t>TYPES OF MOVIES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99918" y="45997"/>
            <a:ext cx="8531352" cy="6382512"/>
          </a:xfrm>
        </p:spPr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1374995979"/>
              </p:ext>
            </p:extLst>
          </p:nvPr>
        </p:nvGraphicFramePr>
        <p:xfrm>
          <a:off x="450272" y="175355"/>
          <a:ext cx="3622433" cy="2545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val="527063606"/>
              </p:ext>
            </p:extLst>
          </p:nvPr>
        </p:nvGraphicFramePr>
        <p:xfrm>
          <a:off x="450272" y="2720864"/>
          <a:ext cx="3692237" cy="370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2199306007"/>
              </p:ext>
            </p:extLst>
          </p:nvPr>
        </p:nvGraphicFramePr>
        <p:xfrm>
          <a:off x="4205270" y="203171"/>
          <a:ext cx="4826000" cy="3625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  <p:graphicFrame>
        <p:nvGraphicFramePr>
          <p:cNvPr id="9" name="Diyagram 8"/>
          <p:cNvGraphicFramePr/>
          <p:nvPr>
            <p:extLst>
              <p:ext uri="{D42A27DB-BD31-4B8C-83A1-F6EECF244321}">
                <p14:modId xmlns:p14="http://schemas.microsoft.com/office/powerpoint/2010/main" val="659998994"/>
              </p:ext>
            </p:extLst>
          </p:nvPr>
        </p:nvGraphicFramePr>
        <p:xfrm>
          <a:off x="4205270" y="4294909"/>
          <a:ext cx="4550803" cy="2715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8" r:lo="rId39" r:qs="rId40" r:cs="rId41"/>
          </a:graphicData>
        </a:graphic>
      </p:graphicFrame>
      <p:graphicFrame>
        <p:nvGraphicFramePr>
          <p:cNvPr id="10" name="Diyagram 9"/>
          <p:cNvGraphicFramePr/>
          <p:nvPr>
            <p:extLst>
              <p:ext uri="{D42A27DB-BD31-4B8C-83A1-F6EECF244321}">
                <p14:modId xmlns:p14="http://schemas.microsoft.com/office/powerpoint/2010/main" val="1649698763"/>
              </p:ext>
            </p:extLst>
          </p:nvPr>
        </p:nvGraphicFramePr>
        <p:xfrm>
          <a:off x="4205270" y="3985632"/>
          <a:ext cx="4826000" cy="2442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3" r:lo="rId44" r:qs="rId45" r:cs="rId46"/>
          </a:graphicData>
        </a:graphic>
      </p:graphicFrame>
      <p:pic>
        <p:nvPicPr>
          <p:cNvPr id="11" name="b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349087" y="203171"/>
            <a:ext cx="3723618" cy="1242690"/>
          </a:xfrm>
          <a:prstGeom prst="rect">
            <a:avLst/>
          </a:prstGeom>
        </p:spPr>
      </p:pic>
      <p:pic>
        <p:nvPicPr>
          <p:cNvPr id="12" name="tvj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9"/>
          <a:stretch>
            <a:fillRect/>
          </a:stretch>
        </p:blipFill>
        <p:spPr>
          <a:xfrm>
            <a:off x="459059" y="1463217"/>
            <a:ext cx="3572787" cy="1302818"/>
          </a:xfrm>
          <a:prstGeom prst="rect">
            <a:avLst/>
          </a:prstGeom>
        </p:spPr>
      </p:pic>
      <p:pic>
        <p:nvPicPr>
          <p:cNvPr id="13" name="ırm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499917" y="2808701"/>
            <a:ext cx="3572787" cy="1019757"/>
          </a:xfrm>
          <a:prstGeom prst="rect">
            <a:avLst/>
          </a:prstGeom>
        </p:spPr>
      </p:pic>
      <p:pic>
        <p:nvPicPr>
          <p:cNvPr id="14" name="9c4ecfd4-0f3c-4f16-ae86-61f7cc0ca78b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499918" y="4037076"/>
            <a:ext cx="3572786" cy="1123950"/>
          </a:xfrm>
          <a:prstGeom prst="rect">
            <a:avLst/>
          </a:prstGeom>
        </p:spPr>
      </p:pic>
      <p:pic>
        <p:nvPicPr>
          <p:cNvPr id="15" name="ntcra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4205269" y="210312"/>
            <a:ext cx="4888762" cy="1133579"/>
          </a:xfrm>
          <a:prstGeom prst="rect">
            <a:avLst/>
          </a:prstGeom>
        </p:spPr>
      </p:pic>
      <p:pic>
        <p:nvPicPr>
          <p:cNvPr id="17" name="phr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432954" y="5275518"/>
            <a:ext cx="3639750" cy="1213013"/>
          </a:xfrm>
          <a:prstGeom prst="rect">
            <a:avLst/>
          </a:prstGeom>
        </p:spPr>
      </p:pic>
      <p:pic>
        <p:nvPicPr>
          <p:cNvPr id="18" name="vh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54"/>
          <a:stretch>
            <a:fillRect/>
          </a:stretch>
        </p:blipFill>
        <p:spPr>
          <a:xfrm>
            <a:off x="4296803" y="1343891"/>
            <a:ext cx="4459270" cy="1144310"/>
          </a:xfrm>
          <a:prstGeom prst="rect">
            <a:avLst/>
          </a:prstGeom>
        </p:spPr>
      </p:pic>
      <p:pic>
        <p:nvPicPr>
          <p:cNvPr id="19" name="920081aa-a6b7-4e2d-80d1-c03d3af4632d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55"/>
          <a:stretch>
            <a:fillRect/>
          </a:stretch>
        </p:blipFill>
        <p:spPr>
          <a:xfrm>
            <a:off x="4205268" y="2728332"/>
            <a:ext cx="4826001" cy="1107267"/>
          </a:xfrm>
          <a:prstGeom prst="rect">
            <a:avLst/>
          </a:prstGeom>
        </p:spPr>
      </p:pic>
      <p:pic>
        <p:nvPicPr>
          <p:cNvPr id="20" name="çnkl">
            <a:hlinkClick r:id="" action="ppaction://media"/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56"/>
          <a:stretch>
            <a:fillRect/>
          </a:stretch>
        </p:blipFill>
        <p:spPr>
          <a:xfrm>
            <a:off x="4316637" y="4018026"/>
            <a:ext cx="4704565" cy="1143000"/>
          </a:xfrm>
          <a:prstGeom prst="rect">
            <a:avLst/>
          </a:prstGeom>
        </p:spPr>
      </p:pic>
      <p:pic>
        <p:nvPicPr>
          <p:cNvPr id="21" name="rcb">
            <a:hlinkClick r:id="" action="ppaction://media"/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57"/>
          <a:stretch>
            <a:fillRect/>
          </a:stretch>
        </p:blipFill>
        <p:spPr>
          <a:xfrm>
            <a:off x="4275075" y="5257592"/>
            <a:ext cx="4613564" cy="110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34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2" name="click.wav"/>
          </p:stSnd>
        </p:sndAc>
      </p:transition>
    </mc:Choice>
    <mc:Fallback xmlns="">
      <p:transition spd="slow">
        <p:cover/>
        <p:sndAc>
          <p:stSnd>
            <p:snd r:embed="rId58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5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256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>
              <p:cMediaNode vol="80000">
                <p:cTn id="25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258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259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260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6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6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26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64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  <p:bldLst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10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455" y="822703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tr-TR" sz="8000" dirty="0">
                <a:solidFill>
                  <a:srgbClr val="FF0000"/>
                </a:solidFill>
                <a:latin typeface="Arial Black" panose="020B0A04020102020204" pitchFamily="34" charset="0"/>
              </a:rPr>
              <a:t>Refuse</a:t>
            </a:r>
            <a:br>
              <a:rPr lang="tr-TR" sz="80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tr-TR" sz="4400" dirty="0">
                <a:solidFill>
                  <a:srgbClr val="00B0F0"/>
                </a:solidFill>
                <a:latin typeface="Arial Black" panose="020B0A04020102020204" pitchFamily="34" charset="0"/>
              </a:rPr>
              <a:t>(REDDETMEK)</a:t>
            </a:r>
            <a:b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tr-TR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886689" y="2194303"/>
            <a:ext cx="910243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latin typeface="Impact" panose="020B0806030902050204" pitchFamily="34" charset="0"/>
              </a:rPr>
              <a:t>-I’m sorry I can’t. </a:t>
            </a:r>
            <a:r>
              <a:rPr lang="tr-TR" sz="3200" dirty="0">
                <a:solidFill>
                  <a:srgbClr val="002060"/>
                </a:solidFill>
                <a:latin typeface="Impact" panose="020B0806030902050204" pitchFamily="34" charset="0"/>
              </a:rPr>
              <a:t>= Üzgünüm yapamam</a:t>
            </a:r>
            <a:br>
              <a:rPr lang="tr-TR" sz="3200" dirty="0">
                <a:latin typeface="Impact" panose="020B0806030902050204" pitchFamily="34" charset="0"/>
              </a:rPr>
            </a:br>
            <a:r>
              <a:rPr lang="tr-TR" sz="3200" dirty="0">
                <a:latin typeface="Impact" panose="020B0806030902050204" pitchFamily="34" charset="0"/>
              </a:rPr>
              <a:t>-I’m afraid I can’t. </a:t>
            </a:r>
            <a:r>
              <a:rPr lang="tr-TR" sz="3200" dirty="0">
                <a:solidFill>
                  <a:srgbClr val="002060"/>
                </a:solidFill>
                <a:latin typeface="Impact" panose="020B0806030902050204" pitchFamily="34" charset="0"/>
              </a:rPr>
              <a:t> = Korkarım yapamam</a:t>
            </a:r>
            <a:br>
              <a:rPr lang="tr-TR" sz="3200" dirty="0">
                <a:latin typeface="Impact" panose="020B0806030902050204" pitchFamily="34" charset="0"/>
              </a:rPr>
            </a:br>
            <a:r>
              <a:rPr lang="tr-TR" sz="3200" dirty="0">
                <a:latin typeface="Impact" panose="020B0806030902050204" pitchFamily="34" charset="0"/>
              </a:rPr>
              <a:t>-No, thanks.  </a:t>
            </a:r>
            <a:r>
              <a:rPr lang="tr-TR" sz="3200" dirty="0">
                <a:solidFill>
                  <a:srgbClr val="002060"/>
                </a:solidFill>
                <a:latin typeface="Impact" panose="020B0806030902050204" pitchFamily="34" charset="0"/>
              </a:rPr>
              <a:t>= Hayır teşekkürler</a:t>
            </a:r>
            <a:br>
              <a:rPr lang="tr-TR" sz="3200" dirty="0">
                <a:latin typeface="Impact" panose="020B0806030902050204" pitchFamily="34" charset="0"/>
              </a:rPr>
            </a:br>
            <a:r>
              <a:rPr lang="tr-TR" sz="3200" dirty="0">
                <a:latin typeface="Impact" panose="020B0806030902050204" pitchFamily="34" charset="0"/>
              </a:rPr>
              <a:t>-That is a bad idea.  </a:t>
            </a:r>
            <a:r>
              <a:rPr lang="tr-TR" sz="3200" dirty="0">
                <a:solidFill>
                  <a:srgbClr val="002060"/>
                </a:solidFill>
                <a:latin typeface="Impact" panose="020B0806030902050204" pitchFamily="34" charset="0"/>
              </a:rPr>
              <a:t>= Bu kötü bir fikir</a:t>
            </a:r>
            <a:br>
              <a:rPr lang="tr-TR" sz="3200" dirty="0">
                <a:latin typeface="Impact" panose="020B0806030902050204" pitchFamily="34" charset="0"/>
              </a:rPr>
            </a:br>
            <a:r>
              <a:rPr lang="tr-TR" sz="3200" dirty="0">
                <a:latin typeface="Impact" panose="020B0806030902050204" pitchFamily="34" charset="0"/>
              </a:rPr>
              <a:t>-That sounds bad.  </a:t>
            </a:r>
            <a:r>
              <a:rPr lang="tr-TR" sz="3200" dirty="0">
                <a:solidFill>
                  <a:srgbClr val="002060"/>
                </a:solidFill>
                <a:latin typeface="Impact" panose="020B0806030902050204" pitchFamily="34" charset="0"/>
              </a:rPr>
              <a:t>= Kulağa kötü geliyor</a:t>
            </a:r>
            <a:br>
              <a:rPr lang="tr-TR" sz="3200" dirty="0">
                <a:latin typeface="Impact" panose="020B0806030902050204" pitchFamily="34" charset="0"/>
              </a:rPr>
            </a:br>
            <a:r>
              <a:rPr lang="tr-TR" sz="3200" dirty="0">
                <a:latin typeface="Impact" panose="020B0806030902050204" pitchFamily="34" charset="0"/>
              </a:rPr>
              <a:t>-Sorry/I am sorry </a:t>
            </a:r>
            <a:r>
              <a:rPr lang="tr-TR" sz="3200" dirty="0">
                <a:solidFill>
                  <a:srgbClr val="002060"/>
                </a:solidFill>
                <a:latin typeface="Impact" panose="020B0806030902050204" pitchFamily="34" charset="0"/>
              </a:rPr>
              <a:t>= Üzgünüm</a:t>
            </a:r>
            <a:br>
              <a:rPr lang="tr-TR" sz="3200" dirty="0">
                <a:latin typeface="Impact" panose="020B0806030902050204" pitchFamily="34" charset="0"/>
              </a:rPr>
            </a:br>
            <a:r>
              <a:rPr lang="tr-TR" sz="3200" dirty="0">
                <a:latin typeface="Impact" panose="020B0806030902050204" pitchFamily="34" charset="0"/>
              </a:rPr>
              <a:t>-I would like to, but I can’t</a:t>
            </a:r>
            <a:r>
              <a:rPr lang="tr-TR" dirty="0"/>
              <a:t>. </a:t>
            </a:r>
            <a:r>
              <a:rPr lang="tr-TR" dirty="0">
                <a:solidFill>
                  <a:srgbClr val="002060"/>
                </a:solidFill>
              </a:rPr>
              <a:t> </a:t>
            </a:r>
            <a:r>
              <a:rPr lang="tr-TR" sz="3200" dirty="0">
                <a:solidFill>
                  <a:srgbClr val="002060"/>
                </a:solidFill>
                <a:latin typeface="Impact" panose="020B0806030902050204" pitchFamily="34" charset="0"/>
              </a:rPr>
              <a:t>= İsterdim ama yapamam</a:t>
            </a:r>
            <a:br>
              <a:rPr lang="tr-TR" dirty="0"/>
            </a:b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2754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1163" y="988956"/>
            <a:ext cx="10058400" cy="2169879"/>
          </a:xfrm>
        </p:spPr>
        <p:txBody>
          <a:bodyPr>
            <a:normAutofit fontScale="90000"/>
          </a:bodyPr>
          <a:lstStyle/>
          <a:p>
            <a:r>
              <a:rPr lang="tr-TR" dirty="0"/>
              <a:t>Unit 6 is over. This is my favorite unit and I hope it will be your favorite too. See you all bye bye</a:t>
            </a:r>
            <a:br>
              <a:rPr lang="tr-TR" dirty="0"/>
            </a:b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651163" y="2881745"/>
            <a:ext cx="8492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latin typeface="Arial Black" panose="020B0A04020102020204" pitchFamily="34" charset="0"/>
              </a:rPr>
              <a:t>I would like to thank my English teacher Şeyma UYSAL for teaching me these.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818908" y="509769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/>
              <a:t>https://wordwall.net/tr/resource/28706295/5-s%C4%B1n%C4%B1f-6-%C3%BCnite-movies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514108" y="4728367"/>
            <a:ext cx="4887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latin typeface="Segoe UI Black" panose="020B0A02040204020203" pitchFamily="34" charset="0"/>
                <a:ea typeface="Segoe UI Black" panose="020B0A02040204020203" pitchFamily="34" charset="0"/>
              </a:rPr>
              <a:t>6. If you wish to play games with the unit</a:t>
            </a:r>
          </a:p>
        </p:txBody>
      </p:sp>
    </p:spTree>
    <p:extLst>
      <p:ext uri="{BB962C8B-B14F-4D97-AF65-F5344CB8AC3E}">
        <p14:creationId xmlns:p14="http://schemas.microsoft.com/office/powerpoint/2010/main" val="61992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GOOD BYE SEE YOU!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942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84594" y="0"/>
            <a:ext cx="2432304" cy="1645920"/>
          </a:xfrm>
        </p:spPr>
        <p:txBody>
          <a:bodyPr/>
          <a:lstStyle/>
          <a:p>
            <a:r>
              <a:rPr lang="tr-TR" dirty="0"/>
              <a:t>TYPES OF MOVIES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633061" y="164930"/>
            <a:ext cx="8531352" cy="6382512"/>
          </a:xfrm>
        </p:spPr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735837396"/>
              </p:ext>
            </p:extLst>
          </p:nvPr>
        </p:nvGraphicFramePr>
        <p:xfrm>
          <a:off x="228599" y="110066"/>
          <a:ext cx="4412674" cy="394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2271830672"/>
              </p:ext>
            </p:extLst>
          </p:nvPr>
        </p:nvGraphicFramePr>
        <p:xfrm>
          <a:off x="228599" y="4037076"/>
          <a:ext cx="4382655" cy="2730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val="3392389892"/>
              </p:ext>
            </p:extLst>
          </p:nvPr>
        </p:nvGraphicFramePr>
        <p:xfrm>
          <a:off x="4773260" y="148651"/>
          <a:ext cx="4285673" cy="3872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2710290011"/>
              </p:ext>
            </p:extLst>
          </p:nvPr>
        </p:nvGraphicFramePr>
        <p:xfrm>
          <a:off x="4753079" y="4020797"/>
          <a:ext cx="4299527" cy="2746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8" r:lo="rId39" r:qs="rId40" r:cs="rId41"/>
          </a:graphicData>
        </a:graphic>
      </p:graphicFrame>
      <p:pic>
        <p:nvPicPr>
          <p:cNvPr id="9" name="çğl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387926" y="110066"/>
            <a:ext cx="4223327" cy="1219201"/>
          </a:xfrm>
          <a:prstGeom prst="rect">
            <a:avLst/>
          </a:prstGeom>
        </p:spPr>
      </p:pic>
      <p:pic>
        <p:nvPicPr>
          <p:cNvPr id="10" name="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4886408" y="148651"/>
            <a:ext cx="4166198" cy="1070549"/>
          </a:xfrm>
          <a:prstGeom prst="rect">
            <a:avLst/>
          </a:prstGeom>
        </p:spPr>
      </p:pic>
      <p:pic>
        <p:nvPicPr>
          <p:cNvPr id="11" name="99c6d01b-dd55-4fab-a5cc-89902255da66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4766934" y="1407064"/>
            <a:ext cx="4285672" cy="1211445"/>
          </a:xfrm>
          <a:prstGeom prst="rect">
            <a:avLst/>
          </a:prstGeom>
        </p:spPr>
      </p:pic>
      <p:pic>
        <p:nvPicPr>
          <p:cNvPr id="12" name="a2c7074c-965d-44e3-ae4e-c02251cc8ca8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6"/>
          <a:stretch>
            <a:fillRect/>
          </a:stretch>
        </p:blipFill>
        <p:spPr>
          <a:xfrm>
            <a:off x="4783098" y="2789398"/>
            <a:ext cx="4269508" cy="1231399"/>
          </a:xfrm>
          <a:prstGeom prst="rect">
            <a:avLst/>
          </a:prstGeom>
        </p:spPr>
      </p:pic>
      <p:pic>
        <p:nvPicPr>
          <p:cNvPr id="13" name="51f9042d-93d5-4735-a794-90cc8774578b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4783097" y="4122069"/>
            <a:ext cx="4139229" cy="1140862"/>
          </a:xfrm>
          <a:prstGeom prst="rect">
            <a:avLst/>
          </a:prstGeom>
        </p:spPr>
      </p:pic>
      <p:pic>
        <p:nvPicPr>
          <p:cNvPr id="15" name="37006cb2-bc29-494a-b134-a1d925803e75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4856388" y="5432731"/>
            <a:ext cx="4196217" cy="1285600"/>
          </a:xfrm>
          <a:prstGeom prst="rect">
            <a:avLst/>
          </a:prstGeom>
        </p:spPr>
      </p:pic>
      <p:pic>
        <p:nvPicPr>
          <p:cNvPr id="14" name="dd951464-847b-4bf5-9be5-42d1bdabd28c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9"/>
          <a:stretch>
            <a:fillRect/>
          </a:stretch>
        </p:blipFill>
        <p:spPr>
          <a:xfrm>
            <a:off x="198579" y="5452741"/>
            <a:ext cx="4412673" cy="1314450"/>
          </a:xfrm>
          <a:prstGeom prst="rect">
            <a:avLst/>
          </a:prstGeom>
        </p:spPr>
      </p:pic>
      <p:pic>
        <p:nvPicPr>
          <p:cNvPr id="20" name="d96a46d5-b27a-4f3e-ba78-dc1c2df4d549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228599" y="2789397"/>
            <a:ext cx="4412674" cy="1231399"/>
          </a:xfrm>
          <a:prstGeom prst="rect">
            <a:avLst/>
          </a:prstGeom>
        </p:spPr>
      </p:pic>
      <p:pic>
        <p:nvPicPr>
          <p:cNvPr id="21" name="97d31a60-8609-4a75-a693-efd080801bf6">
            <a:hlinkClick r:id="" action="ppaction://media"/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222272" y="1459256"/>
            <a:ext cx="4388979" cy="1263369"/>
          </a:xfrm>
          <a:prstGeom prst="rect">
            <a:avLst/>
          </a:prstGeom>
        </p:spPr>
      </p:pic>
      <p:pic>
        <p:nvPicPr>
          <p:cNvPr id="22" name="5fa3b460-78ae-4bd8-8852-28db3059f962">
            <a:hlinkClick r:id="" action="ppaction://media"/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222272" y="4087568"/>
            <a:ext cx="4419000" cy="1259524"/>
          </a:xfrm>
          <a:prstGeom prst="rect">
            <a:avLst/>
          </a:prstGeom>
        </p:spPr>
      </p:pic>
      <p:sp>
        <p:nvSpPr>
          <p:cNvPr id="23" name="Dikdörtgen 22"/>
          <p:cNvSpPr/>
          <p:nvPr/>
        </p:nvSpPr>
        <p:spPr>
          <a:xfrm>
            <a:off x="1714500" y="5086350"/>
            <a:ext cx="1443038" cy="1765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28599" y="4087568"/>
            <a:ext cx="1042989" cy="1843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1714500" y="2457450"/>
            <a:ext cx="1614488" cy="2651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721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2" name="click.wav"/>
          </p:stSnd>
        </p:sndAc>
      </p:transition>
    </mc:Choice>
    <mc:Fallback xmlns="">
      <p:transition spd="slow">
        <p:cover/>
        <p:sndAc>
          <p:stSnd>
            <p:snd r:embed="rId5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256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25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258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video>
              <p:cMediaNode vol="80000">
                <p:cTn id="259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260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261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262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263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264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40328" y="1676400"/>
            <a:ext cx="11651671" cy="4391892"/>
          </a:xfrm>
        </p:spPr>
        <p:txBody>
          <a:bodyPr>
            <a:normAutofit fontScale="90000"/>
          </a:bodyPr>
          <a:lstStyle/>
          <a:p>
            <a:r>
              <a:rPr lang="tr-TR" dirty="0">
                <a:latin typeface="Arial Black" panose="020B0A04020102020204" pitchFamily="34" charset="0"/>
              </a:rPr>
              <a:t>VACABULARY</a:t>
            </a:r>
            <a:br>
              <a:rPr lang="tr-TR" dirty="0">
                <a:latin typeface="Arial Black" panose="020B0A04020102020204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Fantastic – Fantastik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Helpful – Yardım sever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Stubborn – İnatçı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Hardworkind – Çalışkan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Lazy – Tembel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Funny/Entertaining - Eğlenceli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Friendly – Arkadaş canlısı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Teririfying/Frightenning/Scary – Korkunç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Strong – Güçlü</a:t>
            </a:r>
            <a:br>
              <a:rPr lang="tr-TR" dirty="0">
                <a:latin typeface="Bahnschrift SemiBold" panose="020B0502040204020203" pitchFamily="34" charset="0"/>
              </a:rPr>
            </a:br>
            <a:endParaRPr lang="tr-TR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42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26472" y="739576"/>
            <a:ext cx="10058400" cy="5855188"/>
          </a:xfrm>
        </p:spPr>
        <p:txBody>
          <a:bodyPr>
            <a:normAutofit fontScale="90000"/>
          </a:bodyPr>
          <a:lstStyle/>
          <a:p>
            <a:r>
              <a:rPr lang="tr-TR" dirty="0">
                <a:latin typeface="Bahnschrift SemiBold SemiConden" panose="020B0502040204020203" pitchFamily="34" charset="0"/>
              </a:rPr>
              <a:t>Weak – Zayıf</a:t>
            </a:r>
            <a:br>
              <a:rPr lang="tr-TR" dirty="0">
                <a:latin typeface="Bahnschrift SemiBold SemiConden" panose="020B0502040204020203" pitchFamily="34" charset="0"/>
              </a:rPr>
            </a:br>
            <a:r>
              <a:rPr lang="tr-TR" dirty="0">
                <a:latin typeface="Bahnschrift SemiBold SemiConden" panose="020B0502040204020203" pitchFamily="34" charset="0"/>
              </a:rPr>
              <a:t>Clever/Intellingent – Akıllı</a:t>
            </a:r>
            <a:br>
              <a:rPr lang="tr-TR" dirty="0">
                <a:latin typeface="Bahnschrift SemiBold SemiConden" panose="020B0502040204020203" pitchFamily="34" charset="0"/>
              </a:rPr>
            </a:br>
            <a:r>
              <a:rPr lang="tr-TR" dirty="0">
                <a:latin typeface="Bahnschrift SemiBold SemiConden" panose="020B0502040204020203" pitchFamily="34" charset="0"/>
              </a:rPr>
              <a:t>Brave – Cesur</a:t>
            </a:r>
            <a:br>
              <a:rPr lang="tr-TR" dirty="0">
                <a:latin typeface="Bahnschrift SemiBold SemiConden" panose="020B0502040204020203" pitchFamily="34" charset="0"/>
              </a:rPr>
            </a:br>
            <a:r>
              <a:rPr lang="tr-TR" dirty="0">
                <a:latin typeface="Bahnschrift SemiBold SemiConden" panose="020B0502040204020203" pitchFamily="34" charset="0"/>
              </a:rPr>
              <a:t>Cowardly – Korkak</a:t>
            </a:r>
            <a:br>
              <a:rPr lang="tr-TR" dirty="0">
                <a:latin typeface="Bahnschrift SemiBold SemiConden" panose="020B0502040204020203" pitchFamily="34" charset="0"/>
              </a:rPr>
            </a:br>
            <a:r>
              <a:rPr lang="tr-TR" dirty="0">
                <a:latin typeface="Bahnschrift SemiBold SemiConden" panose="020B0502040204020203" pitchFamily="34" charset="0"/>
              </a:rPr>
              <a:t>Exciting – Heyecan verici</a:t>
            </a:r>
            <a:br>
              <a:rPr lang="tr-TR" dirty="0">
                <a:latin typeface="Bahnschrift SemiBold SemiConden" panose="020B0502040204020203" pitchFamily="34" charset="0"/>
              </a:rPr>
            </a:br>
            <a:r>
              <a:rPr lang="tr-TR" dirty="0">
                <a:latin typeface="Bahnschrift SemiBold SemiConden" panose="020B0502040204020203" pitchFamily="34" charset="0"/>
              </a:rPr>
              <a:t>Bad – Kötü</a:t>
            </a:r>
            <a:br>
              <a:rPr lang="tr-TR" dirty="0">
                <a:latin typeface="Bahnschrift SemiBold SemiConden" panose="020B0502040204020203" pitchFamily="34" charset="0"/>
              </a:rPr>
            </a:br>
            <a:r>
              <a:rPr lang="tr-TR" dirty="0">
                <a:latin typeface="Bahnschrift SemiBold SemiConden" panose="020B0502040204020203" pitchFamily="34" charset="0"/>
              </a:rPr>
              <a:t>Good – İyi</a:t>
            </a:r>
            <a:br>
              <a:rPr lang="tr-TR" dirty="0">
                <a:latin typeface="Bahnschrift SemiBold SemiConden" panose="020B0502040204020203" pitchFamily="34" charset="0"/>
              </a:rPr>
            </a:br>
            <a:r>
              <a:rPr lang="tr-TR" dirty="0">
                <a:latin typeface="Bahnschrift SemiBold SemiConden" panose="020B0502040204020203" pitchFamily="34" charset="0"/>
              </a:rPr>
              <a:t>Angry – Kızgın</a:t>
            </a:r>
            <a:br>
              <a:rPr lang="tr-TR" dirty="0">
                <a:latin typeface="Bahnschrift SemiBold SemiConden" panose="020B0502040204020203" pitchFamily="34" charset="0"/>
              </a:rPr>
            </a:br>
            <a:r>
              <a:rPr lang="tr-TR" dirty="0">
                <a:latin typeface="Bahnschrift SemiBold SemiConden" panose="020B0502040204020203" pitchFamily="34" charset="0"/>
              </a:rPr>
              <a:t> Interesting – İlginç</a:t>
            </a:r>
            <a:br>
              <a:rPr lang="tr-TR" dirty="0">
                <a:latin typeface="Bahnschrift SemiBold SemiConden" panose="020B0502040204020203" pitchFamily="34" charset="0"/>
              </a:rPr>
            </a:br>
            <a:r>
              <a:rPr lang="tr-TR" dirty="0">
                <a:latin typeface="Bahnschrift SemiBold SemiConden" panose="020B0502040204020203" pitchFamily="34" charset="0"/>
              </a:rPr>
              <a:t>Hero/Superhero – Kahraman</a:t>
            </a:r>
            <a:br>
              <a:rPr lang="tr-TR" dirty="0">
                <a:latin typeface="Bahnschrift SemiBold SemiConden" panose="020B0502040204020203" pitchFamily="34" charset="0"/>
              </a:rPr>
            </a:br>
            <a:endParaRPr lang="tr-TR" dirty="0"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51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454" y="678873"/>
            <a:ext cx="11319163" cy="5805053"/>
          </a:xfrm>
        </p:spPr>
        <p:txBody>
          <a:bodyPr>
            <a:normAutofit fontScale="90000"/>
          </a:bodyPr>
          <a:lstStyle/>
          <a:p>
            <a:r>
              <a:rPr lang="tr-TR" dirty="0">
                <a:latin typeface="Bahnschrift SemiBold" panose="020B0502040204020203" pitchFamily="34" charset="0"/>
              </a:rPr>
              <a:t>Beautiful – Güzel                 Quiet – Sessiz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Ugly – Çirkin                        Noisy - Gürültülü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Boring – Sıkıcı                      Pleasont –Hoş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Evil – Kötü karakter             Cool - Havalı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Honest – Dürüst                   Relaxing -Sakin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Great – Mükemmel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Kind/Polite – Nazik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Rude – Kaba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Absurd – Saçma</a:t>
            </a:r>
            <a:br>
              <a:rPr lang="tr-TR" dirty="0">
                <a:latin typeface="Bahnschrift SemiBold" panose="020B0502040204020203" pitchFamily="34" charset="0"/>
              </a:rPr>
            </a:br>
            <a:r>
              <a:rPr lang="tr-TR" dirty="0">
                <a:latin typeface="Bahnschrift SemiBold" panose="020B0502040204020203" pitchFamily="34" charset="0"/>
              </a:rPr>
              <a:t>Terrible – Berbat</a:t>
            </a:r>
            <a:br>
              <a:rPr lang="tr-TR" dirty="0">
                <a:latin typeface="Bahnschrift SemiBold" panose="020B0502040204020203" pitchFamily="34" charset="0"/>
              </a:rPr>
            </a:br>
            <a:endParaRPr lang="tr-TR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39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 rot="20278527">
            <a:off x="207817" y="-685800"/>
            <a:ext cx="10058400" cy="1371600"/>
          </a:xfrm>
        </p:spPr>
        <p:txBody>
          <a:bodyPr/>
          <a:lstStyle/>
          <a:p>
            <a:r>
              <a:rPr lang="tr-TR" dirty="0">
                <a:latin typeface="Arial Black" panose="020B0A04020102020204" pitchFamily="34" charset="0"/>
              </a:rPr>
              <a:t>SAMPLE</a:t>
            </a:r>
          </a:p>
        </p:txBody>
      </p:sp>
      <p:cxnSp>
        <p:nvCxnSpPr>
          <p:cNvPr id="6" name="Düz Bağlayıcı 5"/>
          <p:cNvCxnSpPr/>
          <p:nvPr/>
        </p:nvCxnSpPr>
        <p:spPr>
          <a:xfrm flipV="1">
            <a:off x="831272" y="969818"/>
            <a:ext cx="2646218" cy="12607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218" y="415636"/>
            <a:ext cx="1329037" cy="1704109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4184072" y="690320"/>
            <a:ext cx="738447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Impact" panose="020B0806030902050204" pitchFamily="34" charset="0"/>
              </a:rPr>
              <a:t>What is your fovorite movie ?</a:t>
            </a:r>
          </a:p>
          <a:p>
            <a:pPr marL="342900" indent="-342900">
              <a:buFontTx/>
              <a:buChar char="-"/>
            </a:pPr>
            <a:r>
              <a:rPr lang="tr-TR" sz="2400" dirty="0">
                <a:solidFill>
                  <a:srgbClr val="FF0000"/>
                </a:solidFill>
                <a:latin typeface="Impact" panose="020B0806030902050204" pitchFamily="34" charset="0"/>
              </a:rPr>
              <a:t>I like Hotel Transylvania</a:t>
            </a:r>
          </a:p>
          <a:p>
            <a:r>
              <a:rPr lang="tr-TR" sz="2400" dirty="0">
                <a:latin typeface="Impact" panose="020B0806030902050204" pitchFamily="34" charset="0"/>
              </a:rPr>
              <a:t>Who is your fovorite movie character?</a:t>
            </a:r>
          </a:p>
          <a:p>
            <a:pPr marL="342900" indent="-342900">
              <a:buFontTx/>
              <a:buChar char="-"/>
            </a:pPr>
            <a:r>
              <a:rPr lang="tr-TR" sz="2400" dirty="0">
                <a:solidFill>
                  <a:srgbClr val="FF0000"/>
                </a:solidFill>
                <a:latin typeface="Impact" panose="020B0806030902050204" pitchFamily="34" charset="0"/>
              </a:rPr>
              <a:t>Mavis</a:t>
            </a:r>
          </a:p>
          <a:p>
            <a:r>
              <a:rPr lang="tr-TR" sz="2400" dirty="0">
                <a:solidFill>
                  <a:srgbClr val="0070C0"/>
                </a:solidFill>
                <a:latin typeface="Impact" panose="020B0806030902050204" pitchFamily="34" charset="0"/>
              </a:rPr>
              <a:t>let's remember</a:t>
            </a:r>
          </a:p>
          <a:p>
            <a:r>
              <a:rPr lang="tr-TR" sz="4000" dirty="0">
                <a:latin typeface="Impact" panose="020B0806030902050204" pitchFamily="34" charset="0"/>
              </a:rPr>
              <a:t>😃       ☹        👿        😍</a:t>
            </a:r>
          </a:p>
          <a:p>
            <a:r>
              <a:rPr lang="tr-TR" sz="2000" dirty="0">
                <a:latin typeface="Impact" panose="020B0806030902050204" pitchFamily="34" charset="0"/>
              </a:rPr>
              <a:t>Like             dislike              Hate                 Love</a:t>
            </a:r>
          </a:p>
          <a:p>
            <a:r>
              <a:rPr lang="tr-TR" sz="2000" dirty="0">
                <a:latin typeface="Impact" panose="020B0806030902050204" pitchFamily="34" charset="0"/>
              </a:rPr>
              <a:t>Enjoy          don’t like</a:t>
            </a:r>
          </a:p>
          <a:p>
            <a:r>
              <a:rPr lang="tr-TR" sz="2000" dirty="0">
                <a:latin typeface="Impact" panose="020B0806030902050204" pitchFamily="34" charset="0"/>
              </a:rPr>
              <a:t>                     </a:t>
            </a:r>
          </a:p>
        </p:txBody>
      </p:sp>
      <p:sp>
        <p:nvSpPr>
          <p:cNvPr id="10" name="Çapraz Köşesi Kesik Dikdörtgen 9"/>
          <p:cNvSpPr/>
          <p:nvPr/>
        </p:nvSpPr>
        <p:spPr>
          <a:xfrm>
            <a:off x="3991109" y="2230582"/>
            <a:ext cx="5514109" cy="1787236"/>
          </a:xfrm>
          <a:prstGeom prst="snip2Diag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273" y="4168195"/>
            <a:ext cx="1496292" cy="2170259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2604655" y="4221590"/>
            <a:ext cx="96843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Impact" panose="020B0806030902050204" pitchFamily="34" charset="0"/>
              </a:rPr>
              <a:t>What do you think abaut  Venom? (Venom hakkında ne düşününüyorsun?</a:t>
            </a:r>
          </a:p>
          <a:p>
            <a:pPr marL="342900" indent="-342900">
              <a:buFontTx/>
              <a:buChar char="-"/>
            </a:pPr>
            <a:r>
              <a:rPr lang="tr-TR" sz="2400" dirty="0">
                <a:solidFill>
                  <a:srgbClr val="FF0000"/>
                </a:solidFill>
                <a:latin typeface="Impact" panose="020B0806030902050204" pitchFamily="34" charset="0"/>
              </a:rPr>
              <a:t>I think ıt is interesting.</a:t>
            </a:r>
          </a:p>
          <a:p>
            <a:r>
              <a:rPr lang="tr-TR" sz="2400" dirty="0">
                <a:solidFill>
                  <a:srgbClr val="00B0F0"/>
                </a:solidFill>
                <a:latin typeface="Impact" panose="020B0806030902050204" pitchFamily="34" charset="0"/>
              </a:rPr>
              <a:t>                                                                                          It happens this way too</a:t>
            </a:r>
          </a:p>
          <a:p>
            <a:r>
              <a:rPr lang="tr-TR" sz="2400" dirty="0">
                <a:solidFill>
                  <a:srgbClr val="FF0000"/>
                </a:solidFill>
                <a:latin typeface="Impact" panose="020B0806030902050204" pitchFamily="34" charset="0"/>
              </a:rPr>
              <a:t>                                                                                           </a:t>
            </a:r>
            <a:r>
              <a:rPr lang="tr-TR" sz="2400" dirty="0">
                <a:solidFill>
                  <a:srgbClr val="7030A0"/>
                </a:solidFill>
                <a:latin typeface="Impact" panose="020B0806030902050204" pitchFamily="34" charset="0"/>
              </a:rPr>
              <a:t>I like Venom because I think ıt is </a:t>
            </a:r>
          </a:p>
          <a:p>
            <a:r>
              <a:rPr lang="tr-TR" sz="2400" dirty="0">
                <a:solidFill>
                  <a:srgbClr val="7030A0"/>
                </a:solidFill>
                <a:latin typeface="Impact" panose="020B0806030902050204" pitchFamily="34" charset="0"/>
              </a:rPr>
              <a:t>                                                                                            interesting</a:t>
            </a:r>
            <a:endParaRPr lang="tr-TR" sz="24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Aynı Yan Köşesi Kesik Dikdörtgen 12"/>
          <p:cNvSpPr/>
          <p:nvPr/>
        </p:nvSpPr>
        <p:spPr>
          <a:xfrm>
            <a:off x="7038109" y="4862945"/>
            <a:ext cx="4710546" cy="1302328"/>
          </a:xfrm>
          <a:prstGeom prst="snip2Same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ynı Yan Köşesi Kesik Dikdörtgen 13"/>
          <p:cNvSpPr/>
          <p:nvPr/>
        </p:nvSpPr>
        <p:spPr>
          <a:xfrm>
            <a:off x="7218218" y="4959927"/>
            <a:ext cx="4530437" cy="1378527"/>
          </a:xfrm>
          <a:prstGeom prst="snip2Same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" name="Düz Bağlayıcı 17"/>
          <p:cNvCxnSpPr/>
          <p:nvPr/>
        </p:nvCxnSpPr>
        <p:spPr>
          <a:xfrm>
            <a:off x="2923309" y="4959927"/>
            <a:ext cx="126076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3477490" y="4959927"/>
            <a:ext cx="0" cy="6650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Metin kutusu 20"/>
          <p:cNvSpPr txBox="1"/>
          <p:nvPr/>
        </p:nvSpPr>
        <p:spPr>
          <a:xfrm>
            <a:off x="3117273" y="5555824"/>
            <a:ext cx="1427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Bence</a:t>
            </a:r>
          </a:p>
        </p:txBody>
      </p:sp>
    </p:spTree>
    <p:extLst>
      <p:ext uri="{BB962C8B-B14F-4D97-AF65-F5344CB8AC3E}">
        <p14:creationId xmlns:p14="http://schemas.microsoft.com/office/powerpoint/2010/main" val="46363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 animBg="1"/>
      <p:bldP spid="14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 rot="19513958">
            <a:off x="-401782" y="-1019951"/>
            <a:ext cx="10058400" cy="1371600"/>
          </a:xfrm>
        </p:spPr>
        <p:txBody>
          <a:bodyPr/>
          <a:lstStyle/>
          <a:p>
            <a:r>
              <a:rPr lang="tr-TR" dirty="0">
                <a:latin typeface="Arial Black" panose="020B0A04020102020204" pitchFamily="34" charset="0"/>
              </a:rPr>
              <a:t>SAMPLE</a:t>
            </a:r>
          </a:p>
        </p:txBody>
      </p:sp>
      <p:cxnSp>
        <p:nvCxnSpPr>
          <p:cNvPr id="4" name="Düz Bağlayıcı 3"/>
          <p:cNvCxnSpPr/>
          <p:nvPr/>
        </p:nvCxnSpPr>
        <p:spPr>
          <a:xfrm flipV="1">
            <a:off x="858982" y="1122218"/>
            <a:ext cx="2147455" cy="16486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543" y="720437"/>
            <a:ext cx="2047547" cy="269254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6995" y="720437"/>
            <a:ext cx="2152532" cy="269254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704109" y="3574473"/>
            <a:ext cx="96843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Ink Free" panose="03080402000500000000" pitchFamily="66" charset="0"/>
              </a:rPr>
              <a:t>It is name is Harry Potter. I love Harry Potter. It is fantastic movie.My fovorite character Hormonie because she is brave. It is about magician kid and adventures</a:t>
            </a:r>
          </a:p>
        </p:txBody>
      </p:sp>
    </p:spTree>
    <p:extLst>
      <p:ext uri="{BB962C8B-B14F-4D97-AF65-F5344CB8AC3E}">
        <p14:creationId xmlns:p14="http://schemas.microsoft.com/office/powerpoint/2010/main" val="134486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 rot="19577857">
            <a:off x="-263237" y="-1116934"/>
            <a:ext cx="10058400" cy="1371600"/>
          </a:xfrm>
        </p:spPr>
        <p:txBody>
          <a:bodyPr/>
          <a:lstStyle/>
          <a:p>
            <a:r>
              <a:rPr lang="tr-TR" dirty="0">
                <a:latin typeface="Arial Black" panose="020B0A04020102020204" pitchFamily="34" charset="0"/>
              </a:rPr>
              <a:t>SAMPLE</a:t>
            </a:r>
          </a:p>
        </p:txBody>
      </p:sp>
      <p:cxnSp>
        <p:nvCxnSpPr>
          <p:cNvPr id="4" name="Düz Bağlayıcı 3"/>
          <p:cNvCxnSpPr/>
          <p:nvPr/>
        </p:nvCxnSpPr>
        <p:spPr>
          <a:xfrm flipV="1">
            <a:off x="942109" y="1108364"/>
            <a:ext cx="2105891" cy="14408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127" y="591447"/>
            <a:ext cx="3089564" cy="3775744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6303818" y="540327"/>
            <a:ext cx="53894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latin typeface="Impact" panose="020B0806030902050204" pitchFamily="34" charset="0"/>
              </a:rPr>
              <a:t>What is the name of the movie?</a:t>
            </a:r>
          </a:p>
          <a:p>
            <a:r>
              <a:rPr lang="tr-TR" sz="2400" dirty="0">
                <a:latin typeface="Ink Free" panose="03080402000500000000" pitchFamily="66" charset="0"/>
              </a:rPr>
              <a:t>It’s name is ‘’Ice Age’’</a:t>
            </a:r>
          </a:p>
          <a:p>
            <a:r>
              <a:rPr lang="tr-TR" sz="2400" dirty="0">
                <a:latin typeface="Impact" panose="020B0806030902050204" pitchFamily="34" charset="0"/>
              </a:rPr>
              <a:t>What type of movie is ıt?</a:t>
            </a:r>
          </a:p>
          <a:p>
            <a:r>
              <a:rPr lang="tr-TR" sz="2400" dirty="0">
                <a:latin typeface="Ink Free" panose="03080402000500000000" pitchFamily="66" charset="0"/>
              </a:rPr>
              <a:t>It is animation</a:t>
            </a:r>
          </a:p>
          <a:p>
            <a:r>
              <a:rPr lang="tr-TR" sz="2400" dirty="0">
                <a:latin typeface="Impact" panose="020B0806030902050204" pitchFamily="34" charset="0"/>
              </a:rPr>
              <a:t>What time is the movie?</a:t>
            </a:r>
          </a:p>
          <a:p>
            <a:r>
              <a:rPr lang="tr-TR" sz="2400" dirty="0">
                <a:latin typeface="Ink Free" panose="03080402000500000000" pitchFamily="66" charset="0"/>
              </a:rPr>
              <a:t>It is eight p.m.</a:t>
            </a:r>
          </a:p>
          <a:p>
            <a:r>
              <a:rPr lang="tr-TR" sz="2400" dirty="0">
                <a:latin typeface="Impact" panose="020B0806030902050204" pitchFamily="34" charset="0"/>
              </a:rPr>
              <a:t>Whwn is the movie on?</a:t>
            </a:r>
          </a:p>
          <a:p>
            <a:r>
              <a:rPr lang="tr-TR" sz="2400" dirty="0">
                <a:latin typeface="Ink Free" panose="03080402000500000000" pitchFamily="66" charset="0"/>
              </a:rPr>
              <a:t>It is on June, 30</a:t>
            </a:r>
          </a:p>
          <a:p>
            <a:r>
              <a:rPr lang="tr-TR" sz="2400" dirty="0">
                <a:latin typeface="Impact" panose="020B0806030902050204" pitchFamily="34" charset="0"/>
              </a:rPr>
              <a:t>Where is the movie?</a:t>
            </a:r>
          </a:p>
          <a:p>
            <a:r>
              <a:rPr lang="tr-TR" sz="2400" dirty="0">
                <a:latin typeface="Ink Free" panose="03080402000500000000" pitchFamily="66" charset="0"/>
              </a:rPr>
              <a:t>It is at Aurora Cinema</a:t>
            </a:r>
          </a:p>
          <a:p>
            <a:endParaRPr lang="tr-TR" sz="2400" dirty="0">
              <a:latin typeface="Ink Free" panose="03080402000500000000" pitchFamily="66" charset="0"/>
            </a:endParaRPr>
          </a:p>
          <a:p>
            <a:endParaRPr lang="tr-TR" sz="2400" dirty="0">
              <a:latin typeface="Impact" panose="020B080603090205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768436" y="540327"/>
            <a:ext cx="231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Aurora Cinema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257799" y="540327"/>
            <a:ext cx="1648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20:00</a:t>
            </a: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872229" y="855572"/>
            <a:ext cx="431589" cy="1693664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4059382" y="3588327"/>
            <a:ext cx="477981" cy="332509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Düz Ok Bağlayıcısı 13"/>
          <p:cNvCxnSpPr/>
          <p:nvPr/>
        </p:nvCxnSpPr>
        <p:spPr>
          <a:xfrm flipV="1">
            <a:off x="4572000" y="3477491"/>
            <a:ext cx="2923309" cy="263236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776872" y="540327"/>
            <a:ext cx="1480927" cy="31524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Düz Ok Bağlayıcısı 16"/>
          <p:cNvCxnSpPr>
            <a:stCxn id="7" idx="2"/>
          </p:cNvCxnSpPr>
          <p:nvPr/>
        </p:nvCxnSpPr>
        <p:spPr>
          <a:xfrm>
            <a:off x="4925291" y="909659"/>
            <a:ext cx="2570018" cy="3062297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383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  <p:sndAc>
          <p:stSnd>
            <p:snd r:embed="rId2" name="click.wav"/>
          </p:stSnd>
        </p:sndAc>
      </p:transition>
    </mc:Choice>
    <mc:Fallback xmlns="">
      <p:transition spd="slow">
        <p:cover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bun">
  <a:themeElements>
    <a:clrScheme name="Mor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Sabu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bu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Sabun</Template>
  <TotalTime>248</TotalTime>
  <Words>1077</Words>
  <Application>Microsoft Office PowerPoint</Application>
  <PresentationFormat>Geniş ekran</PresentationFormat>
  <Paragraphs>101</Paragraphs>
  <Slides>22</Slides>
  <Notes>0</Notes>
  <HiddenSlides>0</HiddenSlides>
  <MMClips>20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30" baseType="lpstr">
      <vt:lpstr>Arial Black</vt:lpstr>
      <vt:lpstr>Bahnschrift SemiBold</vt:lpstr>
      <vt:lpstr>Bahnschrift SemiBold SemiConden</vt:lpstr>
      <vt:lpstr>Garamond</vt:lpstr>
      <vt:lpstr>Impact</vt:lpstr>
      <vt:lpstr>Ink Free</vt:lpstr>
      <vt:lpstr>Segoe UI Black</vt:lpstr>
      <vt:lpstr>Sabun</vt:lpstr>
      <vt:lpstr>PowerPoint Sunusu</vt:lpstr>
      <vt:lpstr>TYPES OF MOVIES</vt:lpstr>
      <vt:lpstr>TYPES OF MOVIES</vt:lpstr>
      <vt:lpstr>VACABULARY Fantastic – Fantastik Helpful – Yardım sever Stubborn – İnatçı Hardworkind – Çalışkan Lazy – Tembel Funny/Entertaining - Eğlenceli Friendly – Arkadaş canlısı Teririfying/Frightenning/Scary – Korkunç Strong – Güçlü </vt:lpstr>
      <vt:lpstr>Weak – Zayıf Clever/Intellingent – Akıllı Brave – Cesur Cowardly – Korkak Exciting – Heyecan verici Bad – Kötü Good – İyi Angry – Kızgın  Interesting – İlginç Hero/Superhero – Kahraman </vt:lpstr>
      <vt:lpstr>Beautiful – Güzel                 Quiet – Sessiz Ugly – Çirkin                        Noisy - Gürültülü Boring – Sıkıcı                      Pleasont –Hoş Evil – Kötü karakter             Cool - Havalı Honest – Dürüst                   Relaxing -Sakin Great – Mükemmel Kind/Polite – Nazik Rude – Kaba Absurd – Saçma Terrible – Berbat </vt:lpstr>
      <vt:lpstr>SAMPLE</vt:lpstr>
      <vt:lpstr>SAMPLE</vt:lpstr>
      <vt:lpstr>SAMPLE</vt:lpstr>
      <vt:lpstr>ACTİVİTY DESCRIBE YOUR FOVORİTE MOVİE CHARACTTER.  My fovorite movie character is_Hormonie. She’s in a  Harry Potter movie She’s brave. She like cat . She doesn’t like bad person She can magic   Let's introduce the hulk, the superhero</vt:lpstr>
      <vt:lpstr>PowerPoint Sunusu</vt:lpstr>
      <vt:lpstr>. </vt:lpstr>
      <vt:lpstr>PowerPoint Sunusu</vt:lpstr>
      <vt:lpstr>.</vt:lpstr>
      <vt:lpstr> </vt:lpstr>
      <vt:lpstr>a) Let’s …….. (Haydi…..) -Let’s eat pizza. -Let’s go to cinema.   b) What about ……..? (…. Yapmaya ne dersin?)        How about ……..? (…. Yapmaya ne dersin?) -What about eating pizza? -How  about going to cinema?         </vt:lpstr>
      <vt:lpstr>c) Would you like ……?( …. yapmak ister misin?) -Would you like (to eat) pizza? -Would you like to go to cinema?  d) Why don’t you/we ……..? (Niçin …. Yapmıyorsun/yapmıyoruz?)  -Why don’t we eat pizza? - Why don’t you go to cinema? </vt:lpstr>
      <vt:lpstr>e) Shall we ….? ( …. yapalım mı?) -Shall we eat pizza? - Shall we go to cinema?  f) Do you want ……..? ( …. yapmak ister misin?)        - Do you want (to eat) pizza?   </vt:lpstr>
      <vt:lpstr>Accept  (KABUL ETME)</vt:lpstr>
      <vt:lpstr>Refuse (REDDETMEK) </vt:lpstr>
      <vt:lpstr>Unit 6 is over. This is my favorite unit and I hope it will be your favorite too. See you all bye bye </vt:lpstr>
      <vt:lpstr>GOOD BYE SEE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Ravza</dc:creator>
  <cp:lastModifiedBy>serkan demir</cp:lastModifiedBy>
  <cp:revision>30</cp:revision>
  <dcterms:created xsi:type="dcterms:W3CDTF">2022-03-03T14:41:32Z</dcterms:created>
  <dcterms:modified xsi:type="dcterms:W3CDTF">2023-01-20T13:45:27Z</dcterms:modified>
</cp:coreProperties>
</file>