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9" r:id="rId3"/>
    <p:sldId id="262" r:id="rId4"/>
    <p:sldId id="257" r:id="rId5"/>
    <p:sldId id="258" r:id="rId6"/>
    <p:sldId id="260" r:id="rId7"/>
    <p:sldId id="261" r:id="rId8"/>
    <p:sldId id="263" r:id="rId9"/>
    <p:sldId id="267" r:id="rId10"/>
    <p:sldId id="268" r:id="rId11"/>
    <p:sldId id="265" r:id="rId12"/>
    <p:sldId id="264" r:id="rId13"/>
    <p:sldId id="269" r:id="rId14"/>
    <p:sldId id="266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46" autoAdjust="0"/>
  </p:normalViewPr>
  <p:slideViewPr>
    <p:cSldViewPr snapToGrid="0">
      <p:cViewPr varScale="1">
        <p:scale>
          <a:sx n="80" d="100"/>
          <a:sy n="80" d="100"/>
        </p:scale>
        <p:origin x="3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10688-4E7F-4BB5-90F2-28B76940C67F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55255-24D9-401D-BCD5-5A081AF1E5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3062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1501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5280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024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5426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219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4839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3629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3648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5255-24D9-401D-BCD5-5A081AF1E5A1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415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6358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556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2068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0094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155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0064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6414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390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929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273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777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835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4587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577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6760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940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F4173-6AD5-4A44-A27A-69480390C63B}" type="datetimeFigureOut">
              <a:rPr lang="tr-TR" smtClean="0"/>
              <a:t>18.01.2023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2ED1877-99F9-4EDF-B65F-C1BB58DCB5C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85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0A45E7-F187-7B97-14B9-1C3419A8D1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5.SINIF  İNGİLİZCE 4.ÜNİTE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1AA154E-5C1A-977B-3E11-E87D33F7E7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2023-2024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003053F-0951-C6A5-D6E8-5685ED303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6" y="922422"/>
            <a:ext cx="2940217" cy="3272589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BB072A10-F83B-CDEF-2F55-AAD16CADE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1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A323CFF-3C35-9F0E-15D0-8C40A50BC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LEAVİNG SCHOOL</a:t>
            </a:r>
          </a:p>
        </p:txBody>
      </p:sp>
      <p:pic>
        <p:nvPicPr>
          <p:cNvPr id="10" name="İçerik Yer Tutucusu 9">
            <a:extLst>
              <a:ext uri="{FF2B5EF4-FFF2-40B4-BE49-F238E27FC236}">
                <a16:creationId xmlns:a16="http://schemas.microsoft.com/office/drawing/2014/main" id="{A9469EBC-3F81-6D40-6C9B-897F943D2E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383" y="471509"/>
            <a:ext cx="6699565" cy="3541198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52ACCB7-9038-C4E2-9068-D75683FC8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OKULDAN ÇIKARIM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CD7861C-6134-A82E-3B38-94B8D864EC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47" y="2610511"/>
            <a:ext cx="3706384" cy="4125367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77A03341-6E15-58DC-790D-1B8713BEB3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1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8EC1615-F418-D6CA-8BC3-4AB208A0A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DO HOMEWORK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299456EA-366A-D147-4B27-4A81CEBCF0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44" y="1040260"/>
            <a:ext cx="5372396" cy="3886847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4BB37F5-EDDE-BDCB-47B8-B8C76A509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4128" y="2275261"/>
            <a:ext cx="4389120" cy="3762294"/>
          </a:xfrm>
        </p:spPr>
        <p:txBody>
          <a:bodyPr/>
          <a:lstStyle/>
          <a:p>
            <a:r>
              <a:rPr lang="tr-TR" dirty="0"/>
              <a:t>EV ÖDEVİMİ YAPARIM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5832464-C084-6279-4B3F-F028EFBEA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468" y="2700990"/>
            <a:ext cx="3367286" cy="3747936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23877951-8B1F-F22E-BFBE-5E36FE0357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8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0D54025-5542-EC82-F798-81B96AD1E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HAVE DİNNER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CE7B5348-F97F-455D-F936-4B97D34E17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45" y="886470"/>
            <a:ext cx="4235946" cy="4235946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6497CD7-D553-78B1-2EE2-79A7EFC1742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AKŞAM YEMEĞİMİ YERİM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D659DE3-DD15-CF18-0E07-0527790757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810" y="2915629"/>
            <a:ext cx="3008698" cy="3348812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ACFD1EAE-0662-EB91-5EA6-69C4E6ACC5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723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0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37A0B6-9FEB-6F72-5B01-BCC50641E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BRUSHİNG TEETH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2F8F465-0204-7659-97F8-442E0B84EE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066" y="512402"/>
            <a:ext cx="6420667" cy="4272662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0173DDE-1E90-3C4D-ABFD-FA0EFBE7F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DİŞİMİ FIRÇALARIM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F635EB8-D50D-21D4-88A6-0ECB901E8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90" y="2903028"/>
            <a:ext cx="2695731" cy="3000466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E17892F9-0C44-42FE-4EB8-BBC3C0BF8B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2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3A55A7C-3290-1CEE-9D16-F7F75D0D6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GO TO SLEEP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1C6CF2ED-D268-3E4A-109C-FC1E089ADB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998" y="845598"/>
            <a:ext cx="5506950" cy="3912833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DD04534-4799-7ADF-8385-F7BF17E7866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UYURUM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20BC52D-A36C-0250-6B1E-51F88F06B3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247" y="2447734"/>
            <a:ext cx="3380186" cy="3762294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64509210-D32C-BF22-0C57-E6740CA6DF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-106211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6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79803B0-A40C-6CE4-ECF4-CB492EF5B2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2.ÇIKTI PLUS SİZE AİT +</a:t>
            </a:r>
            <a:br>
              <a:rPr lang="tr-TR" dirty="0"/>
            </a:b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1FB10CA-3735-7A67-2D3B-EC8138E1D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032" y="3165765"/>
            <a:ext cx="3561347" cy="396393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4F84276A-BB6F-4514-CA51-8214DDA4BA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-87549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7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13E141EA-8703-8D5B-3CD7-F290F425E7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SORU 1</a:t>
            </a:r>
          </a:p>
        </p:txBody>
      </p:sp>
      <p:sp>
        <p:nvSpPr>
          <p:cNvPr id="5" name="Alt Başlık 4">
            <a:extLst>
              <a:ext uri="{FF2B5EF4-FFF2-40B4-BE49-F238E27FC236}">
                <a16:creationId xmlns:a16="http://schemas.microsoft.com/office/drawing/2014/main" id="{982ECD23-59F4-3F42-429E-2B4A634BC8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HAVE BREAKFASTIN TÜRKÇESİ NEDİR</a:t>
            </a:r>
          </a:p>
          <a:p>
            <a:r>
              <a:rPr lang="tr-TR" dirty="0"/>
              <a:t>A-KAHVALTI YAPMAK B-AKŞAM YEMEĞİ YEMEK C-ÖĞLEN YEMEĞİ YEMEK</a:t>
            </a: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E1AA4066-0965-AB07-C7D5-F22E30B9B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438" y="0"/>
            <a:ext cx="3002435" cy="3341171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id="{16991A64-E4C3-D950-2643-B36600781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54" y="4665"/>
            <a:ext cx="1714649" cy="1714649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15443690-CFD0-C005-2C53-0D7203BF2DF9}"/>
              </a:ext>
            </a:extLst>
          </p:cNvPr>
          <p:cNvSpPr/>
          <p:nvPr/>
        </p:nvSpPr>
        <p:spPr>
          <a:xfrm>
            <a:off x="2006082" y="4394718"/>
            <a:ext cx="317240" cy="48519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203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4A3E2DEE-44ED-C8C3-FFE1-452A8CBD2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THANKS FOR LİSTENİNG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998C40A6-A1D4-084F-7BA4-844CD0AAA2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154" y="1368490"/>
            <a:ext cx="5845846" cy="487991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A1A376D1-5BC4-152B-0FCD-62A474B435E8}"/>
              </a:ext>
            </a:extLst>
          </p:cNvPr>
          <p:cNvSpPr/>
          <p:nvPr/>
        </p:nvSpPr>
        <p:spPr>
          <a:xfrm>
            <a:off x="8238931" y="1856792"/>
            <a:ext cx="1959428" cy="10263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4C2D67E4-DCC2-C26B-A1CB-658F968FE7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52" y="193040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4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F186D6B8-74EF-1429-20EB-FA42B7928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34" y="995394"/>
            <a:ext cx="4839780" cy="4839780"/>
          </a:xfrm>
          <a:prstGeom prst="rect">
            <a:avLst/>
          </a:prstGeom>
        </p:spPr>
      </p:pic>
      <p:sp>
        <p:nvSpPr>
          <p:cNvPr id="10" name="Başlık 9">
            <a:extLst>
              <a:ext uri="{FF2B5EF4-FFF2-40B4-BE49-F238E27FC236}">
                <a16:creationId xmlns:a16="http://schemas.microsoft.com/office/drawing/2014/main" id="{E7EE990B-F0C6-1AA4-CB7A-645354DCF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WAKE UP</a:t>
            </a:r>
          </a:p>
        </p:txBody>
      </p:sp>
      <p:pic>
        <p:nvPicPr>
          <p:cNvPr id="3" name="İçerik Yer Tutucusu 2">
            <a:extLst>
              <a:ext uri="{FF2B5EF4-FFF2-40B4-BE49-F238E27FC236}">
                <a16:creationId xmlns:a16="http://schemas.microsoft.com/office/drawing/2014/main" id="{53677E59-C4EA-31B4-3979-BBC86F12F4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63" y="2968053"/>
            <a:ext cx="3071253" cy="3418438"/>
          </a:xfrm>
        </p:spPr>
      </p:pic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A707643F-EB6F-C17A-F8D8-A65B27EEC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UYANIRIM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217FE1C-13C4-1087-1F9B-6E327FB434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13996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7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37A0B6-9FEB-6F72-5B01-BCC50641E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BRUSHİNG TEETH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2F8F465-0204-7659-97F8-442E0B84EE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066" y="512402"/>
            <a:ext cx="6420667" cy="4272662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0173DDE-1E90-3C4D-ABFD-FA0EFBE7F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DİŞİMİ FIRÇALARIM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A789560-F1A4-05BB-1A2C-C9FE21B5C3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224" y="2777068"/>
            <a:ext cx="3513275" cy="391042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8C54495-9BDC-786B-29B9-A2DE13612E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670" y="-78218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38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2D9C0B9-73A1-7986-A6BA-68824996C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HAVE BREAKFAST</a:t>
            </a: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66C15DBC-2FC5-BB57-E431-11E86B24D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884" y="971827"/>
            <a:ext cx="5957067" cy="3964157"/>
          </a:xfrm>
        </p:spPr>
      </p:pic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187B196C-7254-53E9-BC77-9D91DC0EE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KAHVALTI YAPARIM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F43B4C94-E922-B46C-8E20-C48B7A492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05" y="2531374"/>
            <a:ext cx="3321374" cy="369683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1FA981EA-98CD-EEA3-59D1-3A21035222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C315E21A-6A2C-E861-624E-62A1E002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GO TO SCHOOL BUS</a:t>
            </a: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EC421A2A-B60E-0D83-8E23-E4D775F87C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841" y="602665"/>
            <a:ext cx="6400843" cy="5034655"/>
          </a:xfrm>
        </p:spPr>
      </p:pic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E4B30695-F037-B88B-E0F5-E541209C7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OKUL OTOBÜSÜNE BİNERİM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106E23D-92C8-1763-082B-DAEDC99EB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069" y="2777068"/>
            <a:ext cx="2856153" cy="3179023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035D087E-5D0C-E8AA-31CF-966A54F794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5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8F0D368-8F1B-F155-065D-1A44FD77F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GO TO SCHOOL 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FAA6A12-A4B7-F116-B3AD-CC7647359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712" y="471509"/>
            <a:ext cx="5678488" cy="4246732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9712201-E771-F04D-0621-1070BD10A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OKULA GİDERİM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160A998-FBC2-F6A8-0260-F060E6C847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984" y="2777068"/>
            <a:ext cx="3080742" cy="3429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9247D358-FA1B-FFCE-BADA-3DC62CEAAC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7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A323CFF-3C35-9F0E-15D0-8C40A50BC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LEAVİNG SCHOOL</a:t>
            </a:r>
          </a:p>
        </p:txBody>
      </p:sp>
      <p:pic>
        <p:nvPicPr>
          <p:cNvPr id="10" name="İçerik Yer Tutucusu 9">
            <a:extLst>
              <a:ext uri="{FF2B5EF4-FFF2-40B4-BE49-F238E27FC236}">
                <a16:creationId xmlns:a16="http://schemas.microsoft.com/office/drawing/2014/main" id="{A9469EBC-3F81-6D40-6C9B-897F943D2E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383" y="471509"/>
            <a:ext cx="6699565" cy="3541198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52ACCB7-9038-C4E2-9068-D75683FC8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OKULDAN ÇIKARIM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222350A-FC28-31C6-92A5-E9A38EE0F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089" y="2777069"/>
            <a:ext cx="3181546" cy="3541199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20949486-F655-A5DB-9091-C4B5F3F4F7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EC747DD-2843-D470-C1F0-585C24559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HAVE LUNCH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5B672A69-E88F-4A85-2D30-054206F197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248" y="471509"/>
            <a:ext cx="4061572" cy="5422408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A675A9A-0A3E-FF4F-6237-B9C115502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ÖĞLEN YEMEĞİMİ YERİM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BA6F3AF-B08B-BB5B-89E7-8FEF7DB530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48" y="2984274"/>
            <a:ext cx="3056679" cy="3402217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699AC939-3712-451A-D847-CB86C6A7AB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35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3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8F0D368-8F1B-F155-065D-1A44FD77F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GO TO SCHOOL 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FAA6A12-A4B7-F116-B3AD-CC7647359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712" y="471509"/>
            <a:ext cx="5678488" cy="4246732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9712201-E771-F04D-0621-1070BD10A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OKULA GİDERİM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FB942F1-BD77-4C89-6E66-7EA1D2F5A1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9" y="2902257"/>
            <a:ext cx="2960426" cy="329508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6AFF5D58-5539-855B-E617-359F4F66F3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461" y="0"/>
            <a:ext cx="1714649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8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Yüzeyler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TM02900688[[fn=Model]]</Template>
  <TotalTime>52</TotalTime>
  <Words>141</Words>
  <Application>Microsoft Office PowerPoint</Application>
  <PresentationFormat>Geniş ekran</PresentationFormat>
  <Paragraphs>50</Paragraphs>
  <Slides>17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Wingdings 3</vt:lpstr>
      <vt:lpstr>Yüzeyler</vt:lpstr>
      <vt:lpstr>5.SINIF  İNGİLİZCE 4.ÜNİTE </vt:lpstr>
      <vt:lpstr>WAKE UP</vt:lpstr>
      <vt:lpstr>BRUSHİNG TEETH</vt:lpstr>
      <vt:lpstr>HAVE BREAKFAST</vt:lpstr>
      <vt:lpstr>GO TO SCHOOL BUS</vt:lpstr>
      <vt:lpstr>GO TO SCHOOL </vt:lpstr>
      <vt:lpstr>LEAVİNG SCHOOL</vt:lpstr>
      <vt:lpstr>HAVE LUNCH</vt:lpstr>
      <vt:lpstr>GO TO SCHOOL </vt:lpstr>
      <vt:lpstr>LEAVİNG SCHOOL</vt:lpstr>
      <vt:lpstr>DO HOMEWORK</vt:lpstr>
      <vt:lpstr>HAVE DİNNER</vt:lpstr>
      <vt:lpstr>BRUSHİNG TEETH</vt:lpstr>
      <vt:lpstr>GO TO SLEEP</vt:lpstr>
      <vt:lpstr>2.ÇIKTI PLUS SİZE AİT + </vt:lpstr>
      <vt:lpstr>SORU 1</vt:lpstr>
      <vt:lpstr>THANKS FOR LİSTENİNG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5.SINIF  İNGİLİZCE 4.ÜNİTE </dc:title>
  <dc:creator>ANI LİMZ</dc:creator>
  <cp:lastModifiedBy>serkan demir</cp:lastModifiedBy>
  <cp:revision>9</cp:revision>
  <dcterms:created xsi:type="dcterms:W3CDTF">2022-12-30T19:34:19Z</dcterms:created>
  <dcterms:modified xsi:type="dcterms:W3CDTF">2023-01-18T13:24:46Z</dcterms:modified>
</cp:coreProperties>
</file>