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9BF1B-3C66-4AAE-8C4C-AE6E15EF2706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5C1C7-B00A-44D0-BFAD-7F639EC324B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214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5C1C7-B00A-44D0-BFAD-7F639EC324B4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529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5C1C7-B00A-44D0-BFAD-7F639EC324B4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558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GEOMETRİK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4000" dirty="0"/>
              <a:t>CİSİMLER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76672"/>
            <a:ext cx="1022226" cy="102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2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EK BİLGİ : KÖŞEGEN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Komşu olmayan köşeleri birleştiren doğru parçasına köşegen denir.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786635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58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/>
              <a:t>HAZIRLAYAN:MERAL DOĞRU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ÖĞRETMENİ: SEMİHA ÜLKER  SINIF : 4/B</a:t>
            </a:r>
          </a:p>
        </p:txBody>
      </p:sp>
    </p:spTree>
    <p:extLst>
      <p:ext uri="{BB962C8B-B14F-4D97-AF65-F5344CB8AC3E}">
        <p14:creationId xmlns:p14="http://schemas.microsoft.com/office/powerpoint/2010/main" val="64378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GEOMETRİK CİSİMLER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24576"/>
          </a:xfrm>
        </p:spPr>
        <p:txBody>
          <a:bodyPr/>
          <a:lstStyle/>
          <a:p>
            <a:r>
              <a:rPr lang="tr-TR" dirty="0"/>
              <a:t>4. SINIF GEOMETRİK CİSİMLER</a:t>
            </a:r>
          </a:p>
        </p:txBody>
      </p:sp>
      <p:sp>
        <p:nvSpPr>
          <p:cNvPr id="4" name="Oval 3"/>
          <p:cNvSpPr/>
          <p:nvPr/>
        </p:nvSpPr>
        <p:spPr>
          <a:xfrm>
            <a:off x="755576" y="2204864"/>
            <a:ext cx="158417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3131840" y="2432319"/>
            <a:ext cx="2232248" cy="972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/>
          <p:cNvSpPr/>
          <p:nvPr/>
        </p:nvSpPr>
        <p:spPr>
          <a:xfrm>
            <a:off x="6372200" y="2204864"/>
            <a:ext cx="1512168" cy="11881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üp 6"/>
          <p:cNvSpPr/>
          <p:nvPr/>
        </p:nvSpPr>
        <p:spPr>
          <a:xfrm>
            <a:off x="1187624" y="4005064"/>
            <a:ext cx="1368152" cy="136815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Manyetik Disk 7"/>
          <p:cNvSpPr/>
          <p:nvPr/>
        </p:nvSpPr>
        <p:spPr>
          <a:xfrm>
            <a:off x="3779912" y="3607029"/>
            <a:ext cx="1378915" cy="1800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73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GEOMETRİK CİSİMLERİ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600" dirty="0"/>
              <a:t>İSİMLENDİRME</a:t>
            </a:r>
          </a:p>
        </p:txBody>
      </p:sp>
    </p:spTree>
    <p:extLst>
      <p:ext uri="{BB962C8B-B14F-4D97-AF65-F5344CB8AC3E}">
        <p14:creationId xmlns:p14="http://schemas.microsoft.com/office/powerpoint/2010/main" val="309480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ÜÇGENİ İSİMLENDİRME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85216" lvl="1" indent="0">
              <a:buNone/>
            </a:pPr>
            <a:endParaRPr lang="tr-TR" sz="1400" dirty="0"/>
          </a:p>
          <a:p>
            <a:endParaRPr lang="tr-TR" sz="1400" dirty="0"/>
          </a:p>
          <a:p>
            <a:r>
              <a:rPr lang="tr-TR" sz="1600" dirty="0"/>
              <a:t> Köşeler büyük harfle belirtilir.</a:t>
            </a:r>
          </a:p>
          <a:p>
            <a:endParaRPr lang="tr-TR" sz="1600" dirty="0"/>
          </a:p>
          <a:p>
            <a:r>
              <a:rPr lang="tr-TR" sz="1600" dirty="0"/>
              <a:t>Komşu köşeler sırayla takip edilerek isimlendirilir.</a:t>
            </a:r>
          </a:p>
          <a:p>
            <a:endParaRPr lang="tr-TR" sz="1600" dirty="0"/>
          </a:p>
          <a:p>
            <a:r>
              <a:rPr lang="tr-TR" sz="1600" dirty="0"/>
              <a:t>Köşelerin alfabetik sıraya uygun isimlendirilmesi gerekmez.</a:t>
            </a:r>
          </a:p>
          <a:p>
            <a:endParaRPr lang="tr-TR" sz="1600" dirty="0"/>
          </a:p>
          <a:p>
            <a:endParaRPr lang="tr-TR" sz="1600" dirty="0"/>
          </a:p>
          <a:p>
            <a:r>
              <a:rPr lang="tr-TR" sz="1600" dirty="0"/>
              <a:t>Üçgen isimlendirilirken üç köşenin adı sırayla yazılıp üzerine üçgen işareti konulur.</a:t>
            </a:r>
          </a:p>
          <a:p>
            <a:endParaRPr lang="tr-TR" sz="1600" dirty="0"/>
          </a:p>
          <a:p>
            <a:r>
              <a:rPr lang="tr-TR" sz="1600" dirty="0"/>
              <a:t>Üçgenin kenarları birer doğru parçasıdır. Bunlar iki ucun harfleri sırayla yazılıp  -   üzerine işareti veya [ ] sembolleri konularak isimlendirilir. </a:t>
            </a:r>
          </a:p>
          <a:p>
            <a:endParaRPr lang="tr-TR" sz="1600" dirty="0"/>
          </a:p>
          <a:p>
            <a:r>
              <a:rPr lang="tr-TR" sz="1600" dirty="0"/>
              <a:t>Bir kenarın I  </a:t>
            </a:r>
            <a:r>
              <a:rPr lang="tr-TR" sz="1600" dirty="0" err="1"/>
              <a:t>I</a:t>
            </a:r>
            <a:r>
              <a:rPr lang="tr-TR" sz="1600" dirty="0"/>
              <a:t> uzunluğu sembolü kullanılarak gösterilir. </a:t>
            </a:r>
          </a:p>
        </p:txBody>
      </p:sp>
    </p:spTree>
    <p:extLst>
      <p:ext uri="{BB962C8B-B14F-4D97-AF65-F5344CB8AC3E}">
        <p14:creationId xmlns:p14="http://schemas.microsoft.com/office/powerpoint/2010/main" val="82019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03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KARE Yİ İSİMLENDİRME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/>
              <a:t>Karenin İsimlendirilmesi</a:t>
            </a:r>
          </a:p>
          <a:p>
            <a:endParaRPr lang="tr-TR" dirty="0"/>
          </a:p>
          <a:p>
            <a:r>
              <a:rPr lang="tr-TR" dirty="0"/>
              <a:t>Köşeler büyük harfle belirtilir.</a:t>
            </a:r>
          </a:p>
          <a:p>
            <a:endParaRPr lang="tr-TR" dirty="0"/>
          </a:p>
          <a:p>
            <a:r>
              <a:rPr lang="tr-TR" dirty="0"/>
              <a:t>Komşu köşeler sırayla takip edilerek isimlendirilir.</a:t>
            </a:r>
          </a:p>
          <a:p>
            <a:endParaRPr lang="tr-TR" dirty="0"/>
          </a:p>
          <a:p>
            <a:r>
              <a:rPr lang="tr-TR" dirty="0"/>
              <a:t>Köşelerin alfabetik sıraya uygun isimlendirilmesi gerekmez.</a:t>
            </a:r>
          </a:p>
          <a:p>
            <a:endParaRPr lang="tr-TR" dirty="0"/>
          </a:p>
          <a:p>
            <a:r>
              <a:rPr lang="tr-TR" dirty="0"/>
              <a:t>Kare isimlendirilirken dört köşenin adı sırayla yazılır.</a:t>
            </a:r>
          </a:p>
          <a:p>
            <a:endParaRPr lang="tr-TR" dirty="0"/>
          </a:p>
          <a:p>
            <a:r>
              <a:rPr lang="tr-TR" dirty="0"/>
              <a:t>Karenin kenarları birer doğru parçasıdır. Bunlar iki ucun harfleri sırayla yazılıp üzerine -  işareti veya [ ] sembolleri konularak isimlendirilir.</a:t>
            </a:r>
          </a:p>
          <a:p>
            <a:endParaRPr lang="tr-TR" dirty="0"/>
          </a:p>
          <a:p>
            <a:r>
              <a:rPr lang="tr-TR" dirty="0"/>
              <a:t>Bir kenarının uzunluğu I  </a:t>
            </a:r>
            <a:r>
              <a:rPr lang="tr-TR" dirty="0" err="1"/>
              <a:t>I</a:t>
            </a:r>
            <a:r>
              <a:rPr lang="tr-TR" dirty="0"/>
              <a:t> sembolü kullanılarak gösterilir. </a:t>
            </a:r>
          </a:p>
        </p:txBody>
      </p:sp>
    </p:spTree>
    <p:extLst>
      <p:ext uri="{BB962C8B-B14F-4D97-AF65-F5344CB8AC3E}">
        <p14:creationId xmlns:p14="http://schemas.microsoft.com/office/powerpoint/2010/main" val="116052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204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tr-TR" dirty="0"/>
              <a:t>DİKDÖRTGENİ İSİMLENDİRME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/>
              <a:t>Dikdörtgenin İsimlendirilmesi</a:t>
            </a:r>
          </a:p>
          <a:p>
            <a:endParaRPr lang="tr-TR" dirty="0"/>
          </a:p>
          <a:p>
            <a:r>
              <a:rPr lang="tr-TR" dirty="0"/>
              <a:t>Köşeler büyük harfle belirtilir.</a:t>
            </a:r>
          </a:p>
          <a:p>
            <a:endParaRPr lang="tr-TR" dirty="0"/>
          </a:p>
          <a:p>
            <a:r>
              <a:rPr lang="tr-TR" dirty="0"/>
              <a:t>Komşu köşeler sırayla takip edilerek isimlendirilir.</a:t>
            </a:r>
          </a:p>
          <a:p>
            <a:endParaRPr lang="tr-TR" dirty="0"/>
          </a:p>
          <a:p>
            <a:r>
              <a:rPr lang="tr-TR" dirty="0"/>
              <a:t>Köşelerin alfabetik sıraya uygun isimlendirilmesi gerekmez.</a:t>
            </a:r>
          </a:p>
          <a:p>
            <a:endParaRPr lang="tr-TR" dirty="0"/>
          </a:p>
          <a:p>
            <a:r>
              <a:rPr lang="tr-TR" dirty="0"/>
              <a:t>Dikdörtgen isimlendirilirken dört köşenin adı sırayla yazılır.</a:t>
            </a:r>
          </a:p>
          <a:p>
            <a:endParaRPr lang="tr-TR" dirty="0"/>
          </a:p>
          <a:p>
            <a:r>
              <a:rPr lang="tr-TR" dirty="0"/>
              <a:t>Dikdörtgenin kenarları birer doğru parçasıdır. Bunlar iki ucun harfleri sırayla yazılıp üzerine - işareti veya [ ] sembolleri konularak isimlendirilir.</a:t>
            </a:r>
          </a:p>
          <a:p>
            <a:pPr marL="137160" indent="0">
              <a:buNone/>
            </a:pPr>
            <a:r>
              <a:rPr lang="tr-TR" dirty="0"/>
              <a:t> </a:t>
            </a:r>
          </a:p>
          <a:p>
            <a:endParaRPr lang="tr-TR" dirty="0"/>
          </a:p>
          <a:p>
            <a:r>
              <a:rPr lang="tr-TR" dirty="0"/>
              <a:t>Bir kenarının uzunluğu I  </a:t>
            </a:r>
            <a:r>
              <a:rPr lang="tr-TR" dirty="0" err="1"/>
              <a:t>I</a:t>
            </a:r>
            <a:r>
              <a:rPr lang="tr-TR" dirty="0"/>
              <a:t>  sembolü kullanılarak gösterilir.</a:t>
            </a:r>
          </a:p>
        </p:txBody>
      </p:sp>
    </p:spTree>
    <p:extLst>
      <p:ext uri="{BB962C8B-B14F-4D97-AF65-F5344CB8AC3E}">
        <p14:creationId xmlns:p14="http://schemas.microsoft.com/office/powerpoint/2010/main" val="38367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23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</TotalTime>
  <Words>231</Words>
  <Application>Microsoft Office PowerPoint</Application>
  <PresentationFormat>Ekran Gösterisi (4:3)</PresentationFormat>
  <Paragraphs>56</Paragraphs>
  <Slides>11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8" baseType="lpstr">
      <vt:lpstr>Book Antiqua</vt:lpstr>
      <vt:lpstr>Calibri</vt:lpstr>
      <vt:lpstr>Lucida Sans</vt:lpstr>
      <vt:lpstr>Wingdings</vt:lpstr>
      <vt:lpstr>Wingdings 2</vt:lpstr>
      <vt:lpstr>Wingdings 3</vt:lpstr>
      <vt:lpstr>Güven</vt:lpstr>
      <vt:lpstr>GEOMETRİK </vt:lpstr>
      <vt:lpstr>GEOMETRİK CİSİMLER</vt:lpstr>
      <vt:lpstr>GEOMETRİK CİSİMLERİ</vt:lpstr>
      <vt:lpstr>ÜÇGENİ İSİMLENDİRME</vt:lpstr>
      <vt:lpstr>PowerPoint Sunusu</vt:lpstr>
      <vt:lpstr>KARE Yİ İSİMLENDİRME</vt:lpstr>
      <vt:lpstr>PowerPoint Sunusu</vt:lpstr>
      <vt:lpstr>DİKDÖRTGENİ İSİMLENDİRME</vt:lpstr>
      <vt:lpstr>PowerPoint Sunusu</vt:lpstr>
      <vt:lpstr>EK BİLGİ : KÖŞEGEN</vt:lpstr>
      <vt:lpstr>HAZIRLAYAN:MERAL DOĞRU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GEOMETRİK</dc:title>
  <dc:creator>Lenovo</dc:creator>
  <cp:lastModifiedBy>SERKAN DEMİR</cp:lastModifiedBy>
  <cp:revision>8</cp:revision>
  <dcterms:created xsi:type="dcterms:W3CDTF">2020-03-20T08:32:46Z</dcterms:created>
  <dcterms:modified xsi:type="dcterms:W3CDTF">2022-04-14T06:11:55Z</dcterms:modified>
</cp:coreProperties>
</file>