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1" r:id="rId28"/>
    <p:sldId id="284" r:id="rId29"/>
    <p:sldId id="285" r:id="rId30"/>
    <p:sldId id="286" r:id="rId31"/>
    <p:sldId id="288" r:id="rId32"/>
    <p:sldId id="289" r:id="rId33"/>
    <p:sldId id="291" r:id="rId34"/>
    <p:sldId id="290" r:id="rId35"/>
    <p:sldId id="287" r:id="rId36"/>
    <p:sldId id="267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4" autoAdjust="0"/>
    <p:restoredTop sz="94702" autoAdjust="0"/>
  </p:normalViewPr>
  <p:slideViewPr>
    <p:cSldViewPr>
      <p:cViewPr varScale="1">
        <p:scale>
          <a:sx n="71" d="100"/>
          <a:sy n="71" d="100"/>
        </p:scale>
        <p:origin x="173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</p:spTree>
  </p:cSld>
  <p:clrMapOvr>
    <a:masterClrMapping/>
  </p:clrMapOvr>
  <p:transition spd="med">
    <p:randomBar dir="vert"/>
    <p:sndAc>
      <p:stSnd>
        <p:snd r:embed="rId1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11.11.2021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randomBar dir="vert"/>
    <p:sndAc>
      <p:stSnd>
        <p:snd r:embed="rId13" name="coin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>
                <a:solidFill>
                  <a:srgbClr val="0070C0"/>
                </a:solidFill>
                <a:latin typeface="Kayra Aydin" pitchFamily="34" charset="0"/>
              </a:rPr>
              <a:t>man</a:t>
            </a:r>
          </a:p>
        </p:txBody>
      </p:sp>
    </p:spTree>
    <p:extLst>
      <p:ext uri="{BB962C8B-B14F-4D97-AF65-F5344CB8AC3E}">
        <p14:creationId xmlns:p14="http://schemas.microsoft.com/office/powerpoint/2010/main" val="432609744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-252536" y="1412776"/>
            <a:ext cx="9577064" cy="453650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kam</a:t>
            </a:r>
            <a:r>
              <a:rPr lang="tr-TR" sz="20000" dirty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yon</a:t>
            </a:r>
            <a:endParaRPr lang="tr-TR" sz="20000" dirty="0">
              <a:solidFill>
                <a:srgbClr val="00206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11190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FFFF00"/>
                </a:solidFill>
                <a:latin typeface="Kayra Aydin" pitchFamily="34" charset="0"/>
              </a:rPr>
              <a:t>yük</a:t>
            </a:r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le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48139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ya</a:t>
            </a:r>
          </a:p>
        </p:txBody>
      </p:sp>
    </p:spTree>
    <p:extLst>
      <p:ext uri="{BB962C8B-B14F-4D97-AF65-F5344CB8AC3E}">
        <p14:creationId xmlns:p14="http://schemas.microsoft.com/office/powerpoint/2010/main" val="570082007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ye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lek</a:t>
            </a:r>
          </a:p>
        </p:txBody>
      </p:sp>
    </p:spTree>
    <p:extLst>
      <p:ext uri="{BB962C8B-B14F-4D97-AF65-F5344CB8AC3E}">
        <p14:creationId xmlns:p14="http://schemas.microsoft.com/office/powerpoint/2010/main" val="223483081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Yek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ta</a:t>
            </a:r>
          </a:p>
        </p:txBody>
      </p:sp>
    </p:spTree>
    <p:extLst>
      <p:ext uri="{BB962C8B-B14F-4D97-AF65-F5344CB8AC3E}">
        <p14:creationId xmlns:p14="http://schemas.microsoft.com/office/powerpoint/2010/main" val="1310433357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yun</a:t>
            </a:r>
          </a:p>
        </p:txBody>
      </p:sp>
    </p:spTree>
    <p:extLst>
      <p:ext uri="{BB962C8B-B14F-4D97-AF65-F5344CB8AC3E}">
        <p14:creationId xmlns:p14="http://schemas.microsoft.com/office/powerpoint/2010/main" val="393306209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1052736"/>
            <a:ext cx="8856984" cy="489654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ko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yun</a:t>
            </a:r>
          </a:p>
        </p:txBody>
      </p:sp>
    </p:spTree>
    <p:extLst>
      <p:ext uri="{BB962C8B-B14F-4D97-AF65-F5344CB8AC3E}">
        <p14:creationId xmlns:p14="http://schemas.microsoft.com/office/powerpoint/2010/main" val="78344989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ya</a:t>
            </a:r>
          </a:p>
        </p:txBody>
      </p:sp>
    </p:spTree>
    <p:extLst>
      <p:ext uri="{BB962C8B-B14F-4D97-AF65-F5344CB8AC3E}">
        <p14:creationId xmlns:p14="http://schemas.microsoft.com/office/powerpoint/2010/main" val="474685693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kay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41678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yak</a:t>
            </a:r>
          </a:p>
        </p:txBody>
      </p:sp>
    </p:spTree>
    <p:extLst>
      <p:ext uri="{BB962C8B-B14F-4D97-AF65-F5344CB8AC3E}">
        <p14:creationId xmlns:p14="http://schemas.microsoft.com/office/powerpoint/2010/main" val="869609155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Kayra Aydin" pitchFamily="34" charset="0"/>
              </a:rPr>
              <a:t>u</a:t>
            </a:r>
            <a:r>
              <a:rPr lang="tr-TR" sz="20000" dirty="0">
                <a:latin typeface="Kayra Aydin" pitchFamily="34" charset="0"/>
              </a:rPr>
              <a:t>yu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36214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yat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ma</a:t>
            </a:r>
          </a:p>
        </p:txBody>
      </p:sp>
    </p:spTree>
    <p:extLst>
      <p:ext uri="{BB962C8B-B14F-4D97-AF65-F5344CB8AC3E}">
        <p14:creationId xmlns:p14="http://schemas.microsoft.com/office/powerpoint/2010/main" val="372231286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kün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ye</a:t>
            </a:r>
          </a:p>
        </p:txBody>
      </p:sp>
    </p:spTree>
    <p:extLst>
      <p:ext uri="{BB962C8B-B14F-4D97-AF65-F5344CB8AC3E}">
        <p14:creationId xmlns:p14="http://schemas.microsoft.com/office/powerpoint/2010/main" val="217228105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856984" cy="504056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ya</a:t>
            </a:r>
          </a:p>
        </p:txBody>
      </p:sp>
    </p:spTree>
    <p:extLst>
      <p:ext uri="{BB962C8B-B14F-4D97-AF65-F5344CB8AC3E}">
        <p14:creationId xmlns:p14="http://schemas.microsoft.com/office/powerpoint/2010/main" val="4245893475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ka</a:t>
            </a:r>
          </a:p>
        </p:txBody>
      </p:sp>
    </p:spTree>
    <p:extLst>
      <p:ext uri="{BB962C8B-B14F-4D97-AF65-F5344CB8AC3E}">
        <p14:creationId xmlns:p14="http://schemas.microsoft.com/office/powerpoint/2010/main" val="319273503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856984" cy="504056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ya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ma</a:t>
            </a:r>
          </a:p>
        </p:txBody>
      </p:sp>
    </p:spTree>
    <p:extLst>
      <p:ext uri="{BB962C8B-B14F-4D97-AF65-F5344CB8AC3E}">
        <p14:creationId xmlns:p14="http://schemas.microsoft.com/office/powerpoint/2010/main" val="180127536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856984" cy="504056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ye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ni</a:t>
            </a:r>
          </a:p>
        </p:txBody>
      </p:sp>
    </p:spTree>
    <p:extLst>
      <p:ext uri="{BB962C8B-B14F-4D97-AF65-F5344CB8AC3E}">
        <p14:creationId xmlns:p14="http://schemas.microsoft.com/office/powerpoint/2010/main" val="85220763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kol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ye</a:t>
            </a:r>
          </a:p>
        </p:txBody>
      </p:sp>
    </p:spTree>
    <p:extLst>
      <p:ext uri="{BB962C8B-B14F-4D97-AF65-F5344CB8AC3E}">
        <p14:creationId xmlns:p14="http://schemas.microsoft.com/office/powerpoint/2010/main" val="94240223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764704"/>
            <a:ext cx="8856984" cy="5184576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u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yu</a:t>
            </a:r>
          </a:p>
        </p:txBody>
      </p:sp>
    </p:spTree>
    <p:extLst>
      <p:ext uri="{BB962C8B-B14F-4D97-AF65-F5344CB8AC3E}">
        <p14:creationId xmlns:p14="http://schemas.microsoft.com/office/powerpoint/2010/main" val="1959210468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ku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yu</a:t>
            </a:r>
          </a:p>
        </p:txBody>
      </p:sp>
    </p:spTree>
    <p:extLst>
      <p:ext uri="{BB962C8B-B14F-4D97-AF65-F5344CB8AC3E}">
        <p14:creationId xmlns:p14="http://schemas.microsoft.com/office/powerpoint/2010/main" val="43451266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kay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61573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5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ya</a:t>
            </a:r>
            <a:r>
              <a:rPr lang="tr-TR" sz="25000" dirty="0">
                <a:solidFill>
                  <a:schemeClr val="accent4"/>
                </a:solidFill>
                <a:latin typeface="Kayra Aydin" pitchFamily="34" charset="0"/>
              </a:rPr>
              <a:t>tak</a:t>
            </a:r>
            <a:endParaRPr lang="tr-TR" sz="25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90323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kay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kay</a:t>
            </a:r>
          </a:p>
        </p:txBody>
      </p:sp>
    </p:spTree>
    <p:extLst>
      <p:ext uri="{BB962C8B-B14F-4D97-AF65-F5344CB8AC3E}">
        <p14:creationId xmlns:p14="http://schemas.microsoft.com/office/powerpoint/2010/main" val="130566893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oy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13671343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ay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3413673254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yut</a:t>
            </a:r>
            <a:endParaRPr lang="tr-TR" sz="20000" dirty="0">
              <a:solidFill>
                <a:srgbClr val="7030A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33552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836712"/>
            <a:ext cx="8856984" cy="5112568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o</a:t>
            </a:r>
            <a:r>
              <a:rPr lang="tr-TR" sz="20000" dirty="0">
                <a:solidFill>
                  <a:srgbClr val="7030A0"/>
                </a:solidFill>
                <a:latin typeface="Kayra Aydin" pitchFamily="34" charset="0"/>
              </a:rPr>
              <a:t>lay</a:t>
            </a:r>
          </a:p>
        </p:txBody>
      </p:sp>
    </p:spTree>
    <p:extLst>
      <p:ext uri="{BB962C8B-B14F-4D97-AF65-F5344CB8AC3E}">
        <p14:creationId xmlns:p14="http://schemas.microsoft.com/office/powerpoint/2010/main" val="333364738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-396552" y="836712"/>
            <a:ext cx="10009112" cy="5112568"/>
          </a:xfrm>
        </p:spPr>
        <p:txBody>
          <a:bodyPr>
            <a:noAutofit/>
          </a:bodyPr>
          <a:lstStyle/>
          <a:p>
            <a:r>
              <a:rPr lang="tr-TR" sz="19000" dirty="0">
                <a:solidFill>
                  <a:schemeClr val="tx1">
                    <a:lumMod val="95000"/>
                    <a:lumOff val="5000"/>
                  </a:schemeClr>
                </a:solidFill>
                <a:latin typeface="Kayra Aydin" pitchFamily="34" charset="0"/>
              </a:rPr>
              <a:t>may</a:t>
            </a:r>
            <a:r>
              <a:rPr lang="tr-TR" sz="19000" dirty="0">
                <a:solidFill>
                  <a:srgbClr val="7030A0"/>
                </a:solidFill>
                <a:latin typeface="Kayra Aydin" pitchFamily="34" charset="0"/>
              </a:rPr>
              <a:t>mun</a:t>
            </a:r>
          </a:p>
        </p:txBody>
      </p:sp>
    </p:spTree>
    <p:extLst>
      <p:ext uri="{BB962C8B-B14F-4D97-AF65-F5344CB8AC3E}">
        <p14:creationId xmlns:p14="http://schemas.microsoft.com/office/powerpoint/2010/main" val="186313363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12000" dirty="0" err="1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enesrahan</a:t>
            </a:r>
            <a:endParaRPr lang="tr-TR" sz="12000" dirty="0">
              <a:solidFill>
                <a:schemeClr val="tx1">
                  <a:lumMod val="85000"/>
                  <a:lumOff val="15000"/>
                </a:schemeClr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95743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yat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672876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Tü</a:t>
            </a:r>
            <a:r>
              <a:rPr lang="tr-TR" sz="20000" dirty="0">
                <a:solidFill>
                  <a:schemeClr val="accent4"/>
                </a:solidFill>
                <a:latin typeface="Kayra Aydin" pitchFamily="34" charset="0"/>
              </a:rPr>
              <a:t>lay</a:t>
            </a:r>
          </a:p>
        </p:txBody>
      </p:sp>
    </p:spTree>
    <p:extLst>
      <p:ext uri="{BB962C8B-B14F-4D97-AF65-F5344CB8AC3E}">
        <p14:creationId xmlns:p14="http://schemas.microsoft.com/office/powerpoint/2010/main" val="675526712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548680"/>
            <a:ext cx="8856984" cy="54006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2">
                    <a:lumMod val="50000"/>
                  </a:schemeClr>
                </a:solidFill>
                <a:latin typeface="Kayra Aydin" pitchFamily="34" charset="0"/>
              </a:rPr>
              <a:t>kol</a:t>
            </a:r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ye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966670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1052736"/>
            <a:ext cx="8856984" cy="489654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Ay</a:t>
            </a:r>
            <a:r>
              <a:rPr lang="tr-TR" sz="20000" dirty="0">
                <a:solidFill>
                  <a:srgbClr val="FFC000"/>
                </a:solidFill>
                <a:latin typeface="Kayra Aydin" pitchFamily="34" charset="0"/>
              </a:rPr>
              <a:t>la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319189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bg2">
                    <a:lumMod val="10000"/>
                  </a:schemeClr>
                </a:solidFill>
                <a:latin typeface="Kayra Aydin" pitchFamily="34" charset="0"/>
              </a:rPr>
              <a:t>ye</a:t>
            </a:r>
            <a:r>
              <a:rPr lang="tr-TR" sz="20000" dirty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mek</a:t>
            </a:r>
          </a:p>
        </p:txBody>
      </p:sp>
    </p:spTree>
    <p:extLst>
      <p:ext uri="{BB962C8B-B14F-4D97-AF65-F5344CB8AC3E}">
        <p14:creationId xmlns:p14="http://schemas.microsoft.com/office/powerpoint/2010/main" val="550531841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2132856"/>
            <a:ext cx="8856984" cy="3816424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A</a:t>
            </a:r>
            <a:r>
              <a:rPr lang="tr-TR" sz="20000" dirty="0">
                <a:solidFill>
                  <a:schemeClr val="accent6">
                    <a:lumMod val="50000"/>
                  </a:schemeClr>
                </a:solidFill>
                <a:latin typeface="Kayra Aydin" pitchFamily="34" charset="0"/>
              </a:rPr>
              <a:t>li</a:t>
            </a:r>
            <a:endParaRPr lang="tr-TR" sz="20000" dirty="0">
              <a:solidFill>
                <a:srgbClr val="0070C0"/>
              </a:solidFill>
              <a:latin typeface="Kayra Aydi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395768"/>
      </p:ext>
    </p:extLst>
  </p:cSld>
  <p:clrMapOvr>
    <a:masterClrMapping/>
  </p:clrMapOvr>
  <p:transition spd="med">
    <p:randomBar dir="vert"/>
    <p:sndAc>
      <p:stSnd>
        <p:snd r:embed="rId2" name="coin.wav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</TotalTime>
  <Words>36</Words>
  <Application>Microsoft Office PowerPoint</Application>
  <PresentationFormat>Ekran Gösterisi (4:3)</PresentationFormat>
  <Paragraphs>36</Paragraphs>
  <Slides>36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40" baseType="lpstr">
      <vt:lpstr>Candara</vt:lpstr>
      <vt:lpstr>Kayra Aydin</vt:lpstr>
      <vt:lpstr>Symbol</vt:lpstr>
      <vt:lpstr>Dalga Biçimi</vt:lpstr>
      <vt:lpstr>Yaman</vt:lpstr>
      <vt:lpstr>uyu</vt:lpstr>
      <vt:lpstr>yatak</vt:lpstr>
      <vt:lpstr>yat</vt:lpstr>
      <vt:lpstr>Tülay</vt:lpstr>
      <vt:lpstr>kolye</vt:lpstr>
      <vt:lpstr>Ayla</vt:lpstr>
      <vt:lpstr>yemek</vt:lpstr>
      <vt:lpstr>Ali</vt:lpstr>
      <vt:lpstr>kamyon</vt:lpstr>
      <vt:lpstr>yükle</vt:lpstr>
      <vt:lpstr>Kaya</vt:lpstr>
      <vt:lpstr>yelek</vt:lpstr>
      <vt:lpstr>Yekta</vt:lpstr>
      <vt:lpstr>oyun</vt:lpstr>
      <vt:lpstr>koyun</vt:lpstr>
      <vt:lpstr>Oya</vt:lpstr>
      <vt:lpstr>kay</vt:lpstr>
      <vt:lpstr>kayak</vt:lpstr>
      <vt:lpstr>yatma</vt:lpstr>
      <vt:lpstr>künye</vt:lpstr>
      <vt:lpstr>yaya</vt:lpstr>
      <vt:lpstr>yaka</vt:lpstr>
      <vt:lpstr>yama</vt:lpstr>
      <vt:lpstr>yeni</vt:lpstr>
      <vt:lpstr>kolye</vt:lpstr>
      <vt:lpstr>uyu</vt:lpstr>
      <vt:lpstr>kuyu</vt:lpstr>
      <vt:lpstr>kay</vt:lpstr>
      <vt:lpstr>kaykay</vt:lpstr>
      <vt:lpstr>oyna</vt:lpstr>
      <vt:lpstr>ayna</vt:lpstr>
      <vt:lpstr>yut</vt:lpstr>
      <vt:lpstr>olay</vt:lpstr>
      <vt:lpstr>maymun</vt:lpstr>
      <vt:lpstr>enesrahan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Asus</dc:creator>
  <cp:keywords>https:/www.sorubak.com</cp:keywords>
  <dc:description>https://www.sorubak.com/</dc:description>
  <cp:lastModifiedBy>SERKAN DEMİR</cp:lastModifiedBy>
  <cp:revision>9</cp:revision>
  <dcterms:created xsi:type="dcterms:W3CDTF">2021-10-30T20:44:03Z</dcterms:created>
  <dcterms:modified xsi:type="dcterms:W3CDTF">2021-11-11T14:28:19Z</dcterms:modified>
</cp:coreProperties>
</file>