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62" r:id="rId3"/>
    <p:sldId id="261" r:id="rId4"/>
    <p:sldId id="260" r:id="rId5"/>
    <p:sldId id="259" r:id="rId6"/>
    <p:sldId id="258" r:id="rId7"/>
    <p:sldId id="270" r:id="rId8"/>
    <p:sldId id="269" r:id="rId9"/>
    <p:sldId id="268" r:id="rId10"/>
    <p:sldId id="267" r:id="rId11"/>
    <p:sldId id="266" r:id="rId12"/>
    <p:sldId id="265" r:id="rId13"/>
    <p:sldId id="264" r:id="rId14"/>
    <p:sldId id="263" r:id="rId15"/>
    <p:sldId id="275" r:id="rId16"/>
    <p:sldId id="274" r:id="rId17"/>
    <p:sldId id="273" r:id="rId18"/>
    <p:sldId id="272" r:id="rId19"/>
    <p:sldId id="271" r:id="rId20"/>
    <p:sldId id="257" r:id="rId21"/>
    <p:sldId id="276" r:id="rId2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69" d="100"/>
          <a:sy n="69" d="100"/>
        </p:scale>
        <p:origin x="1416" y="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CFA3C99-41F9-499A-B777-4102E6ABD633}" type="datetimeFigureOut">
              <a:rPr lang="tr-TR" smtClean="0"/>
              <a:t>19.11.2021</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3EE79E-812C-41F3-B6E2-B5E610A25AB2}" type="slidenum">
              <a:rPr lang="tr-TR" smtClean="0"/>
              <a:t>‹#›</a:t>
            </a:fld>
            <a:endParaRPr lang="tr-TR"/>
          </a:p>
        </p:txBody>
      </p:sp>
    </p:spTree>
    <p:extLst>
      <p:ext uri="{BB962C8B-B14F-4D97-AF65-F5344CB8AC3E}">
        <p14:creationId xmlns:p14="http://schemas.microsoft.com/office/powerpoint/2010/main" val="15332582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543EE79E-812C-41F3-B6E2-B5E610A25AB2}" type="slidenum">
              <a:rPr lang="tr-TR" smtClean="0"/>
              <a:t>3</a:t>
            </a:fld>
            <a:endParaRPr lang="tr-TR"/>
          </a:p>
        </p:txBody>
      </p:sp>
    </p:spTree>
    <p:extLst>
      <p:ext uri="{BB962C8B-B14F-4D97-AF65-F5344CB8AC3E}">
        <p14:creationId xmlns:p14="http://schemas.microsoft.com/office/powerpoint/2010/main" val="20703758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543EE79E-812C-41F3-B6E2-B5E610A25AB2}" type="slidenum">
              <a:rPr lang="tr-TR" smtClean="0"/>
              <a:t>5</a:t>
            </a:fld>
            <a:endParaRPr lang="tr-TR"/>
          </a:p>
        </p:txBody>
      </p:sp>
    </p:spTree>
    <p:extLst>
      <p:ext uri="{BB962C8B-B14F-4D97-AF65-F5344CB8AC3E}">
        <p14:creationId xmlns:p14="http://schemas.microsoft.com/office/powerpoint/2010/main" val="20380120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543EE79E-812C-41F3-B6E2-B5E610A25AB2}" type="slidenum">
              <a:rPr lang="tr-TR" smtClean="0"/>
              <a:t>7</a:t>
            </a:fld>
            <a:endParaRPr lang="tr-TR"/>
          </a:p>
        </p:txBody>
      </p:sp>
    </p:spTree>
    <p:extLst>
      <p:ext uri="{BB962C8B-B14F-4D97-AF65-F5344CB8AC3E}">
        <p14:creationId xmlns:p14="http://schemas.microsoft.com/office/powerpoint/2010/main" val="1648255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543EE79E-812C-41F3-B6E2-B5E610A25AB2}" type="slidenum">
              <a:rPr lang="tr-TR" smtClean="0"/>
              <a:t>10</a:t>
            </a:fld>
            <a:endParaRPr lang="tr-TR"/>
          </a:p>
        </p:txBody>
      </p:sp>
    </p:spTree>
    <p:extLst>
      <p:ext uri="{BB962C8B-B14F-4D97-AF65-F5344CB8AC3E}">
        <p14:creationId xmlns:p14="http://schemas.microsoft.com/office/powerpoint/2010/main" val="3881128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543EE79E-812C-41F3-B6E2-B5E610A25AB2}" type="slidenum">
              <a:rPr lang="tr-TR" smtClean="0"/>
              <a:t>13</a:t>
            </a:fld>
            <a:endParaRPr lang="tr-TR"/>
          </a:p>
        </p:txBody>
      </p:sp>
    </p:spTree>
    <p:extLst>
      <p:ext uri="{BB962C8B-B14F-4D97-AF65-F5344CB8AC3E}">
        <p14:creationId xmlns:p14="http://schemas.microsoft.com/office/powerpoint/2010/main" val="17500506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543EE79E-812C-41F3-B6E2-B5E610A25AB2}" type="slidenum">
              <a:rPr lang="tr-TR" smtClean="0"/>
              <a:t>17</a:t>
            </a:fld>
            <a:endParaRPr lang="tr-TR"/>
          </a:p>
        </p:txBody>
      </p:sp>
    </p:spTree>
    <p:extLst>
      <p:ext uri="{BB962C8B-B14F-4D97-AF65-F5344CB8AC3E}">
        <p14:creationId xmlns:p14="http://schemas.microsoft.com/office/powerpoint/2010/main" val="6814928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543EE79E-812C-41F3-B6E2-B5E610A25AB2}" type="slidenum">
              <a:rPr lang="tr-TR" smtClean="0"/>
              <a:t>20</a:t>
            </a:fld>
            <a:endParaRPr lang="tr-TR"/>
          </a:p>
        </p:txBody>
      </p:sp>
    </p:spTree>
    <p:extLst>
      <p:ext uri="{BB962C8B-B14F-4D97-AF65-F5344CB8AC3E}">
        <p14:creationId xmlns:p14="http://schemas.microsoft.com/office/powerpoint/2010/main" val="40686801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Dikey Metin Yer Tutucusu"/>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a:t>Asıl başlık stili için tıklatın</a:t>
            </a: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6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a:t>Asıl başlık stili için tıklatın</a:t>
            </a: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19.11.2021</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3000">
        <p14:shred/>
        <p:sndAc>
          <p:stSnd>
            <p:snd r:embed="rId13" name="chimes.wav"/>
          </p:stSnd>
        </p:sndAc>
      </p:transition>
    </mc:Choice>
    <mc:Fallback xmlns="">
      <p:transition spd="slow">
        <p:fade/>
        <p:sndAc>
          <p:stSnd>
            <p:snd r:embed="rId14" name="chimes.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sorubak.com/"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24300" y="44624"/>
            <a:ext cx="9012196"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 </a:t>
            </a:r>
            <a:r>
              <a:rPr lang="tr-TR" sz="5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SOSYAL BİLGİLER</a:t>
            </a:r>
          </a:p>
        </p:txBody>
      </p:sp>
      <p:sp>
        <p:nvSpPr>
          <p:cNvPr id="5" name="Dikdörtgen 4"/>
          <p:cNvSpPr/>
          <p:nvPr/>
        </p:nvSpPr>
        <p:spPr>
          <a:xfrm>
            <a:off x="50482" y="836712"/>
            <a:ext cx="8986013"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rPr>
              <a:t>YER TARİFİ YAPALIM  İŞLENİŞ SUNUSU</a:t>
            </a:r>
            <a:endParaRPr lang="tr-TR" sz="5400" b="1" cap="none" spc="0"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54248" y="3356992"/>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CUMA ARAYICI</a:t>
            </a:r>
          </a:p>
        </p:txBody>
      </p:sp>
      <p:sp>
        <p:nvSpPr>
          <p:cNvPr id="7" name="Dikdörtgen 6"/>
          <p:cNvSpPr/>
          <p:nvPr/>
        </p:nvSpPr>
        <p:spPr>
          <a:xfrm>
            <a:off x="91371" y="5013176"/>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ÖZEL İDARE İLKOKULU</a:t>
            </a: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MALATYA/MERKEZ</a:t>
            </a:r>
          </a:p>
        </p:txBody>
      </p:sp>
      <p:sp>
        <p:nvSpPr>
          <p:cNvPr id="8" name="Dikdörtgen 7"/>
          <p:cNvSpPr/>
          <p:nvPr/>
        </p:nvSpPr>
        <p:spPr>
          <a:xfrm>
            <a:off x="3392029" y="3244334"/>
            <a:ext cx="3121367" cy="369332"/>
          </a:xfrm>
          <a:prstGeom prst="rect">
            <a:avLst/>
          </a:prstGeom>
        </p:spPr>
        <p:txBody>
          <a:bodyPr wrap="none">
            <a:spAutoFit/>
          </a:bodyPr>
          <a:lstStyle/>
          <a:p>
            <a:r>
              <a:rPr lang="tr-TR" dirty="0">
                <a:solidFill>
                  <a:srgbClr val="193B9E"/>
                </a:solidFill>
                <a:latin typeface="Comic Sans MS" panose="030F0702030302020204" pitchFamily="66" charset="0"/>
                <a:ea typeface="Times New Roman" panose="02020603050405020304" pitchFamily="18" charset="0"/>
                <a:hlinkClick r:id="rId3"/>
              </a:rPr>
              <a:t>https://www.sorubak.com/</a:t>
            </a:r>
            <a:r>
              <a:rPr lang="tr-TR" dirty="0">
                <a:solidFill>
                  <a:srgbClr val="193B9E"/>
                </a:solidFill>
                <a:latin typeface="Comic Sans MS" panose="030F0702030302020204" pitchFamily="66" charset="0"/>
                <a:ea typeface="Times New Roman" panose="02020603050405020304" pitchFamily="18" charset="0"/>
              </a:rPr>
              <a:t> </a:t>
            </a:r>
            <a:endParaRPr lang="tr-TR" dirty="0"/>
          </a:p>
        </p:txBody>
      </p:sp>
    </p:spTree>
    <p:extLst>
      <p:ext uri="{BB962C8B-B14F-4D97-AF65-F5344CB8AC3E}">
        <p14:creationId xmlns:p14="http://schemas.microsoft.com/office/powerpoint/2010/main" val="107110511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p:cTn id="25"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7">
                                            <p:txEl>
                                              <p:pRg st="0" end="0"/>
                                            </p:txEl>
                                          </p:spTgt>
                                        </p:tgtEl>
                                        <p:attrNameLst>
                                          <p:attrName>style.visibility</p:attrName>
                                        </p:attrNameLst>
                                      </p:cBhvr>
                                      <p:to>
                                        <p:strVal val="visible"/>
                                      </p:to>
                                    </p:set>
                                    <p:anim calcmode="lin" valueType="num">
                                      <p:cBhvr>
                                        <p:cTn id="34"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36"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92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496" y="0"/>
            <a:ext cx="9108504"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839742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barn(inVertical)">
                                      <p:cBhvr>
                                        <p:cTn id="7"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146"/>
            <a:ext cx="9144000" cy="683785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827584" y="4437112"/>
            <a:ext cx="3240360" cy="369332"/>
          </a:xfrm>
          <a:prstGeom prst="rect">
            <a:avLst/>
          </a:prstGeom>
          <a:noFill/>
        </p:spPr>
        <p:txBody>
          <a:bodyPr wrap="square" rtlCol="0">
            <a:spAutoFit/>
          </a:bodyPr>
          <a:lstStyle/>
          <a:p>
            <a:r>
              <a:rPr lang="tr-TR" b="1" dirty="0">
                <a:latin typeface="Times New Roman" pitchFamily="18" charset="0"/>
                <a:cs typeface="Times New Roman" pitchFamily="18" charset="0"/>
              </a:rPr>
              <a:t> Ağaçlar, Kuşlar</a:t>
            </a:r>
          </a:p>
        </p:txBody>
      </p:sp>
      <p:sp>
        <p:nvSpPr>
          <p:cNvPr id="6" name="Metin kutusu 5"/>
          <p:cNvSpPr txBox="1"/>
          <p:nvPr/>
        </p:nvSpPr>
        <p:spPr>
          <a:xfrm>
            <a:off x="5004048" y="4365104"/>
            <a:ext cx="3888432" cy="369332"/>
          </a:xfrm>
          <a:prstGeom prst="rect">
            <a:avLst/>
          </a:prstGeom>
          <a:noFill/>
        </p:spPr>
        <p:txBody>
          <a:bodyPr wrap="square" rtlCol="0">
            <a:spAutoFit/>
          </a:bodyPr>
          <a:lstStyle/>
          <a:p>
            <a:r>
              <a:rPr lang="tr-TR" b="1" dirty="0">
                <a:latin typeface="Times New Roman" pitchFamily="18" charset="0"/>
                <a:cs typeface="Times New Roman" pitchFamily="18" charset="0"/>
              </a:rPr>
              <a:t>Pencere, kalem, kağıt</a:t>
            </a:r>
          </a:p>
        </p:txBody>
      </p:sp>
    </p:spTree>
    <p:extLst>
      <p:ext uri="{BB962C8B-B14F-4D97-AF65-F5344CB8AC3E}">
        <p14:creationId xmlns:p14="http://schemas.microsoft.com/office/powerpoint/2010/main" val="324713782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barn(inVertical)">
                                      <p:cBhvr>
                                        <p:cTn id="7" dur="5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6">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6">
                                            <p:txEl>
                                              <p:pRg st="0" end="0"/>
                                            </p:txEl>
                                          </p:spTgt>
                                        </p:tgtEl>
                                        <p:attrNameLst>
                                          <p:attrName>ppt_w</p:attrName>
                                        </p:attrNameLst>
                                      </p:cBhvr>
                                    </p:anim>
                                    <p:anim by="(#ppt_w*0.50)" calcmode="lin" valueType="num">
                                      <p:cBhvr>
                                        <p:cTn id="21" dur="500" decel="50000" autoRev="1" fill="hold">
                                          <p:stCondLst>
                                            <p:cond delay="0"/>
                                          </p:stCondLst>
                                        </p:cTn>
                                        <p:tgtEl>
                                          <p:spTgt spid="6">
                                            <p:txEl>
                                              <p:pRg st="0" end="0"/>
                                            </p:txEl>
                                          </p:spTgt>
                                        </p:tgtEl>
                                        <p:attrNameLst>
                                          <p:attrName>ppt_x</p:attrName>
                                        </p:attrNameLst>
                                      </p:cBhvr>
                                    </p:anim>
                                    <p:anim from="(-#ppt_h/2)" to="(#ppt_y)" calcmode="lin" valueType="num">
                                      <p:cBhvr>
                                        <p:cTn id="22" dur="1000" fill="hold">
                                          <p:stCondLst>
                                            <p:cond delay="0"/>
                                          </p:stCondLst>
                                        </p:cTn>
                                        <p:tgtEl>
                                          <p:spTgt spid="6">
                                            <p:txEl>
                                              <p:pRg st="0" end="0"/>
                                            </p:txEl>
                                          </p:spTgt>
                                        </p:tgtEl>
                                        <p:attrNameLst>
                                          <p:attrName>ppt_y</p:attrName>
                                        </p:attrNameLst>
                                      </p:cBhvr>
                                    </p:anim>
                                    <p:animRot by="21600000">
                                      <p:cBhvr>
                                        <p:cTn id="23" dur="1000" fill="hold">
                                          <p:stCondLst>
                                            <p:cond delay="0"/>
                                          </p:stCondLst>
                                        </p:cTn>
                                        <p:tgtEl>
                                          <p:spTgt spid="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8312"/>
            <a:ext cx="9144000" cy="152847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65902" y="1484784"/>
            <a:ext cx="9012196" cy="378565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Doğal unsurlar: </a:t>
            </a:r>
            <a:r>
              <a:rPr lang="tr-TR" sz="6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Ağaçlar, Kuşlar</a:t>
            </a:r>
          </a:p>
          <a:p>
            <a:pPr algn="ctr"/>
            <a:r>
              <a:rPr lang="tr-TR" sz="6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Beşeri unsurlar: </a:t>
            </a:r>
            <a:r>
              <a:rPr lang="tr-TR" sz="6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Yollar, Binalar, Araçlar</a:t>
            </a:r>
            <a:endParaRPr lang="tr-TR" sz="6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19831031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arn(inVertical)">
                                      <p:cBhvr>
                                        <p:cTn id="7" dur="5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nodeType="clickEffect">
                                  <p:stCondLst>
                                    <p:cond delay="0"/>
                                  </p:stCondLst>
                                  <p:iterate type="lt">
                                    <p:tmPct val="10000"/>
                                  </p:iterate>
                                  <p:childTnLst>
                                    <p:set>
                                      <p:cBhvr>
                                        <p:cTn id="20" dur="1" fill="hold">
                                          <p:stCondLst>
                                            <p:cond delay="0"/>
                                          </p:stCondLst>
                                        </p:cTn>
                                        <p:tgtEl>
                                          <p:spTgt spid="5">
                                            <p:txEl>
                                              <p:pRg st="1" end="1"/>
                                            </p:txEl>
                                          </p:spTgt>
                                        </p:tgtEl>
                                        <p:attrNameLst>
                                          <p:attrName>style.visibility</p:attrName>
                                        </p:attrNameLst>
                                      </p:cBhvr>
                                      <p:to>
                                        <p:strVal val="visible"/>
                                      </p:to>
                                    </p:set>
                                    <p:anim calcmode="lin" valueType="num">
                                      <p:cBhvr>
                                        <p:cTn id="21" dur="500" fill="hold"/>
                                        <p:tgtEl>
                                          <p:spTgt spid="5">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5">
                                            <p:txEl>
                                              <p:pRg st="1" end="1"/>
                                            </p:txEl>
                                          </p:spTgt>
                                        </p:tgtEl>
                                        <p:attrNameLst>
                                          <p:attrName>ppt_y</p:attrName>
                                        </p:attrNameLst>
                                      </p:cBhvr>
                                      <p:tavLst>
                                        <p:tav tm="0">
                                          <p:val>
                                            <p:strVal val="#ppt_y"/>
                                          </p:val>
                                        </p:tav>
                                        <p:tav tm="100000">
                                          <p:val>
                                            <p:strVal val="#ppt_y"/>
                                          </p:val>
                                        </p:tav>
                                      </p:tavLst>
                                    </p:anim>
                                    <p:anim calcmode="lin" valueType="num">
                                      <p:cBhvr>
                                        <p:cTn id="23" dur="500" fill="hold"/>
                                        <p:tgtEl>
                                          <p:spTgt spid="5">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5">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229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104775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73968" y="980728"/>
            <a:ext cx="9012196" cy="563231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36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Günlük yaşamımızda hava durumunu takip etmek zorundayız. Çünkü Hava durumunu bilmek bize kolaylık sağlar. Okula giderken hava durumunun nasıl olduğunu bilirsek ona göre önlemimizi alırız. Yağmurlu ise yanımıza yağmurluk veya şemsiye alırız. Kılık kıyafetlerimizi ona giyeriz. Başka etkinlikler yapacaksak yine hava durumunu öğreniriz. Örneğin piknik yapmak, sinemaya gitmek gibi etkinlikler.</a:t>
            </a:r>
            <a:endParaRPr lang="tr-TR" sz="36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99154953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barn(inVertical)">
                                      <p:cBhvr>
                                        <p:cTn id="7" dur="500"/>
                                        <p:tgtEl>
                                          <p:spTgt spid="12290"/>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05608500"/>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barn(inVertical)">
                                      <p:cBhvr>
                                        <p:cTn id="7"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902"/>
            <a:ext cx="9144000" cy="684609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6926879"/>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barn(inVertical)">
                                      <p:cBhvr>
                                        <p:cTn id="7"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04518464"/>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barn(inVertical)">
                                      <p:cBhvr>
                                        <p:cTn id="7" dur="5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638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496" y="0"/>
            <a:ext cx="9108504"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69249798"/>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barn(inVertical)">
                                      <p:cBhvr>
                                        <p:cTn id="7" dur="5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40" y="21850"/>
            <a:ext cx="9137460" cy="683614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15803149"/>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barn(inVertical)">
                                      <p:cBhvr>
                                        <p:cTn id="7" dur="500"/>
                                        <p:tgtEl>
                                          <p:spTgt spid="17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3162470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barn(inVertical)">
                                      <p:cBhvr>
                                        <p:cTn id="7" dur="5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74295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28244" y="742950"/>
            <a:ext cx="9012196" cy="550920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Öncelikle ne kadar yukarı çıkarsak perspektifimiz de o kadar artacaktır. O yüzden Havadaki bir kuşun gördüğü alan daha çoktur. Çünkü kuş kediye oranla daha yüksek terden bakmaktadır. Yüksekten bakmak daha geniş alanları görmemizi sağlar.</a:t>
            </a:r>
            <a:endParaRPr lang="tr-TR" sz="4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81775074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arn(inVertical)">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945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90487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65902" y="836712"/>
            <a:ext cx="9012196" cy="550920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Ulaşım için, ekonomik faaliyetler için, bölgede sel şiddetli yağış uyarıları için, tarımsal faaliyetler için, balıkçılık yapanlar için, turizm sektörü ile uğraşanlar için, seyahat edecekler için, insanların planlamalarını buna göre yapmaları için.</a:t>
            </a:r>
            <a:endParaRPr lang="tr-TR" sz="4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311169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barn(inVertical)">
                                      <p:cBhvr>
                                        <p:cTn id="7" dur="500"/>
                                        <p:tgtEl>
                                          <p:spTgt spid="19458"/>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24300" y="44624"/>
            <a:ext cx="9012196"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 </a:t>
            </a:r>
            <a:r>
              <a:rPr lang="tr-TR" sz="5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SOSYAL BİLGİLER</a:t>
            </a:r>
          </a:p>
        </p:txBody>
      </p:sp>
      <p:sp>
        <p:nvSpPr>
          <p:cNvPr id="5" name="Dikdörtgen 4"/>
          <p:cNvSpPr/>
          <p:nvPr/>
        </p:nvSpPr>
        <p:spPr>
          <a:xfrm>
            <a:off x="50482" y="836712"/>
            <a:ext cx="8986013"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rPr>
              <a:t>YER TARİFİ YAPALIM  İŞLENİŞ SUNUSU</a:t>
            </a:r>
            <a:endParaRPr lang="tr-TR" sz="5400" b="1" cap="none" spc="0"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54248" y="3356992"/>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CUMA ARAYICI</a:t>
            </a:r>
          </a:p>
        </p:txBody>
      </p:sp>
      <p:sp>
        <p:nvSpPr>
          <p:cNvPr id="7" name="Dikdörtgen 6"/>
          <p:cNvSpPr/>
          <p:nvPr/>
        </p:nvSpPr>
        <p:spPr>
          <a:xfrm>
            <a:off x="91371" y="5013176"/>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ÖZEL İDARE İLKOKULU</a:t>
            </a: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MALATYA/MERKEZ</a:t>
            </a:r>
          </a:p>
        </p:txBody>
      </p:sp>
    </p:spTree>
    <p:extLst>
      <p:ext uri="{BB962C8B-B14F-4D97-AF65-F5344CB8AC3E}">
        <p14:creationId xmlns:p14="http://schemas.microsoft.com/office/powerpoint/2010/main" val="3369726041"/>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p:cTn id="25"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7">
                                            <p:txEl>
                                              <p:pRg st="0" end="0"/>
                                            </p:txEl>
                                          </p:spTgt>
                                        </p:tgtEl>
                                        <p:attrNameLst>
                                          <p:attrName>style.visibility</p:attrName>
                                        </p:attrNameLst>
                                      </p:cBhvr>
                                      <p:to>
                                        <p:strVal val="visible"/>
                                      </p:to>
                                    </p:set>
                                    <p:anim calcmode="lin" valueType="num">
                                      <p:cBhvr>
                                        <p:cTn id="34"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36"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677573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arn(inVertical)">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502"/>
            <a:ext cx="9144000" cy="686350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418667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874612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barn(inVertical)">
                                      <p:cBhvr>
                                        <p:cTn id="7"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26" y="26964"/>
            <a:ext cx="9161225" cy="683103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8849437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arn(inVertical)">
                                      <p:cBhvr>
                                        <p:cTn id="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90" y="0"/>
            <a:ext cx="9138910" cy="127635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41068" y="1196752"/>
            <a:ext cx="9012196" cy="526297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Doğal güzellikler (yapılar)  ile sonradan yapılmış insan eli ile ortaya konuşmuş yapılar derdim.</a:t>
            </a:r>
          </a:p>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a:t>
            </a:r>
            <a:r>
              <a:rPr lang="tr-TR" sz="48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Birinci grupta 1,4,5  numaralı fotoğrafları toplardım.</a:t>
            </a:r>
          </a:p>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İkinci grupta 2,3,6 numaralı fotoğrafları toplardım.</a:t>
            </a:r>
            <a:endParaRPr lang="tr-TR" sz="4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544951340"/>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barn(inVertical)">
                                      <p:cBhvr>
                                        <p:cTn id="7" dur="5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nodeType="clickEffect">
                                  <p:stCondLst>
                                    <p:cond delay="0"/>
                                  </p:stCondLst>
                                  <p:iterate type="lt">
                                    <p:tmPct val="10000"/>
                                  </p:iterate>
                                  <p:childTnLst>
                                    <p:set>
                                      <p:cBhvr>
                                        <p:cTn id="20" dur="1" fill="hold">
                                          <p:stCondLst>
                                            <p:cond delay="0"/>
                                          </p:stCondLst>
                                        </p:cTn>
                                        <p:tgtEl>
                                          <p:spTgt spid="5">
                                            <p:txEl>
                                              <p:pRg st="1" end="1"/>
                                            </p:txEl>
                                          </p:spTgt>
                                        </p:tgtEl>
                                        <p:attrNameLst>
                                          <p:attrName>style.visibility</p:attrName>
                                        </p:attrNameLst>
                                      </p:cBhvr>
                                      <p:to>
                                        <p:strVal val="visible"/>
                                      </p:to>
                                    </p:set>
                                    <p:anim calcmode="lin" valueType="num">
                                      <p:cBhvr>
                                        <p:cTn id="21" dur="500" fill="hold"/>
                                        <p:tgtEl>
                                          <p:spTgt spid="5">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5">
                                            <p:txEl>
                                              <p:pRg st="1" end="1"/>
                                            </p:txEl>
                                          </p:spTgt>
                                        </p:tgtEl>
                                        <p:attrNameLst>
                                          <p:attrName>ppt_y</p:attrName>
                                        </p:attrNameLst>
                                      </p:cBhvr>
                                      <p:tavLst>
                                        <p:tav tm="0">
                                          <p:val>
                                            <p:strVal val="#ppt_y"/>
                                          </p:val>
                                        </p:tav>
                                        <p:tav tm="100000">
                                          <p:val>
                                            <p:strVal val="#ppt_y"/>
                                          </p:val>
                                        </p:tav>
                                      </p:tavLst>
                                    </p:anim>
                                    <p:anim calcmode="lin" valueType="num">
                                      <p:cBhvr>
                                        <p:cTn id="23" dur="500" fill="hold"/>
                                        <p:tgtEl>
                                          <p:spTgt spid="5">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5">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5">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1" presetClass="entr" presetSubtype="0" fill="hold" nodeType="clickEffect">
                                  <p:stCondLst>
                                    <p:cond delay="0"/>
                                  </p:stCondLst>
                                  <p:iterate type="lt">
                                    <p:tmPct val="10000"/>
                                  </p:iterate>
                                  <p:childTnLst>
                                    <p:set>
                                      <p:cBhvr>
                                        <p:cTn id="29" dur="1" fill="hold">
                                          <p:stCondLst>
                                            <p:cond delay="0"/>
                                          </p:stCondLst>
                                        </p:cTn>
                                        <p:tgtEl>
                                          <p:spTgt spid="5">
                                            <p:txEl>
                                              <p:pRg st="2" end="2"/>
                                            </p:txEl>
                                          </p:spTgt>
                                        </p:tgtEl>
                                        <p:attrNameLst>
                                          <p:attrName>style.visibility</p:attrName>
                                        </p:attrNameLst>
                                      </p:cBhvr>
                                      <p:to>
                                        <p:strVal val="visible"/>
                                      </p:to>
                                    </p:set>
                                    <p:anim calcmode="lin" valueType="num">
                                      <p:cBhvr>
                                        <p:cTn id="30" dur="500" fill="hold"/>
                                        <p:tgtEl>
                                          <p:spTgt spid="5">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5">
                                            <p:txEl>
                                              <p:pRg st="2" end="2"/>
                                            </p:txEl>
                                          </p:spTgt>
                                        </p:tgtEl>
                                        <p:attrNameLst>
                                          <p:attrName>ppt_y</p:attrName>
                                        </p:attrNameLst>
                                      </p:cBhvr>
                                      <p:tavLst>
                                        <p:tav tm="0">
                                          <p:val>
                                            <p:strVal val="#ppt_y"/>
                                          </p:val>
                                        </p:tav>
                                        <p:tav tm="100000">
                                          <p:val>
                                            <p:strVal val="#ppt_y"/>
                                          </p:val>
                                        </p:tav>
                                      </p:tavLst>
                                    </p:anim>
                                    <p:anim calcmode="lin" valueType="num">
                                      <p:cBhvr>
                                        <p:cTn id="32" dur="500" fill="hold"/>
                                        <p:tgtEl>
                                          <p:spTgt spid="5">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5">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202"/>
            <a:ext cx="9144000" cy="684179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89197591"/>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arn(inVertical)">
                                      <p:cBhvr>
                                        <p:cTn id="7"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67" y="0"/>
            <a:ext cx="9172167"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6284161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arn(inVertical)">
                                      <p:cBhvr>
                                        <p:cTn id="7"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TotalTime>
  <Words>287</Words>
  <Application>Microsoft Office PowerPoint</Application>
  <PresentationFormat>Ekran Gösterisi (4:3)</PresentationFormat>
  <Paragraphs>33</Paragraphs>
  <Slides>21</Slides>
  <Notes>7</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21</vt:i4>
      </vt:variant>
    </vt:vector>
  </HeadingPairs>
  <TitlesOfParts>
    <vt:vector size="26" baseType="lpstr">
      <vt:lpstr>Arial</vt:lpstr>
      <vt:lpstr>Calibri</vt:lpstr>
      <vt:lpstr>Comic Sans MS</vt:lpstr>
      <vt:lpstr>Times New Roman</vt: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PC</dc:creator>
  <cp:lastModifiedBy>SERKAN DEMİR</cp:lastModifiedBy>
  <cp:revision>30</cp:revision>
  <dcterms:created xsi:type="dcterms:W3CDTF">2021-09-03T09:37:16Z</dcterms:created>
  <dcterms:modified xsi:type="dcterms:W3CDTF">2021-11-19T11:22:58Z</dcterms:modified>
</cp:coreProperties>
</file>