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57" r:id="rId3"/>
    <p:sldId id="258" r:id="rId4"/>
    <p:sldId id="269" r:id="rId5"/>
    <p:sldId id="274" r:id="rId6"/>
    <p:sldId id="259" r:id="rId7"/>
    <p:sldId id="260" r:id="rId8"/>
    <p:sldId id="261" r:id="rId9"/>
    <p:sldId id="262" r:id="rId10"/>
    <p:sldId id="268" r:id="rId11"/>
    <p:sldId id="263" r:id="rId12"/>
    <p:sldId id="264" r:id="rId13"/>
    <p:sldId id="265" r:id="rId14"/>
    <p:sldId id="266" r:id="rId15"/>
    <p:sldId id="267" r:id="rId16"/>
    <p:sldId id="270" r:id="rId17"/>
    <p:sldId id="271" r:id="rId18"/>
    <p:sldId id="272" r:id="rId19"/>
    <p:sldId id="273" r:id="rId20"/>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954"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tr-TR"/>
              <a:t>Asıl başlık stili için tıklatın</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AA358BB-44F2-494D-89C8-791F5EC65D62}" type="slidenum">
              <a:rPr lang="tr-TR" smtClean="0"/>
              <a:pPr/>
              <a:t>‹#›</a:t>
            </a:fld>
            <a:endParaRPr lang="tr-T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1191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simgeyi tıklatın</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Date Placeholder 2"/>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AAA358BB-44F2-494D-89C8-791F5EC65D62}" type="slidenum">
              <a:rPr lang="tr-TR" smtClean="0"/>
              <a:pPr/>
              <a:t>‹#›</a:t>
            </a:fld>
            <a:endParaRPr lang="tr-TR"/>
          </a:p>
        </p:txBody>
      </p:sp>
    </p:spTree>
    <p:extLst>
      <p:ext uri="{BB962C8B-B14F-4D97-AF65-F5344CB8AC3E}">
        <p14:creationId xmlns:p14="http://schemas.microsoft.com/office/powerpoint/2010/main" val="1134994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tr-TR"/>
              <a:t>Asıl başlık stili için tıklatın</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AA358BB-44F2-494D-89C8-791F5EC65D62}" type="slidenum">
              <a:rPr lang="tr-TR" smtClean="0"/>
              <a:pPr/>
              <a:t>‹#›</a:t>
            </a:fld>
            <a:endParaRPr lang="tr-TR"/>
          </a:p>
        </p:txBody>
      </p:sp>
    </p:spTree>
    <p:extLst>
      <p:ext uri="{BB962C8B-B14F-4D97-AF65-F5344CB8AC3E}">
        <p14:creationId xmlns:p14="http://schemas.microsoft.com/office/powerpoint/2010/main" val="2241103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tr-TR"/>
              <a:t>Asıl başlık stili için tıklatın</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AA358BB-44F2-494D-89C8-791F5EC65D62}" type="slidenum">
              <a:rPr lang="tr-TR" smtClean="0"/>
              <a:pPr/>
              <a:t>‹#›</a:t>
            </a:fld>
            <a:endParaRPr lang="tr-T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8338774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tr-TR"/>
              <a:t>Asıl başlık stili için tıklatın</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AA358BB-44F2-494D-89C8-791F5EC65D62}" type="slidenum">
              <a:rPr lang="tr-TR" smtClean="0"/>
              <a:pPr/>
              <a:t>‹#›</a:t>
            </a:fld>
            <a:endParaRPr lang="tr-TR"/>
          </a:p>
        </p:txBody>
      </p:sp>
    </p:spTree>
    <p:extLst>
      <p:ext uri="{BB962C8B-B14F-4D97-AF65-F5344CB8AC3E}">
        <p14:creationId xmlns:p14="http://schemas.microsoft.com/office/powerpoint/2010/main" val="9205715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tr-TR"/>
              <a:t>Asıl başlık stili için tıklatın</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a:t>Asıl metin stillerini düzenle</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AA358BB-44F2-494D-89C8-791F5EC65D62}" type="slidenum">
              <a:rPr lang="tr-TR" smtClean="0"/>
              <a:pPr/>
              <a:t>‹#›</a:t>
            </a:fld>
            <a:endParaRPr lang="tr-T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7516316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tr-TR"/>
              <a:t>Asıl başlık stili için tıklatın</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a:t>Asıl metin stillerini düzenle</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AA358BB-44F2-494D-89C8-791F5EC65D62}" type="slidenum">
              <a:rPr lang="tr-TR" smtClean="0"/>
              <a:pPr/>
              <a:t>‹#›</a:t>
            </a:fld>
            <a:endParaRPr lang="tr-TR"/>
          </a:p>
        </p:txBody>
      </p:sp>
    </p:spTree>
    <p:extLst>
      <p:ext uri="{BB962C8B-B14F-4D97-AF65-F5344CB8AC3E}">
        <p14:creationId xmlns:p14="http://schemas.microsoft.com/office/powerpoint/2010/main" val="20943557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tr-TR"/>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AA358BB-44F2-494D-89C8-791F5EC65D62}" type="slidenum">
              <a:rPr lang="tr-TR" smtClean="0"/>
              <a:pPr/>
              <a:t>‹#›</a:t>
            </a:fld>
            <a:endParaRPr lang="tr-TR"/>
          </a:p>
        </p:txBody>
      </p:sp>
    </p:spTree>
    <p:extLst>
      <p:ext uri="{BB962C8B-B14F-4D97-AF65-F5344CB8AC3E}">
        <p14:creationId xmlns:p14="http://schemas.microsoft.com/office/powerpoint/2010/main" val="2316813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tr-TR"/>
              <a:t>Asıl başlık stili için tıklatın</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AA358BB-44F2-494D-89C8-791F5EC65D62}" type="slidenum">
              <a:rPr lang="tr-TR" smtClean="0"/>
              <a:pPr/>
              <a:t>‹#›</a:t>
            </a:fld>
            <a:endParaRPr lang="tr-TR"/>
          </a:p>
        </p:txBody>
      </p:sp>
    </p:spTree>
    <p:extLst>
      <p:ext uri="{BB962C8B-B14F-4D97-AF65-F5344CB8AC3E}">
        <p14:creationId xmlns:p14="http://schemas.microsoft.com/office/powerpoint/2010/main" val="1558723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Content Placeholder 2"/>
          <p:cNvSpPr>
            <a:spLocks noGrp="1"/>
          </p:cNvSpPr>
          <p:nvPr>
            <p:ph idx="1"/>
          </p:nvPr>
        </p:nvSpPr>
        <p:spPr/>
        <p:txBody>
          <a:bodyPr anchor="ct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AA358BB-44F2-494D-89C8-791F5EC65D62}" type="slidenum">
              <a:rPr lang="tr-TR" smtClean="0"/>
              <a:pPr/>
              <a:t>‹#›</a:t>
            </a:fld>
            <a:endParaRPr lang="tr-TR"/>
          </a:p>
        </p:txBody>
      </p:sp>
    </p:spTree>
    <p:extLst>
      <p:ext uri="{BB962C8B-B14F-4D97-AF65-F5344CB8AC3E}">
        <p14:creationId xmlns:p14="http://schemas.microsoft.com/office/powerpoint/2010/main" val="545186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tr-TR"/>
              <a:t>Asıl başlık stili için tıklatın</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AA358BB-44F2-494D-89C8-791F5EC65D62}" type="slidenum">
              <a:rPr lang="tr-TR" smtClean="0"/>
              <a:pPr/>
              <a:t>‹#›</a:t>
            </a:fld>
            <a:endParaRPr lang="tr-TR"/>
          </a:p>
        </p:txBody>
      </p:sp>
    </p:spTree>
    <p:extLst>
      <p:ext uri="{BB962C8B-B14F-4D97-AF65-F5344CB8AC3E}">
        <p14:creationId xmlns:p14="http://schemas.microsoft.com/office/powerpoint/2010/main" val="3448255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AA358BB-44F2-494D-89C8-791F5EC65D62}" type="slidenum">
              <a:rPr lang="tr-TR" smtClean="0"/>
              <a:pPr/>
              <a:t>‹#›</a:t>
            </a:fld>
            <a:endParaRPr lang="tr-TR"/>
          </a:p>
        </p:txBody>
      </p:sp>
    </p:spTree>
    <p:extLst>
      <p:ext uri="{BB962C8B-B14F-4D97-AF65-F5344CB8AC3E}">
        <p14:creationId xmlns:p14="http://schemas.microsoft.com/office/powerpoint/2010/main" val="3832947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 için tıklatın</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AAA358BB-44F2-494D-89C8-791F5EC65D62}" type="slidenum">
              <a:rPr lang="tr-TR" smtClean="0"/>
              <a:pPr/>
              <a:t>‹#›</a:t>
            </a:fld>
            <a:endParaRPr lang="tr-TR"/>
          </a:p>
        </p:txBody>
      </p:sp>
    </p:spTree>
    <p:extLst>
      <p:ext uri="{BB962C8B-B14F-4D97-AF65-F5344CB8AC3E}">
        <p14:creationId xmlns:p14="http://schemas.microsoft.com/office/powerpoint/2010/main" val="2426568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Date Placeholder 2"/>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AAA358BB-44F2-494D-89C8-791F5EC65D62}" type="slidenum">
              <a:rPr lang="tr-TR" smtClean="0"/>
              <a:pPr/>
              <a:t>‹#›</a:t>
            </a:fld>
            <a:endParaRPr lang="tr-TR"/>
          </a:p>
        </p:txBody>
      </p:sp>
    </p:spTree>
    <p:extLst>
      <p:ext uri="{BB962C8B-B14F-4D97-AF65-F5344CB8AC3E}">
        <p14:creationId xmlns:p14="http://schemas.microsoft.com/office/powerpoint/2010/main" val="655431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AAA358BB-44F2-494D-89C8-791F5EC65D62}" type="slidenum">
              <a:rPr lang="tr-TR" smtClean="0"/>
              <a:pPr/>
              <a:t>‹#›</a:t>
            </a:fld>
            <a:endParaRPr lang="tr-TR"/>
          </a:p>
        </p:txBody>
      </p:sp>
    </p:spTree>
    <p:extLst>
      <p:ext uri="{BB962C8B-B14F-4D97-AF65-F5344CB8AC3E}">
        <p14:creationId xmlns:p14="http://schemas.microsoft.com/office/powerpoint/2010/main" val="92756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tr-TR"/>
              <a:t>Asıl başlık stili için tıklatın</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AA358BB-44F2-494D-89C8-791F5EC65D62}" type="slidenum">
              <a:rPr lang="tr-TR" smtClean="0"/>
              <a:pPr/>
              <a:t>‹#›</a:t>
            </a:fld>
            <a:endParaRPr lang="tr-TR"/>
          </a:p>
        </p:txBody>
      </p:sp>
    </p:spTree>
    <p:extLst>
      <p:ext uri="{BB962C8B-B14F-4D97-AF65-F5344CB8AC3E}">
        <p14:creationId xmlns:p14="http://schemas.microsoft.com/office/powerpoint/2010/main" val="2093156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tr-TR"/>
              <a:t>Asıl başlık stili için tıklatın</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simgeyi tıklatın</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30233FCD-7799-4E27-9672-11F8B8116952}" type="datetimeFigureOut">
              <a:rPr lang="tr-TR" smtClean="0"/>
              <a:pPr/>
              <a:t>21.01.2022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AA358BB-44F2-494D-89C8-791F5EC65D62}" type="slidenum">
              <a:rPr lang="tr-TR" smtClean="0"/>
              <a:pPr/>
              <a:t>‹#›</a:t>
            </a:fld>
            <a:endParaRPr lang="tr-TR"/>
          </a:p>
        </p:txBody>
      </p:sp>
    </p:spTree>
    <p:extLst>
      <p:ext uri="{BB962C8B-B14F-4D97-AF65-F5344CB8AC3E}">
        <p14:creationId xmlns:p14="http://schemas.microsoft.com/office/powerpoint/2010/main" val="3560414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tr-TR"/>
              <a:t>Asıl başlık stili için tıklatın</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30233FCD-7799-4E27-9672-11F8B8116952}" type="datetimeFigureOut">
              <a:rPr lang="tr-TR" smtClean="0"/>
              <a:pPr/>
              <a:t>21.01.2022</a:t>
            </a:fld>
            <a:endParaRPr lang="tr-T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tr-T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AAA358BB-44F2-494D-89C8-791F5EC65D62}" type="slidenum">
              <a:rPr lang="tr-TR" smtClean="0"/>
              <a:pPr/>
              <a:t>‹#›</a:t>
            </a:fld>
            <a:endParaRPr lang="tr-TR"/>
          </a:p>
        </p:txBody>
      </p:sp>
    </p:spTree>
    <p:extLst>
      <p:ext uri="{BB962C8B-B14F-4D97-AF65-F5344CB8AC3E}">
        <p14:creationId xmlns:p14="http://schemas.microsoft.com/office/powerpoint/2010/main" val="3103624606"/>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50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50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50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4pPr>
      <a:lvl5pPr marL="21145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normAutofit/>
          </a:bodyPr>
          <a:lstStyle/>
          <a:p>
            <a:r>
              <a:rPr lang="tr-TR" sz="5400" b="1" dirty="0">
                <a:solidFill>
                  <a:schemeClr val="bg1"/>
                </a:solidFill>
                <a:latin typeface="Comic Sans MS" panose="030F0702030302020204" pitchFamily="66" charset="0"/>
              </a:rPr>
              <a:t>Yemekte görgü kurallarına uyarım.</a:t>
            </a:r>
          </a:p>
        </p:txBody>
      </p:sp>
      <p:sp>
        <p:nvSpPr>
          <p:cNvPr id="3" name="Alt Başlık 2"/>
          <p:cNvSpPr>
            <a:spLocks noGrp="1"/>
          </p:cNvSpPr>
          <p:nvPr>
            <p:ph type="subTitle" idx="1"/>
          </p:nvPr>
        </p:nvSpPr>
        <p:spPr>
          <a:xfrm>
            <a:off x="684212" y="3843867"/>
            <a:ext cx="6400800" cy="478751"/>
          </a:xfrm>
        </p:spPr>
        <p:txBody>
          <a:bodyPr/>
          <a:lstStyle/>
          <a:p>
            <a:r>
              <a:rPr lang="tr-TR" b="1" dirty="0">
                <a:solidFill>
                  <a:schemeClr val="bg1"/>
                </a:solidFill>
              </a:rPr>
              <a:t>BAHAR BAŞOĞLU KÜTAHYA</a:t>
            </a:r>
          </a:p>
        </p:txBody>
      </p:sp>
    </p:spTree>
    <p:extLst>
      <p:ext uri="{BB962C8B-B14F-4D97-AF65-F5344CB8AC3E}">
        <p14:creationId xmlns:p14="http://schemas.microsoft.com/office/powerpoint/2010/main" val="4037974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bg1"/>
                </a:solidFill>
              </a:rPr>
              <a:t>YEMEK YERKEN TEMİZLİĞİMİZE ÖZEN GÖSTERMELİYİZ.</a:t>
            </a:r>
          </a:p>
        </p:txBody>
      </p:sp>
      <p:pic>
        <p:nvPicPr>
          <p:cNvPr id="7170" name="Picture 2" descr="çıplak yemek yemek #1036837 - uludağ sözlük galer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4447" y="836757"/>
            <a:ext cx="6858000" cy="3543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84195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35630" y="928255"/>
            <a:ext cx="5079279" cy="3615267"/>
          </a:xfrm>
        </p:spPr>
        <p:txBody>
          <a:bodyPr>
            <a:normAutofit fontScale="85000" lnSpcReduction="20000"/>
          </a:bodyPr>
          <a:lstStyle/>
          <a:p>
            <a:pPr marL="0" indent="0">
              <a:buNone/>
            </a:pPr>
            <a:r>
              <a:rPr lang="tr-TR" sz="4000" b="1" dirty="0">
                <a:solidFill>
                  <a:schemeClr val="bg1"/>
                </a:solidFill>
                <a:latin typeface="Comic Sans MS" panose="030F0702030302020204" pitchFamily="66" charset="0"/>
              </a:rPr>
              <a:t>BİRİNE YEMEĞİMİZDEN İKRAM EDERKEN, </a:t>
            </a:r>
          </a:p>
          <a:p>
            <a:pPr marL="0" indent="0">
              <a:buNone/>
            </a:pPr>
            <a:r>
              <a:rPr lang="tr-TR" sz="4000" b="1" dirty="0">
                <a:solidFill>
                  <a:schemeClr val="bg1"/>
                </a:solidFill>
                <a:latin typeface="Comic Sans MS" panose="030F0702030302020204" pitchFamily="66" charset="0"/>
              </a:rPr>
              <a:t>ELİMİZİ YEMEĞE SÜRMEMELİYİZ.</a:t>
            </a:r>
          </a:p>
          <a:p>
            <a:pPr marL="0" indent="0">
              <a:buNone/>
            </a:pPr>
            <a:r>
              <a:rPr lang="tr-TR" sz="4000" b="1" dirty="0">
                <a:solidFill>
                  <a:schemeClr val="bg1"/>
                </a:solidFill>
                <a:latin typeface="Comic Sans MS" panose="030F0702030302020204" pitchFamily="66" charset="0"/>
              </a:rPr>
              <a:t>TABAKLA İKRAM ETMELİYİZ.</a:t>
            </a:r>
          </a:p>
        </p:txBody>
      </p:sp>
      <p:pic>
        <p:nvPicPr>
          <p:cNvPr id="4" name="Resim 3"/>
          <p:cNvPicPr>
            <a:picLocks noChangeAspect="1"/>
          </p:cNvPicPr>
          <p:nvPr/>
        </p:nvPicPr>
        <p:blipFill rotWithShape="1">
          <a:blip r:embed="rId2" cstate="print"/>
          <a:srcRect l="9856" t="21116" r="39745" b="28126"/>
          <a:stretch/>
        </p:blipFill>
        <p:spPr>
          <a:xfrm>
            <a:off x="577631" y="928255"/>
            <a:ext cx="6190436" cy="3782290"/>
          </a:xfrm>
          <a:prstGeom prst="rect">
            <a:avLst/>
          </a:prstGeom>
        </p:spPr>
      </p:pic>
    </p:spTree>
    <p:extLst>
      <p:ext uri="{BB962C8B-B14F-4D97-AF65-F5344CB8AC3E}">
        <p14:creationId xmlns:p14="http://schemas.microsoft.com/office/powerpoint/2010/main" val="20663502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447703" y="1256916"/>
            <a:ext cx="4843752" cy="3615267"/>
          </a:xfrm>
        </p:spPr>
        <p:txBody>
          <a:bodyPr>
            <a:normAutofit/>
          </a:bodyPr>
          <a:lstStyle/>
          <a:p>
            <a:pPr marL="0" indent="0">
              <a:buNone/>
            </a:pPr>
            <a:r>
              <a:rPr lang="tr-TR" sz="4000" b="1" dirty="0">
                <a:solidFill>
                  <a:schemeClr val="bg1"/>
                </a:solidFill>
                <a:latin typeface="Comic Sans MS" panose="030F0702030302020204" pitchFamily="66" charset="0"/>
              </a:rPr>
              <a:t>YEMEKTE PEÇETE KULLANMALIYIZ.</a:t>
            </a:r>
          </a:p>
        </p:txBody>
      </p:sp>
      <p:pic>
        <p:nvPicPr>
          <p:cNvPr id="4" name="Resim 3"/>
          <p:cNvPicPr>
            <a:picLocks noChangeAspect="1"/>
          </p:cNvPicPr>
          <p:nvPr/>
        </p:nvPicPr>
        <p:blipFill rotWithShape="1">
          <a:blip r:embed="rId2" cstate="print"/>
          <a:srcRect l="7791" t="23012" r="42588" b="22580"/>
          <a:stretch/>
        </p:blipFill>
        <p:spPr>
          <a:xfrm>
            <a:off x="443346" y="1256915"/>
            <a:ext cx="5699557" cy="3952393"/>
          </a:xfrm>
          <a:prstGeom prst="rect">
            <a:avLst/>
          </a:prstGeom>
        </p:spPr>
      </p:pic>
    </p:spTree>
    <p:extLst>
      <p:ext uri="{BB962C8B-B14F-4D97-AF65-F5344CB8AC3E}">
        <p14:creationId xmlns:p14="http://schemas.microsoft.com/office/powerpoint/2010/main" val="23118216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63339" y="713509"/>
            <a:ext cx="4331133" cy="5230091"/>
          </a:xfrm>
        </p:spPr>
        <p:txBody>
          <a:bodyPr>
            <a:normAutofit lnSpcReduction="10000"/>
          </a:bodyPr>
          <a:lstStyle/>
          <a:p>
            <a:pPr marL="0" indent="0">
              <a:buNone/>
            </a:pPr>
            <a:r>
              <a:rPr lang="tr-TR" sz="4000" b="1" dirty="0">
                <a:solidFill>
                  <a:schemeClr val="bg1"/>
                </a:solidFill>
                <a:latin typeface="Comic Sans MS" panose="030F0702030302020204" pitchFamily="66" charset="0"/>
              </a:rPr>
              <a:t>TABAĞIMIZA </a:t>
            </a:r>
          </a:p>
          <a:p>
            <a:pPr marL="0" indent="0">
              <a:buNone/>
            </a:pPr>
            <a:r>
              <a:rPr lang="tr-TR" sz="4000" b="1" dirty="0">
                <a:solidFill>
                  <a:schemeClr val="bg1"/>
                </a:solidFill>
                <a:latin typeface="Comic Sans MS" panose="030F0702030302020204" pitchFamily="66" charset="0"/>
              </a:rPr>
              <a:t>YİYECEĞİMİZ </a:t>
            </a:r>
          </a:p>
          <a:p>
            <a:pPr marL="0" indent="0">
              <a:buNone/>
            </a:pPr>
            <a:r>
              <a:rPr lang="tr-TR" sz="4000" b="1" dirty="0">
                <a:solidFill>
                  <a:schemeClr val="bg1"/>
                </a:solidFill>
                <a:latin typeface="Comic Sans MS" panose="030F0702030302020204" pitchFamily="66" charset="0"/>
              </a:rPr>
              <a:t>KADAR YEMEK </a:t>
            </a:r>
          </a:p>
          <a:p>
            <a:pPr marL="0" indent="0">
              <a:buNone/>
            </a:pPr>
            <a:r>
              <a:rPr lang="tr-TR" sz="4000" b="1" dirty="0">
                <a:solidFill>
                  <a:schemeClr val="bg1"/>
                </a:solidFill>
                <a:latin typeface="Comic Sans MS" panose="030F0702030302020204" pitchFamily="66" charset="0"/>
              </a:rPr>
              <a:t>ALMALIYIZ.</a:t>
            </a:r>
          </a:p>
          <a:p>
            <a:pPr marL="0" indent="0">
              <a:buNone/>
            </a:pPr>
            <a:r>
              <a:rPr lang="tr-TR" sz="4000" b="1" dirty="0">
                <a:solidFill>
                  <a:schemeClr val="bg1"/>
                </a:solidFill>
                <a:latin typeface="Comic Sans MS" panose="030F0702030302020204" pitchFamily="66" charset="0"/>
              </a:rPr>
              <a:t>TABAĞIMIZDAKİ YEMEĞİ </a:t>
            </a:r>
          </a:p>
          <a:p>
            <a:pPr marL="0" indent="0">
              <a:buNone/>
            </a:pPr>
            <a:r>
              <a:rPr lang="tr-TR" sz="4000" b="1" dirty="0">
                <a:solidFill>
                  <a:schemeClr val="bg1"/>
                </a:solidFill>
                <a:latin typeface="Comic Sans MS" panose="030F0702030302020204" pitchFamily="66" charset="0"/>
              </a:rPr>
              <a:t>BİTİRMELİYİZ.</a:t>
            </a:r>
          </a:p>
        </p:txBody>
      </p:sp>
      <p:pic>
        <p:nvPicPr>
          <p:cNvPr id="5122" name="Picture 2" descr="Küçükberber: Veliler çocuklarının beslenmelerine dikkat etmel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3502" y="1349807"/>
            <a:ext cx="6080019" cy="36793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60640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364576" y="976746"/>
            <a:ext cx="4538952" cy="3615267"/>
          </a:xfrm>
        </p:spPr>
        <p:txBody>
          <a:bodyPr>
            <a:normAutofit/>
          </a:bodyPr>
          <a:lstStyle/>
          <a:p>
            <a:pPr marL="0" indent="0">
              <a:buNone/>
            </a:pPr>
            <a:r>
              <a:rPr lang="tr-TR" sz="3600" b="1" dirty="0">
                <a:solidFill>
                  <a:schemeClr val="bg1"/>
                </a:solidFill>
                <a:latin typeface="Comic Sans MS" panose="030F0702030302020204" pitchFamily="66" charset="0"/>
              </a:rPr>
              <a:t>ELİMİZLE </a:t>
            </a:r>
          </a:p>
          <a:p>
            <a:pPr marL="0" indent="0">
              <a:buNone/>
            </a:pPr>
            <a:r>
              <a:rPr lang="tr-TR" sz="3600" b="1" dirty="0">
                <a:solidFill>
                  <a:schemeClr val="bg1"/>
                </a:solidFill>
                <a:latin typeface="Comic Sans MS" panose="030F0702030302020204" pitchFamily="66" charset="0"/>
              </a:rPr>
              <a:t>YEMEMELİYİZ.</a:t>
            </a:r>
          </a:p>
        </p:txBody>
      </p:sp>
      <p:pic>
        <p:nvPicPr>
          <p:cNvPr id="4" name="Resim 3"/>
          <p:cNvPicPr>
            <a:picLocks noChangeAspect="1"/>
          </p:cNvPicPr>
          <p:nvPr/>
        </p:nvPicPr>
        <p:blipFill>
          <a:blip r:embed="rId2" cstate="print"/>
          <a:stretch>
            <a:fillRect/>
          </a:stretch>
        </p:blipFill>
        <p:spPr>
          <a:xfrm>
            <a:off x="955964" y="1479454"/>
            <a:ext cx="4876800" cy="2609850"/>
          </a:xfrm>
          <a:prstGeom prst="rect">
            <a:avLst/>
          </a:prstGeom>
        </p:spPr>
      </p:pic>
    </p:spTree>
    <p:extLst>
      <p:ext uri="{BB962C8B-B14F-4D97-AF65-F5344CB8AC3E}">
        <p14:creationId xmlns:p14="http://schemas.microsoft.com/office/powerpoint/2010/main" val="9070833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705600" y="1482435"/>
            <a:ext cx="4544291" cy="3615267"/>
          </a:xfrm>
        </p:spPr>
        <p:txBody>
          <a:bodyPr>
            <a:normAutofit/>
          </a:bodyPr>
          <a:lstStyle/>
          <a:p>
            <a:pPr marL="0" indent="0">
              <a:buNone/>
            </a:pPr>
            <a:r>
              <a:rPr lang="tr-TR" sz="3600" b="1" dirty="0">
                <a:solidFill>
                  <a:schemeClr val="bg1"/>
                </a:solidFill>
                <a:latin typeface="Comic Sans MS" panose="030F0702030302020204" pitchFamily="66" charset="0"/>
              </a:rPr>
              <a:t>YEMEKTE ÇATAL</a:t>
            </a:r>
          </a:p>
          <a:p>
            <a:pPr marL="0" indent="0">
              <a:buNone/>
            </a:pPr>
            <a:r>
              <a:rPr lang="tr-TR" sz="3600" b="1" dirty="0">
                <a:solidFill>
                  <a:schemeClr val="bg1"/>
                </a:solidFill>
                <a:latin typeface="Comic Sans MS" panose="030F0702030302020204" pitchFamily="66" charset="0"/>
              </a:rPr>
              <a:t>BIÇAK VE </a:t>
            </a:r>
          </a:p>
          <a:p>
            <a:pPr marL="0" indent="0">
              <a:buNone/>
            </a:pPr>
            <a:r>
              <a:rPr lang="tr-TR" sz="3600" b="1" dirty="0">
                <a:solidFill>
                  <a:schemeClr val="bg1"/>
                </a:solidFill>
                <a:latin typeface="Comic Sans MS" panose="030F0702030302020204" pitchFamily="66" charset="0"/>
              </a:rPr>
              <a:t>KAŞIK</a:t>
            </a:r>
          </a:p>
          <a:p>
            <a:pPr marL="0" indent="0">
              <a:buNone/>
            </a:pPr>
            <a:r>
              <a:rPr lang="tr-TR" sz="3600" b="1" dirty="0">
                <a:solidFill>
                  <a:schemeClr val="bg1"/>
                </a:solidFill>
                <a:latin typeface="Comic Sans MS" panose="030F0702030302020204" pitchFamily="66" charset="0"/>
              </a:rPr>
              <a:t>KULLANMALIYIZ.</a:t>
            </a:r>
          </a:p>
        </p:txBody>
      </p:sp>
      <p:pic>
        <p:nvPicPr>
          <p:cNvPr id="6146" name="Picture 2" descr="Rüyada yemek yemek ne anlama gelir ve nasıl tabir edilir? Rüyada yemek  yapmak manası nedir? - Rüya Tabirleri Haberler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7467" y="1482435"/>
            <a:ext cx="6048751" cy="3160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31423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976649" y="1281546"/>
            <a:ext cx="4788333" cy="3615267"/>
          </a:xfrm>
        </p:spPr>
        <p:txBody>
          <a:bodyPr>
            <a:normAutofit/>
          </a:bodyPr>
          <a:lstStyle/>
          <a:p>
            <a:pPr marL="0" indent="0">
              <a:buNone/>
            </a:pPr>
            <a:r>
              <a:rPr lang="tr-TR" sz="4000" b="1" dirty="0">
                <a:solidFill>
                  <a:schemeClr val="bg1"/>
                </a:solidFill>
                <a:latin typeface="Comic Sans MS" panose="030F0702030302020204" pitchFamily="66" charset="0"/>
              </a:rPr>
              <a:t>SOFRAYA AİLECE OTURMALIYIZ.</a:t>
            </a:r>
          </a:p>
        </p:txBody>
      </p:sp>
      <p:sp>
        <p:nvSpPr>
          <p:cNvPr id="4" name="AutoShape 2" descr="Sofraya ailece oturmanın 5 faydası | Gençlik Haber Sitesi | On5yirmi5.Co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5" name="Resim 4"/>
          <p:cNvPicPr>
            <a:picLocks noChangeAspect="1"/>
          </p:cNvPicPr>
          <p:nvPr/>
        </p:nvPicPr>
        <p:blipFill>
          <a:blip r:embed="rId2" cstate="print"/>
          <a:stretch>
            <a:fillRect/>
          </a:stretch>
        </p:blipFill>
        <p:spPr>
          <a:xfrm>
            <a:off x="460375" y="1281545"/>
            <a:ext cx="5405746" cy="3470563"/>
          </a:xfrm>
          <a:prstGeom prst="rect">
            <a:avLst/>
          </a:prstGeom>
        </p:spPr>
      </p:pic>
    </p:spTree>
    <p:extLst>
      <p:ext uri="{BB962C8B-B14F-4D97-AF65-F5344CB8AC3E}">
        <p14:creationId xmlns:p14="http://schemas.microsoft.com/office/powerpoint/2010/main" val="12726953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2" y="685801"/>
            <a:ext cx="8534400" cy="2015836"/>
          </a:xfrm>
        </p:spPr>
        <p:txBody>
          <a:bodyPr>
            <a:normAutofit/>
          </a:bodyPr>
          <a:lstStyle/>
          <a:p>
            <a:pPr marL="0" indent="0">
              <a:buNone/>
            </a:pPr>
            <a:r>
              <a:rPr lang="tr-TR" sz="3200" b="1" dirty="0">
                <a:solidFill>
                  <a:schemeClr val="bg1"/>
                </a:solidFill>
                <a:latin typeface="Comic Sans MS" panose="030F0702030302020204" pitchFamily="66" charset="0"/>
              </a:rPr>
              <a:t>SOFRAYA DOĞRU ÖKSÜRMEMELİYİZ.</a:t>
            </a:r>
          </a:p>
          <a:p>
            <a:pPr marL="0" indent="0">
              <a:buNone/>
            </a:pPr>
            <a:r>
              <a:rPr lang="tr-TR" sz="3200" b="1" dirty="0">
                <a:solidFill>
                  <a:schemeClr val="bg1"/>
                </a:solidFill>
                <a:latin typeface="Comic Sans MS" panose="030F0702030302020204" pitchFamily="66" charset="0"/>
              </a:rPr>
              <a:t>ARKAMIZI DÖNMELİ AĞZIMIZI </a:t>
            </a:r>
          </a:p>
          <a:p>
            <a:pPr marL="0" indent="0">
              <a:buNone/>
            </a:pPr>
            <a:r>
              <a:rPr lang="tr-TR" sz="3200" b="1" dirty="0">
                <a:solidFill>
                  <a:schemeClr val="bg1"/>
                </a:solidFill>
                <a:latin typeface="Comic Sans MS" panose="030F0702030302020204" pitchFamily="66" charset="0"/>
              </a:rPr>
              <a:t>PEÇETE İLE KAPATMALIYIZ.</a:t>
            </a:r>
          </a:p>
        </p:txBody>
      </p:sp>
      <p:sp>
        <p:nvSpPr>
          <p:cNvPr id="4" name="AutoShape 2" descr="ÖKSÜREN ÇOCUĞA YAKLAŞI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5" name="Resim 4"/>
          <p:cNvPicPr>
            <a:picLocks noChangeAspect="1"/>
          </p:cNvPicPr>
          <p:nvPr/>
        </p:nvPicPr>
        <p:blipFill>
          <a:blip r:embed="rId2" cstate="print"/>
          <a:stretch>
            <a:fillRect/>
          </a:stretch>
        </p:blipFill>
        <p:spPr>
          <a:xfrm>
            <a:off x="1025234" y="2701637"/>
            <a:ext cx="3740729" cy="3757429"/>
          </a:xfrm>
          <a:prstGeom prst="rect">
            <a:avLst/>
          </a:prstGeom>
        </p:spPr>
      </p:pic>
    </p:spTree>
    <p:extLst>
      <p:ext uri="{BB962C8B-B14F-4D97-AF65-F5344CB8AC3E}">
        <p14:creationId xmlns:p14="http://schemas.microsoft.com/office/powerpoint/2010/main" val="9771368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948939" y="1184563"/>
            <a:ext cx="5813570" cy="3615267"/>
          </a:xfrm>
        </p:spPr>
        <p:txBody>
          <a:bodyPr>
            <a:normAutofit fontScale="92500" lnSpcReduction="20000"/>
          </a:bodyPr>
          <a:lstStyle/>
          <a:p>
            <a:pPr marL="0" indent="0">
              <a:buNone/>
            </a:pPr>
            <a:r>
              <a:rPr lang="tr-TR" sz="4000" b="1" dirty="0">
                <a:solidFill>
                  <a:schemeClr val="bg1"/>
                </a:solidFill>
                <a:latin typeface="Comic Sans MS" panose="030F0702030302020204" pitchFamily="66" charset="0"/>
              </a:rPr>
              <a:t>YEMEKTEN SONRA </a:t>
            </a:r>
          </a:p>
          <a:p>
            <a:pPr marL="0" indent="0">
              <a:buNone/>
            </a:pPr>
            <a:r>
              <a:rPr lang="tr-TR" sz="4000" b="1" dirty="0">
                <a:solidFill>
                  <a:schemeClr val="bg1"/>
                </a:solidFill>
                <a:latin typeface="Comic Sans MS" panose="030F0702030302020204" pitchFamily="66" charset="0"/>
              </a:rPr>
              <a:t>ELLERİMİZİ VE </a:t>
            </a:r>
          </a:p>
          <a:p>
            <a:pPr marL="0" indent="0">
              <a:buNone/>
            </a:pPr>
            <a:r>
              <a:rPr lang="tr-TR" sz="4000" b="1" dirty="0">
                <a:solidFill>
                  <a:schemeClr val="bg1"/>
                </a:solidFill>
                <a:latin typeface="Comic Sans MS" panose="030F0702030302020204" pitchFamily="66" charset="0"/>
              </a:rPr>
              <a:t>AĞZIMIZI YIKAMALIYIZ.</a:t>
            </a:r>
          </a:p>
          <a:p>
            <a:pPr marL="0" indent="0">
              <a:buNone/>
            </a:pPr>
            <a:r>
              <a:rPr lang="tr-TR" sz="4000" b="1" dirty="0">
                <a:solidFill>
                  <a:schemeClr val="bg1"/>
                </a:solidFill>
                <a:latin typeface="Comic Sans MS" panose="030F0702030302020204" pitchFamily="66" charset="0"/>
              </a:rPr>
              <a:t>DİŞLERİMİZİ FIRÇALAMALIYIZ.</a:t>
            </a:r>
          </a:p>
        </p:txBody>
      </p:sp>
      <p:pic>
        <p:nvPicPr>
          <p:cNvPr id="11266" name="Picture 2" descr="Clipart diş fırçalayan çocuk | Yeni Slay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086" y="245359"/>
            <a:ext cx="5744297" cy="5983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02513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594763" y="1087581"/>
            <a:ext cx="3940030" cy="4814455"/>
          </a:xfrm>
        </p:spPr>
        <p:txBody>
          <a:bodyPr>
            <a:normAutofit/>
          </a:bodyPr>
          <a:lstStyle/>
          <a:p>
            <a:pPr marL="0" indent="0">
              <a:buNone/>
            </a:pPr>
            <a:r>
              <a:rPr lang="tr-TR" sz="3600" b="1" dirty="0">
                <a:solidFill>
                  <a:schemeClr val="bg1"/>
                </a:solidFill>
                <a:latin typeface="Comic Sans MS" panose="030F0702030302020204" pitchFamily="66" charset="0"/>
              </a:rPr>
              <a:t>YEMEĞİ YAPAN KİŞİYE ELİNE SAĞLIK DEMELİYİZ.</a:t>
            </a:r>
          </a:p>
        </p:txBody>
      </p:sp>
      <p:pic>
        <p:nvPicPr>
          <p:cNvPr id="12290" name="Picture 2" descr="Yemek Yemeği Nabemono Dak-galbi, Bake, çocuk, mutfak png | PNGEg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6691" y="1367078"/>
            <a:ext cx="4793384" cy="4255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38945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2" y="685800"/>
            <a:ext cx="8534400" cy="4177145"/>
          </a:xfrm>
        </p:spPr>
        <p:txBody>
          <a:bodyPr>
            <a:normAutofit/>
          </a:bodyPr>
          <a:lstStyle/>
          <a:p>
            <a:pPr marL="0" indent="0">
              <a:buNone/>
            </a:pPr>
            <a:r>
              <a:rPr lang="tr-TR" sz="4400" b="1" dirty="0">
                <a:solidFill>
                  <a:schemeClr val="bg1"/>
                </a:solidFill>
                <a:latin typeface="Comic Sans MS" panose="030F0702030302020204" pitchFamily="66" charset="0"/>
              </a:rPr>
              <a:t>YEMEK YERKEN </a:t>
            </a:r>
          </a:p>
          <a:p>
            <a:pPr marL="0" indent="0">
              <a:buNone/>
            </a:pPr>
            <a:r>
              <a:rPr lang="tr-TR" sz="4400" b="1" dirty="0">
                <a:solidFill>
                  <a:schemeClr val="bg1"/>
                </a:solidFill>
                <a:latin typeface="Comic Sans MS" panose="030F0702030302020204" pitchFamily="66" charset="0"/>
              </a:rPr>
              <a:t>NELERE DİKKAT</a:t>
            </a:r>
          </a:p>
          <a:p>
            <a:pPr marL="0" indent="0">
              <a:buNone/>
            </a:pPr>
            <a:r>
              <a:rPr lang="tr-TR" sz="4400" b="1" dirty="0">
                <a:solidFill>
                  <a:schemeClr val="bg1"/>
                </a:solidFill>
                <a:latin typeface="Comic Sans MS" panose="030F0702030302020204" pitchFamily="66" charset="0"/>
              </a:rPr>
              <a:t>EDİYORUZ?</a:t>
            </a:r>
          </a:p>
        </p:txBody>
      </p:sp>
      <p:pic>
        <p:nvPicPr>
          <p:cNvPr id="1026" name="Picture 2" descr="Boy is Questioning clipart. Free download transparent .PNG | Creazill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9370" y="516081"/>
            <a:ext cx="4163867" cy="5636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10499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marL="0" indent="0">
              <a:buNone/>
            </a:pPr>
            <a:r>
              <a:rPr lang="tr-TR" sz="3600" b="1" dirty="0">
                <a:solidFill>
                  <a:schemeClr val="bg1"/>
                </a:solidFill>
                <a:latin typeface="Comic Sans MS" panose="030F0702030302020204" pitchFamily="66" charset="0"/>
              </a:rPr>
              <a:t>YEMEK YERKEN UYMAMIZ GEREKEN KURALLARA </a:t>
            </a:r>
          </a:p>
          <a:p>
            <a:pPr marL="0" indent="0">
              <a:buNone/>
            </a:pPr>
            <a:r>
              <a:rPr lang="tr-TR" sz="3600" b="1" dirty="0">
                <a:solidFill>
                  <a:srgbClr val="FF0000"/>
                </a:solidFill>
                <a:latin typeface="Comic Sans MS" panose="030F0702030302020204" pitchFamily="66" charset="0"/>
              </a:rPr>
              <a:t>GÖRGÜ KURALLARI </a:t>
            </a:r>
            <a:r>
              <a:rPr lang="tr-TR" sz="3600" b="1" dirty="0">
                <a:solidFill>
                  <a:schemeClr val="bg1"/>
                </a:solidFill>
                <a:latin typeface="Comic Sans MS" panose="030F0702030302020204" pitchFamily="66" charset="0"/>
              </a:rPr>
              <a:t>DENİR.</a:t>
            </a:r>
          </a:p>
        </p:txBody>
      </p:sp>
      <p:pic>
        <p:nvPicPr>
          <p:cNvPr id="2050" name="Picture 2" descr="Clipart alkışlayan kız çocuğu | Yeni Slay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65428" y="431944"/>
            <a:ext cx="5358535" cy="6176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0389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184466" y="1669473"/>
            <a:ext cx="4816043" cy="3615267"/>
          </a:xfrm>
        </p:spPr>
        <p:txBody>
          <a:bodyPr>
            <a:normAutofit/>
          </a:bodyPr>
          <a:lstStyle/>
          <a:p>
            <a:pPr marL="0" indent="0">
              <a:buNone/>
            </a:pPr>
            <a:r>
              <a:rPr lang="tr-TR" sz="4000" b="1" dirty="0">
                <a:solidFill>
                  <a:schemeClr val="bg1"/>
                </a:solidFill>
                <a:latin typeface="Comic Sans MS" panose="030F0702030302020204" pitchFamily="66" charset="0"/>
              </a:rPr>
              <a:t>YEMEKTEN ÖNCE</a:t>
            </a:r>
          </a:p>
          <a:p>
            <a:pPr marL="0" indent="0">
              <a:buNone/>
            </a:pPr>
            <a:r>
              <a:rPr lang="tr-TR" sz="4000" b="1" dirty="0">
                <a:solidFill>
                  <a:schemeClr val="bg1"/>
                </a:solidFill>
                <a:latin typeface="Comic Sans MS" panose="030F0702030302020204" pitchFamily="66" charset="0"/>
              </a:rPr>
              <a:t> ELLERİMİZİ </a:t>
            </a:r>
          </a:p>
          <a:p>
            <a:pPr marL="0" indent="0">
              <a:buNone/>
            </a:pPr>
            <a:r>
              <a:rPr lang="tr-TR" sz="4000" b="1" dirty="0">
                <a:solidFill>
                  <a:schemeClr val="bg1"/>
                </a:solidFill>
                <a:latin typeface="Comic Sans MS" panose="030F0702030302020204" pitchFamily="66" charset="0"/>
              </a:rPr>
              <a:t>YIKAMALIYIZ.</a:t>
            </a:r>
          </a:p>
        </p:txBody>
      </p:sp>
      <p:pic>
        <p:nvPicPr>
          <p:cNvPr id="8194" name="Picture 2" descr="İşte el hijyeni ile ilgili merak edilenler - Güncel yaşam haberler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1246" y="1614092"/>
            <a:ext cx="5503220" cy="3670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3930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600103" y="1184564"/>
            <a:ext cx="5176261" cy="3615267"/>
          </a:xfrm>
        </p:spPr>
        <p:txBody>
          <a:bodyPr>
            <a:normAutofit/>
          </a:bodyPr>
          <a:lstStyle/>
          <a:p>
            <a:pPr marL="0" indent="0">
              <a:buNone/>
            </a:pPr>
            <a:r>
              <a:rPr lang="tr-TR" sz="4000" b="1" dirty="0">
                <a:solidFill>
                  <a:schemeClr val="bg1"/>
                </a:solidFill>
                <a:latin typeface="Comic Sans MS" panose="030F0702030302020204" pitchFamily="66" charset="0"/>
              </a:rPr>
              <a:t>SOFRAYI KURARKEN </a:t>
            </a:r>
          </a:p>
          <a:p>
            <a:pPr marL="0" indent="0">
              <a:buNone/>
            </a:pPr>
            <a:r>
              <a:rPr lang="tr-TR" sz="4000" b="1" dirty="0">
                <a:solidFill>
                  <a:schemeClr val="bg1"/>
                </a:solidFill>
                <a:latin typeface="Comic Sans MS" panose="030F0702030302020204" pitchFamily="66" charset="0"/>
              </a:rPr>
              <a:t>YARDIM ETMELİYİZ.</a:t>
            </a:r>
          </a:p>
        </p:txBody>
      </p:sp>
      <p:pic>
        <p:nvPicPr>
          <p:cNvPr id="13314" name="Picture 2" descr="ÇOCUĞUNUZLA BİRLİKTE MUTFAĞA GİRİN - Eğitimciler Anaokul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272" y="1406827"/>
            <a:ext cx="5037571" cy="4467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7562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2" y="685801"/>
            <a:ext cx="8534400" cy="2708564"/>
          </a:xfrm>
        </p:spPr>
        <p:txBody>
          <a:bodyPr>
            <a:normAutofit/>
          </a:bodyPr>
          <a:lstStyle/>
          <a:p>
            <a:pPr marL="0" indent="0">
              <a:buNone/>
            </a:pPr>
            <a:r>
              <a:rPr lang="tr-TR" sz="4400" b="1" dirty="0">
                <a:solidFill>
                  <a:schemeClr val="bg1"/>
                </a:solidFill>
                <a:latin typeface="Comic Sans MS" panose="030F0702030302020204" pitchFamily="66" charset="0"/>
              </a:rPr>
              <a:t>YEMEĞİMİZİ OTURARAK YEMELİYİZ.</a:t>
            </a:r>
          </a:p>
        </p:txBody>
      </p:sp>
      <p:pic>
        <p:nvPicPr>
          <p:cNvPr id="4" name="Resim 3"/>
          <p:cNvPicPr>
            <a:picLocks noChangeAspect="1"/>
          </p:cNvPicPr>
          <p:nvPr/>
        </p:nvPicPr>
        <p:blipFill rotWithShape="1">
          <a:blip r:embed="rId2" cstate="print"/>
          <a:srcRect l="8685" t="24527" r="37009" b="19886"/>
          <a:stretch/>
        </p:blipFill>
        <p:spPr>
          <a:xfrm>
            <a:off x="1931120" y="2785962"/>
            <a:ext cx="6040583" cy="3476294"/>
          </a:xfrm>
          <a:prstGeom prst="rect">
            <a:avLst/>
          </a:prstGeom>
        </p:spPr>
      </p:pic>
    </p:spTree>
    <p:extLst>
      <p:ext uri="{BB962C8B-B14F-4D97-AF65-F5344CB8AC3E}">
        <p14:creationId xmlns:p14="http://schemas.microsoft.com/office/powerpoint/2010/main" val="828497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4212" y="685800"/>
            <a:ext cx="8534400" cy="2334491"/>
          </a:xfrm>
        </p:spPr>
        <p:txBody>
          <a:bodyPr>
            <a:normAutofit/>
          </a:bodyPr>
          <a:lstStyle/>
          <a:p>
            <a:pPr marL="0" indent="0">
              <a:buNone/>
            </a:pPr>
            <a:r>
              <a:rPr lang="tr-TR" sz="4400" b="1" dirty="0">
                <a:solidFill>
                  <a:schemeClr val="bg1"/>
                </a:solidFill>
                <a:latin typeface="Comic Sans MS" panose="030F0702030302020204" pitchFamily="66" charset="0"/>
              </a:rPr>
              <a:t>YEMEK YERKEN KONUŞMAMALIYIZ.</a:t>
            </a:r>
          </a:p>
        </p:txBody>
      </p:sp>
      <p:pic>
        <p:nvPicPr>
          <p:cNvPr id="3074" name="Picture 2" descr="Clipart yemek yiyen çocuk | Yeni Slay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4666" y="2604654"/>
            <a:ext cx="47625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86405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059577" y="1323110"/>
            <a:ext cx="6700261" cy="3068782"/>
          </a:xfrm>
        </p:spPr>
        <p:txBody>
          <a:bodyPr>
            <a:normAutofit/>
          </a:bodyPr>
          <a:lstStyle/>
          <a:p>
            <a:pPr marL="0" indent="0">
              <a:buNone/>
            </a:pPr>
            <a:r>
              <a:rPr lang="tr-TR" sz="4400" b="1" dirty="0">
                <a:solidFill>
                  <a:schemeClr val="bg1"/>
                </a:solidFill>
                <a:latin typeface="Comic Sans MS" panose="030F0702030302020204" pitchFamily="66" charset="0"/>
              </a:rPr>
              <a:t>YEMEĞİMİZİ ÇİĞNERKEN AĞZIMIZI KAPALI TUTMALIYIZ.</a:t>
            </a:r>
          </a:p>
        </p:txBody>
      </p:sp>
      <p:pic>
        <p:nvPicPr>
          <p:cNvPr id="4098" name="Picture 2" descr="أهلا وسهلا بكم في موقع التغذية السليمة مدرسة البيان فعاليات البيان الصحية  اداب الطعام أحاديث وأمثال عن الطعام أناشيد عن الطعام نحو تغذية سليمة  التغذية السليمة ما بين الماضي والحاضر أفلام قصيرة للتغذية السليمة عارضات  حول موضوع الصحة"/>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4376"/>
          <a:stretch/>
        </p:blipFill>
        <p:spPr bwMode="auto">
          <a:xfrm>
            <a:off x="626629" y="978551"/>
            <a:ext cx="4083916" cy="53289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80606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414654" y="1052946"/>
            <a:ext cx="5342515" cy="4550449"/>
          </a:xfrm>
        </p:spPr>
        <p:txBody>
          <a:bodyPr>
            <a:normAutofit fontScale="92500"/>
          </a:bodyPr>
          <a:lstStyle/>
          <a:p>
            <a:pPr marL="0" indent="0">
              <a:buNone/>
            </a:pPr>
            <a:r>
              <a:rPr lang="tr-TR" sz="4000" b="1" dirty="0">
                <a:solidFill>
                  <a:schemeClr val="bg1"/>
                </a:solidFill>
                <a:latin typeface="Comic Sans MS" panose="030F0702030302020204" pitchFamily="66" charset="0"/>
              </a:rPr>
              <a:t>YEMEĞİMİZİ YERKEN TABAĞIMIZA DOĞRU EĞİLMELİYİZ.</a:t>
            </a:r>
          </a:p>
          <a:p>
            <a:pPr marL="0" indent="0">
              <a:buNone/>
            </a:pPr>
            <a:r>
              <a:rPr lang="tr-TR" sz="4000" b="1" dirty="0">
                <a:solidFill>
                  <a:schemeClr val="bg1"/>
                </a:solidFill>
                <a:latin typeface="Comic Sans MS" panose="030F0702030302020204" pitchFamily="66" charset="0"/>
              </a:rPr>
              <a:t>ÜSTÜMÜZE VE YERLERE DÖKMEMELİYİZ.</a:t>
            </a:r>
          </a:p>
        </p:txBody>
      </p:sp>
      <p:pic>
        <p:nvPicPr>
          <p:cNvPr id="4" name="Resim 3"/>
          <p:cNvPicPr>
            <a:picLocks noChangeAspect="1"/>
          </p:cNvPicPr>
          <p:nvPr/>
        </p:nvPicPr>
        <p:blipFill rotWithShape="1">
          <a:blip r:embed="rId2" cstate="print"/>
          <a:srcRect l="9536" t="23581" r="33815" b="20358"/>
          <a:stretch/>
        </p:blipFill>
        <p:spPr>
          <a:xfrm>
            <a:off x="512618" y="1475509"/>
            <a:ext cx="5902036" cy="4127886"/>
          </a:xfrm>
          <a:prstGeom prst="rect">
            <a:avLst/>
          </a:prstGeom>
        </p:spPr>
      </p:pic>
    </p:spTree>
    <p:extLst>
      <p:ext uri="{BB962C8B-B14F-4D97-AF65-F5344CB8AC3E}">
        <p14:creationId xmlns:p14="http://schemas.microsoft.com/office/powerpoint/2010/main" val="2610391320"/>
      </p:ext>
    </p:extLst>
  </p:cSld>
  <p:clrMapOvr>
    <a:masterClrMapping/>
  </p:clrMapOvr>
</p:sld>
</file>

<file path=ppt/theme/theme1.xml><?xml version="1.0" encoding="utf-8"?>
<a:theme xmlns:a="http://schemas.openxmlformats.org/drawingml/2006/main" name="Dilim">
  <a:themeElements>
    <a:clrScheme name="Dilim">
      <a:dk1>
        <a:sysClr val="windowText" lastClr="000000"/>
      </a:dk1>
      <a:lt1>
        <a:sysClr val="window" lastClr="FFFFFF"/>
      </a:lt1>
      <a:dk2>
        <a:srgbClr val="D06F1E"/>
      </a:dk2>
      <a:lt2>
        <a:srgbClr val="F0BE21"/>
      </a:lt2>
      <a:accent1>
        <a:srgbClr val="760603"/>
      </a:accent1>
      <a:accent2>
        <a:srgbClr val="9F761A"/>
      </a:accent2>
      <a:accent3>
        <a:srgbClr val="92A200"/>
      </a:accent3>
      <a:accent4>
        <a:srgbClr val="4AA157"/>
      </a:accent4>
      <a:accent5>
        <a:srgbClr val="46788D"/>
      </a:accent5>
      <a:accent6>
        <a:srgbClr val="A848A8"/>
      </a:accent6>
      <a:hlink>
        <a:srgbClr val="460402"/>
      </a:hlink>
      <a:folHlink>
        <a:srgbClr val="991111"/>
      </a:folHlink>
    </a:clrScheme>
    <a:fontScheme name="Dilim">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lim">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162000"/>
                <a:satMod val="200000"/>
                <a:lumMod val="124000"/>
              </a:schemeClr>
            </a:gs>
            <a:gs pos="100000">
              <a:schemeClr val="phClr">
                <a:shade val="96000"/>
                <a:hueMod val="88000"/>
                <a:satMod val="220000"/>
                <a:lumMod val="82000"/>
              </a:schemeClr>
            </a:gs>
          </a:gsLst>
          <a:lin ang="6120000" scaled="1"/>
        </a:gradFill>
        <a:gradFill rotWithShape="1">
          <a:gsLst>
            <a:gs pos="0">
              <a:schemeClr val="phClr">
                <a:tint val="97000"/>
                <a:hueMod val="142000"/>
                <a:satMod val="200000"/>
                <a:lumMod val="118000"/>
              </a:schemeClr>
            </a:gs>
            <a:gs pos="100000">
              <a:schemeClr val="phClr">
                <a:shade val="92000"/>
                <a:hueMod val="22000"/>
                <a:satMod val="220000"/>
                <a:lumMod val="62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282EB108-EDE6-4B8E-957B-D4A69BF580EA}"/>
    </a:ext>
  </a:extLst>
</a:theme>
</file>

<file path=docProps/app.xml><?xml version="1.0" encoding="utf-8"?>
<Properties xmlns="http://schemas.openxmlformats.org/officeDocument/2006/extended-properties" xmlns:vt="http://schemas.openxmlformats.org/officeDocument/2006/docPropsVTypes">
  <Template>Slice</Template>
  <TotalTime>45</TotalTime>
  <Words>134</Words>
  <Application>Microsoft Office PowerPoint</Application>
  <PresentationFormat>Geniş ekran</PresentationFormat>
  <Paragraphs>43</Paragraphs>
  <Slides>19</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19</vt:i4>
      </vt:variant>
    </vt:vector>
  </HeadingPairs>
  <TitlesOfParts>
    <vt:vector size="23" baseType="lpstr">
      <vt:lpstr>Century Gothic</vt:lpstr>
      <vt:lpstr>Comic Sans MS</vt:lpstr>
      <vt:lpstr>Wingdings 3</vt:lpstr>
      <vt:lpstr>Dilim</vt:lpstr>
      <vt:lpstr>Yemekte görgü kurallarına uyarım.</vt:lpstr>
      <vt:lpstr>PowerPoint Sunusu</vt:lpstr>
      <vt:lpstr>PowerPoint Sunusu</vt:lpstr>
      <vt:lpstr>PowerPoint Sunusu</vt:lpstr>
      <vt:lpstr>PowerPoint Sunusu</vt:lpstr>
      <vt:lpstr>PowerPoint Sunusu</vt:lpstr>
      <vt:lpstr>PowerPoint Sunusu</vt:lpstr>
      <vt:lpstr>PowerPoint Sunusu</vt:lpstr>
      <vt:lpstr>PowerPoint Sunusu</vt:lpstr>
      <vt:lpstr>YEMEK YERKEN TEMİZLİĞİMİZE ÖZEN GÖSTERMELİYİZ.</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Yemekte görgü kurallarına uyarım.</dc:title>
  <dc:creator>User</dc:creator>
  <cp:lastModifiedBy>SERKAN DEMİR</cp:lastModifiedBy>
  <cp:revision>23</cp:revision>
  <dcterms:created xsi:type="dcterms:W3CDTF">2021-03-09T19:54:58Z</dcterms:created>
  <dcterms:modified xsi:type="dcterms:W3CDTF">2022-01-21T09:43:54Z</dcterms:modified>
</cp:coreProperties>
</file>