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68" d="100"/>
          <a:sy n="68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34026-F0B6-45D6-BC4A-3EE73763E3EB}" type="datetimeFigureOut">
              <a:rPr lang="tr-TR" smtClean="0"/>
              <a:t>22.09.2021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AECBE-1E5C-4816-8A79-32ABB28115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386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https://www.sorubak.com/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DAECBE-1E5C-4816-8A79-32ABB28115EC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380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3F52A50-B01E-4A0F-93AE-77E05536FA49}" type="datetimeFigureOut">
              <a:rPr lang="tr-TR" smtClean="0"/>
              <a:pPr/>
              <a:t>22.09.2021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D488D59-DA50-4BEE-BE7D-72CBD6E3AD7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3717032"/>
            <a:ext cx="7249616" cy="1159768"/>
          </a:xfrm>
        </p:spPr>
        <p:txBody>
          <a:bodyPr>
            <a:normAutofit/>
          </a:bodyPr>
          <a:lstStyle/>
          <a:p>
            <a:r>
              <a:rPr lang="tr-TR" dirty="0"/>
              <a:t>YAZIMI KARIŞTIRILAN KELİMELER</a:t>
            </a:r>
          </a:p>
        </p:txBody>
      </p:sp>
      <p:pic>
        <p:nvPicPr>
          <p:cNvPr id="4" name="Picture 3" descr="m4LF2lff87aHBmcU-6369040425571902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88640"/>
            <a:ext cx="5970240" cy="3313483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479445A7-8EE0-4192-87E6-4FEC1150FBB4}"/>
              </a:ext>
            </a:extLst>
          </p:cNvPr>
          <p:cNvSpPr txBox="1"/>
          <p:nvPr/>
        </p:nvSpPr>
        <p:spPr>
          <a:xfrm>
            <a:off x="2286000" y="301573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 https://www.sorubak.com/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752"/>
              <a:gd name="adj2" fmla="val 164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KIRAL: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KRAL: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Rüyamda şirinlerin </a:t>
            </a:r>
            <a:r>
              <a:rPr lang="tr-TR" sz="2000" b="1" dirty="0">
                <a:solidFill>
                  <a:schemeClr val="tx1"/>
                </a:solidFill>
              </a:rPr>
              <a:t>kıral</a:t>
            </a:r>
            <a:r>
              <a:rPr lang="tr-TR" dirty="0">
                <a:solidFill>
                  <a:schemeClr val="tx1"/>
                </a:solidFill>
              </a:rPr>
              <a:t>ı ben olmuştum.</a:t>
            </a:r>
          </a:p>
        </p:txBody>
      </p:sp>
      <p:pic>
        <p:nvPicPr>
          <p:cNvPr id="10" name="Picture 9" descr="teno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0648"/>
            <a:ext cx="3064436" cy="28803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228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EŞKİ: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EKŞİ: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Yaptığım yemek ne kadar </a:t>
            </a:r>
            <a:r>
              <a:rPr lang="tr-TR" sz="2000" b="1" dirty="0">
                <a:solidFill>
                  <a:schemeClr val="tx1"/>
                </a:solidFill>
              </a:rPr>
              <a:t>eşki</a:t>
            </a:r>
            <a:r>
              <a:rPr lang="tr-TR" dirty="0">
                <a:solidFill>
                  <a:schemeClr val="tx1"/>
                </a:solidFill>
              </a:rPr>
              <a:t> olmuş.</a:t>
            </a:r>
          </a:p>
        </p:txBody>
      </p:sp>
      <p:pic>
        <p:nvPicPr>
          <p:cNvPr id="10" name="Picture 9" descr="Screenshot_1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260648"/>
            <a:ext cx="2808312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704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HERKEZ: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HERKES: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Herkez</a:t>
            </a:r>
            <a:r>
              <a:rPr lang="tr-TR" dirty="0">
                <a:solidFill>
                  <a:schemeClr val="tx1"/>
                </a:solidFill>
              </a:rPr>
              <a:t> evini bana tamir ettiriyor.</a:t>
            </a:r>
          </a:p>
        </p:txBody>
      </p:sp>
      <p:pic>
        <p:nvPicPr>
          <p:cNvPr id="10" name="Picture 9" descr="9487eb9536690a9b1e2319d9a53b47f0_400x40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V="1">
            <a:off x="323528" y="332656"/>
            <a:ext cx="2736304" cy="28083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323528" y="3068960"/>
            <a:ext cx="5904656" cy="3312368"/>
          </a:xfrm>
          <a:prstGeom prst="cloudCallout">
            <a:avLst>
              <a:gd name="adj1" fmla="val 64799"/>
              <a:gd name="adj2" fmla="val 15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PENBE: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PEMBE: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Resim için </a:t>
            </a:r>
            <a:r>
              <a:rPr lang="tr-TR" sz="2000" b="1" dirty="0">
                <a:solidFill>
                  <a:schemeClr val="tx1"/>
                </a:solidFill>
              </a:rPr>
              <a:t>penbe</a:t>
            </a:r>
            <a:r>
              <a:rPr lang="tr-TR" dirty="0">
                <a:solidFill>
                  <a:schemeClr val="tx1"/>
                </a:solidFill>
              </a:rPr>
              <a:t> boya lazım.</a:t>
            </a:r>
          </a:p>
        </p:txBody>
      </p:sp>
      <p:pic>
        <p:nvPicPr>
          <p:cNvPr id="1026" name="Picture 2" descr="C:\Users\Lenovo\Desktop\Screenshot_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48680"/>
            <a:ext cx="2785523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228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TIRAFİK: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TRAFİK: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Bu </a:t>
            </a:r>
            <a:r>
              <a:rPr lang="tr-TR" sz="2000" b="1" dirty="0">
                <a:solidFill>
                  <a:schemeClr val="tx1"/>
                </a:solidFill>
              </a:rPr>
              <a:t>tırafik</a:t>
            </a:r>
            <a:r>
              <a:rPr lang="tr-TR" dirty="0">
                <a:solidFill>
                  <a:schemeClr val="tx1"/>
                </a:solidFill>
              </a:rPr>
              <a:t> ne kadar çok böyle.</a:t>
            </a:r>
          </a:p>
        </p:txBody>
      </p:sp>
      <p:pic>
        <p:nvPicPr>
          <p:cNvPr id="9" name="Picture 8" descr="SFrWa6K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04664"/>
            <a:ext cx="2843808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752"/>
              <a:gd name="adj2" fmla="val 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SÜPRİZ: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SÜRPRİZ: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Arkadaşlarıma küçük bir </a:t>
            </a:r>
            <a:r>
              <a:rPr lang="tr-TR" sz="2000" b="1" dirty="0">
                <a:solidFill>
                  <a:schemeClr val="tx1"/>
                </a:solidFill>
              </a:rPr>
              <a:t>süpriz</a:t>
            </a:r>
            <a:r>
              <a:rPr lang="tr-TR" dirty="0">
                <a:solidFill>
                  <a:schemeClr val="tx1"/>
                </a:solidFill>
              </a:rPr>
              <a:t> yaptım.</a:t>
            </a:r>
          </a:p>
        </p:txBody>
      </p:sp>
      <p:pic>
        <p:nvPicPr>
          <p:cNvPr id="9" name="Picture 8" descr="6d2fd73dadaa137174546f982bd1a586_400x40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76672"/>
            <a:ext cx="2915816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30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FİLİM: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FİLM: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941168"/>
            <a:ext cx="648072" cy="504056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Korku </a:t>
            </a:r>
            <a:r>
              <a:rPr lang="tr-TR" sz="2000" b="1" dirty="0">
                <a:solidFill>
                  <a:schemeClr val="tx1"/>
                </a:solidFill>
              </a:rPr>
              <a:t>filim</a:t>
            </a:r>
            <a:r>
              <a:rPr lang="tr-TR" dirty="0">
                <a:solidFill>
                  <a:schemeClr val="tx1"/>
                </a:solidFill>
              </a:rPr>
              <a:t>i izlemekten çok korkuyorum.</a:t>
            </a:r>
          </a:p>
        </p:txBody>
      </p:sp>
      <p:pic>
        <p:nvPicPr>
          <p:cNvPr id="9" name="Picture 8" descr="şirinler-sıralı-tam-liste_469265_m.jpg"/>
          <p:cNvPicPr>
            <a:picLocks noChangeAspect="1"/>
          </p:cNvPicPr>
          <p:nvPr/>
        </p:nvPicPr>
        <p:blipFill>
          <a:blip r:embed="rId5" cstate="print"/>
          <a:srcRect r="15132"/>
          <a:stretch>
            <a:fillRect/>
          </a:stretch>
        </p:blipFill>
        <p:spPr>
          <a:xfrm>
            <a:off x="0" y="404664"/>
            <a:ext cx="2627784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named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880320" cy="2808312"/>
          </a:xfrm>
          <a:prstGeom prst="rect">
            <a:avLst/>
          </a:prstGeom>
        </p:spPr>
      </p:pic>
      <p:pic>
        <p:nvPicPr>
          <p:cNvPr id="8" name="Picture 7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AMPÜL:    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AMPUL: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005064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Ampül</a:t>
            </a:r>
            <a:r>
              <a:rPr lang="tr-TR" dirty="0">
                <a:solidFill>
                  <a:schemeClr val="tx1"/>
                </a:solidFill>
              </a:rPr>
              <a:t> mumdan daha fazla ışık verir.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404c8fd893d3a895a3c8ccde37d7aa0a_400x4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996952"/>
            <a:ext cx="2952328" cy="2952328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3563888" y="260648"/>
            <a:ext cx="5400600" cy="2880320"/>
          </a:xfrm>
          <a:prstGeom prst="cloudCallout">
            <a:avLst>
              <a:gd name="adj1" fmla="val -55013"/>
              <a:gd name="adj2" fmla="val 76873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Duyduğuma göre köyü yazımı karıştıran kelimeler istila etmiş.Acilen bir şey yapmam lazım.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shot_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1" y="3789040"/>
            <a:ext cx="2520281" cy="2875831"/>
          </a:xfrm>
          <a:prstGeom prst="rect">
            <a:avLst/>
          </a:prstGeom>
        </p:spPr>
      </p:pic>
      <p:pic>
        <p:nvPicPr>
          <p:cNvPr id="8" name="Content Placeholder 7" descr="404c8fd893d3a895a3c8ccde37d7aa0a_400x400.jpe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996952"/>
            <a:ext cx="3096344" cy="3305944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951312" y="0"/>
            <a:ext cx="6192688" cy="3573016"/>
          </a:xfrm>
          <a:prstGeom prst="cloudCallout">
            <a:avLst>
              <a:gd name="adj1" fmla="val -49353"/>
              <a:gd name="adj2" fmla="val 7475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Kelimelerin doğru yazılması ve söylenmesi anlatılanların doğru anlaşılmasını sağlar.Yazımından emin olmadığımız kelimelerin yazımına yazım (imla) kılavuzundan bakarız.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212976"/>
            <a:ext cx="2419688" cy="3410426"/>
          </a:xfrm>
          <a:prstGeom prst="rect">
            <a:avLst/>
          </a:prstGeom>
        </p:spPr>
      </p:pic>
      <p:pic>
        <p:nvPicPr>
          <p:cNvPr id="4" name="Content Placeholder 3" descr="Screenshot_287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2880320" cy="2952328"/>
          </a:xfrm>
        </p:spPr>
      </p:pic>
      <p:sp>
        <p:nvSpPr>
          <p:cNvPr id="5" name="Cloud Callout 4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Benim ne kadar da güzel </a:t>
            </a:r>
            <a:r>
              <a:rPr lang="tr-TR" sz="2000" b="1" dirty="0">
                <a:solidFill>
                  <a:schemeClr val="tx1"/>
                </a:solidFill>
              </a:rPr>
              <a:t>kiprik</a:t>
            </a:r>
            <a:r>
              <a:rPr lang="tr-TR" dirty="0">
                <a:solidFill>
                  <a:schemeClr val="tx1"/>
                </a:solidFill>
              </a:rPr>
              <a:t>lerim var böyle.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513"/>
              <a:gd name="adj2" fmla="val 1047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KİPRİK: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KİRPİK:</a:t>
            </a:r>
          </a:p>
        </p:txBody>
      </p:sp>
      <p:pic>
        <p:nvPicPr>
          <p:cNvPr id="8" name="Picture 7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005064"/>
            <a:ext cx="605314" cy="522264"/>
          </a:xfrm>
          <a:prstGeom prst="rect">
            <a:avLst/>
          </a:prstGeom>
        </p:spPr>
      </p:pic>
      <p:pic>
        <p:nvPicPr>
          <p:cNvPr id="9" name="Picture 8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4941168"/>
            <a:ext cx="648072" cy="5040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275"/>
              <a:gd name="adj2" fmla="val 15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YALNIŞ: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YANLIŞ: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941168"/>
            <a:ext cx="648072" cy="504056"/>
          </a:xfrm>
          <a:prstGeom prst="rect">
            <a:avLst/>
          </a:prstGeom>
        </p:spPr>
      </p:pic>
      <p:sp>
        <p:nvSpPr>
          <p:cNvPr id="10" name="Cloud Callout 9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Ben yazıları hep</a:t>
            </a:r>
            <a:r>
              <a:rPr lang="tr-TR" sz="2000" b="1" dirty="0">
                <a:solidFill>
                  <a:schemeClr val="tx1"/>
                </a:solidFill>
              </a:rPr>
              <a:t> yalnış </a:t>
            </a:r>
            <a:r>
              <a:rPr lang="tr-TR" dirty="0">
                <a:solidFill>
                  <a:schemeClr val="tx1"/>
                </a:solidFill>
              </a:rPr>
              <a:t>okuyorum.</a:t>
            </a:r>
          </a:p>
        </p:txBody>
      </p:sp>
      <p:pic>
        <p:nvPicPr>
          <p:cNvPr id="13" name="Picture 12" descr="1a009a94c794f09acb32337dad9f285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V="1">
            <a:off x="539552" y="188640"/>
            <a:ext cx="2160240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nLPpbJ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3131840" cy="2880319"/>
          </a:xfrm>
          <a:prstGeom prst="rect">
            <a:avLst/>
          </a:prstGeom>
        </p:spPr>
      </p:pic>
      <p:pic>
        <p:nvPicPr>
          <p:cNvPr id="11" name="Picture 10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037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ELEKTİRİK: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ELEKTRİK: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4941168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Keşke </a:t>
            </a:r>
            <a:r>
              <a:rPr lang="tr-TR" sz="2000" b="1" dirty="0">
                <a:solidFill>
                  <a:schemeClr val="tx1"/>
                </a:solidFill>
              </a:rPr>
              <a:t>elektirik</a:t>
            </a:r>
            <a:r>
              <a:rPr lang="tr-TR" dirty="0">
                <a:solidFill>
                  <a:schemeClr val="tx1"/>
                </a:solidFill>
              </a:rPr>
              <a:t>ler hiçbir zaman kesilmese.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9a1fa67679e72b41cfd04b0e0810d3c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0" y="0"/>
            <a:ext cx="2952328" cy="3236281"/>
          </a:xfrm>
          <a:prstGeom prst="rect">
            <a:avLst/>
          </a:prstGeom>
        </p:spPr>
      </p:pic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275"/>
              <a:gd name="adj2" fmla="val 1259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PİLAN: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PLAN: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5013176"/>
            <a:ext cx="648072" cy="504056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Yapacağım yeni evin </a:t>
            </a:r>
            <a:r>
              <a:rPr lang="tr-TR" sz="2000" b="1" dirty="0">
                <a:solidFill>
                  <a:schemeClr val="tx1"/>
                </a:solidFill>
              </a:rPr>
              <a:t>pilan</a:t>
            </a:r>
            <a:r>
              <a:rPr lang="tr-TR" dirty="0">
                <a:solidFill>
                  <a:schemeClr val="tx1"/>
                </a:solidFill>
              </a:rPr>
              <a:t>ını yapıyorum.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5990"/>
              <a:gd name="adj2" fmla="val 1514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TİREN: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TREN:</a:t>
            </a:r>
          </a:p>
        </p:txBody>
      </p:sp>
      <p:pic>
        <p:nvPicPr>
          <p:cNvPr id="6" name="Picture 5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4077072"/>
            <a:ext cx="605314" cy="522264"/>
          </a:xfrm>
          <a:prstGeom prst="rect">
            <a:avLst/>
          </a:prstGeom>
        </p:spPr>
      </p:pic>
      <p:pic>
        <p:nvPicPr>
          <p:cNvPr id="7" name="Picture 6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5013176"/>
            <a:ext cx="648072" cy="504056"/>
          </a:xfrm>
          <a:prstGeom prst="rect">
            <a:avLst/>
          </a:prstGeom>
        </p:spPr>
      </p:pic>
      <p:pic>
        <p:nvPicPr>
          <p:cNvPr id="11" name="Picture 10" descr="unnamed (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V="1">
            <a:off x="0" y="260648"/>
            <a:ext cx="2915816" cy="2880320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Tiren</a:t>
            </a:r>
            <a:r>
              <a:rPr lang="tr-TR" dirty="0">
                <a:solidFill>
                  <a:schemeClr val="tx1"/>
                </a:solidFill>
              </a:rPr>
              <a:t>den inerken düştüm.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creenshot_1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4312" y="3356992"/>
            <a:ext cx="2419688" cy="3266410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51520" y="3212976"/>
            <a:ext cx="5904656" cy="3312368"/>
          </a:xfrm>
          <a:prstGeom prst="cloudCallout">
            <a:avLst>
              <a:gd name="adj1" fmla="val 66704"/>
              <a:gd name="adj2" fmla="val 11744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chemeClr val="tx1"/>
                </a:solidFill>
              </a:rPr>
              <a:t>MATAMATİK: </a:t>
            </a:r>
          </a:p>
          <a:p>
            <a:pPr algn="ctr"/>
            <a:endParaRPr lang="tr-TR" sz="3200" dirty="0">
              <a:solidFill>
                <a:schemeClr val="tx1"/>
              </a:solidFill>
            </a:endParaRPr>
          </a:p>
          <a:p>
            <a:pPr algn="ctr"/>
            <a:r>
              <a:rPr lang="tr-TR" sz="3200" dirty="0">
                <a:solidFill>
                  <a:schemeClr val="tx1"/>
                </a:solidFill>
              </a:rPr>
              <a:t>MATEMATİK:</a:t>
            </a:r>
          </a:p>
        </p:txBody>
      </p:sp>
      <p:pic>
        <p:nvPicPr>
          <p:cNvPr id="7" name="Picture 6" descr="Screenshot_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4005064"/>
            <a:ext cx="605314" cy="522264"/>
          </a:xfrm>
          <a:prstGeom prst="rect">
            <a:avLst/>
          </a:prstGeom>
        </p:spPr>
      </p:pic>
      <p:pic>
        <p:nvPicPr>
          <p:cNvPr id="8" name="Picture 7" descr="Screenshot_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4941168"/>
            <a:ext cx="648072" cy="504056"/>
          </a:xfrm>
          <a:prstGeom prst="rect">
            <a:avLst/>
          </a:prstGeom>
        </p:spPr>
      </p:pic>
      <p:pic>
        <p:nvPicPr>
          <p:cNvPr id="2050" name="Picture 2" descr="C:\Users\Lenovo\Desktop\Screenshot_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88640"/>
            <a:ext cx="2819400" cy="2743200"/>
          </a:xfrm>
          <a:prstGeom prst="rect">
            <a:avLst/>
          </a:prstGeom>
          <a:noFill/>
        </p:spPr>
      </p:pic>
      <p:sp>
        <p:nvSpPr>
          <p:cNvPr id="9" name="Cloud Callout 8"/>
          <p:cNvSpPr/>
          <p:nvPr/>
        </p:nvSpPr>
        <p:spPr>
          <a:xfrm>
            <a:off x="3131840" y="332656"/>
            <a:ext cx="5832648" cy="2060848"/>
          </a:xfrm>
          <a:prstGeom prst="cloudCallout">
            <a:avLst>
              <a:gd name="adj1" fmla="val -56519"/>
              <a:gd name="adj2" fmla="val 6173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Matamatik</a:t>
            </a:r>
            <a:r>
              <a:rPr lang="tr-TR" dirty="0">
                <a:solidFill>
                  <a:schemeClr val="tx1"/>
                </a:solidFill>
              </a:rPr>
              <a:t> sorusu çözmeyi çok seviyorum.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563</TotalTime>
  <Words>202</Words>
  <Application>Microsoft Office PowerPoint</Application>
  <PresentationFormat>Ekran Gösterisi (4:3)</PresentationFormat>
  <Paragraphs>62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3" baseType="lpstr">
      <vt:lpstr>Bookman Old Style</vt:lpstr>
      <vt:lpstr>Calibri</vt:lpstr>
      <vt:lpstr>Gill Sans MT</vt:lpstr>
      <vt:lpstr>Wingdings</vt:lpstr>
      <vt:lpstr>Wingdings 3</vt:lpstr>
      <vt:lpstr>Origin</vt:lpstr>
      <vt:lpstr>YAZIMI KARIŞTIRILAN KELİMELER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Lenovo</dc:creator>
  <cp:keywords>https:/www.sorubak.com</cp:keywords>
  <dc:description>https://www.sorubak.com/</dc:description>
  <cp:lastModifiedBy>Serkan Demir_</cp:lastModifiedBy>
  <cp:revision>6</cp:revision>
  <dcterms:created xsi:type="dcterms:W3CDTF">2021-04-18T22:48:00Z</dcterms:created>
  <dcterms:modified xsi:type="dcterms:W3CDTF">2021-09-22T15:17:56Z</dcterms:modified>
</cp:coreProperties>
</file>