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54D2A-8E34-4144-919F-7050EE16B0A3}" type="datetimeFigureOut">
              <a:rPr lang="tr-TR" smtClean="0"/>
              <a:t>25.09.2021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A2DC0-B71F-49D6-945C-7A1844AD23F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9573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https://www.sorubak.com/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BA2DC0-B71F-49D6-945C-7A1844AD23FD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697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25.09.2021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691680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1</a:t>
            </a:r>
          </a:p>
        </p:txBody>
      </p:sp>
      <p:sp>
        <p:nvSpPr>
          <p:cNvPr id="8" name="7 Oval"/>
          <p:cNvSpPr/>
          <p:nvPr/>
        </p:nvSpPr>
        <p:spPr>
          <a:xfrm>
            <a:off x="2195736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432048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9</a:t>
            </a:r>
          </a:p>
        </p:txBody>
      </p:sp>
      <p:sp>
        <p:nvSpPr>
          <p:cNvPr id="17" name="16 Oval"/>
          <p:cNvSpPr/>
          <p:nvPr/>
        </p:nvSpPr>
        <p:spPr>
          <a:xfrm>
            <a:off x="1043608" y="2348880"/>
            <a:ext cx="504056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10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1"/>
            <a:ext cx="2016224" cy="9721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43934"/>
            <a:ext cx="28777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  <a:hlinkClick r:id="rId2"/>
              </a:rPr>
              <a:t>https://www.sorubak.com/</a:t>
            </a:r>
            <a:r>
              <a:rPr kumimoji="0" lang="tr-T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99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90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792088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100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2276872"/>
            <a:ext cx="8229600" cy="2794322"/>
          </a:xfrm>
        </p:spPr>
        <p:txBody>
          <a:bodyPr>
            <a:normAutofit fontScale="90000"/>
          </a:bodyPr>
          <a:lstStyle/>
          <a:p>
            <a:r>
              <a:rPr lang="tr-TR" b="1" dirty="0">
                <a:latin typeface="Harrington" pitchFamily="82" charset="0"/>
              </a:rPr>
              <a:t>Erol BAYRAK</a:t>
            </a:r>
            <a:br>
              <a:rPr lang="tr-TR" dirty="0">
                <a:latin typeface="Harrington" pitchFamily="82" charset="0"/>
              </a:rPr>
            </a:br>
            <a:r>
              <a:rPr lang="tr-TR" dirty="0">
                <a:latin typeface="Harrington" pitchFamily="82" charset="0"/>
              </a:rPr>
              <a:t>Şehit Ali Şahin Odabaşı İlkokulu</a:t>
            </a:r>
            <a:br>
              <a:rPr lang="tr-TR" dirty="0">
                <a:latin typeface="Harrington" pitchFamily="82" charset="0"/>
              </a:rPr>
            </a:br>
            <a:r>
              <a:rPr lang="tr-TR" dirty="0">
                <a:latin typeface="Harrington" pitchFamily="82" charset="0"/>
              </a:rPr>
              <a:t>Sınıf Öğretmeni</a:t>
            </a:r>
            <a:br>
              <a:rPr lang="tr-TR" dirty="0">
                <a:latin typeface="Harrington" pitchFamily="82" charset="0"/>
              </a:rPr>
            </a:br>
            <a:r>
              <a:rPr lang="tr-TR" dirty="0">
                <a:latin typeface="Harrington" pitchFamily="82" charset="0"/>
              </a:rPr>
              <a:t>Altınordu</a:t>
            </a:r>
            <a:r>
              <a:rPr lang="tr-TR" b="1" dirty="0">
                <a:latin typeface="Harrington" pitchFamily="82" charset="0"/>
              </a:rPr>
              <a:t>/</a:t>
            </a:r>
            <a:r>
              <a:rPr lang="tr-TR" dirty="0">
                <a:latin typeface="Harrington" pitchFamily="82" charset="0"/>
              </a:rPr>
              <a:t>ORDU</a:t>
            </a:r>
            <a:br>
              <a:rPr lang="tr-TR" dirty="0">
                <a:latin typeface="Harrington" pitchFamily="82" charset="0"/>
              </a:rPr>
            </a:br>
            <a:r>
              <a:rPr lang="tr-TR" dirty="0">
                <a:latin typeface="Harrington" pitchFamily="82" charset="0"/>
                <a:hlinkClick r:id="rId2"/>
              </a:rPr>
              <a:t>https://www.sorubak.com/</a:t>
            </a:r>
            <a:r>
              <a:rPr lang="tr-TR" dirty="0">
                <a:latin typeface="Harrington" pitchFamily="82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19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20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29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20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30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399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30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40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49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40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50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59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50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60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69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60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70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79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70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80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864096"/>
          </a:xfrm>
        </p:spPr>
        <p:txBody>
          <a:bodyPr/>
          <a:lstStyle/>
          <a:p>
            <a:r>
              <a:rPr lang="tr-TR" dirty="0"/>
              <a:t>En yakın onluğa yuvarlama</a:t>
            </a:r>
          </a:p>
        </p:txBody>
      </p:sp>
      <p:cxnSp>
        <p:nvCxnSpPr>
          <p:cNvPr id="5" name="4 Düz Bağlayıcı"/>
          <p:cNvCxnSpPr>
            <a:stCxn id="17" idx="6"/>
            <a:endCxn id="20" idx="2"/>
          </p:cNvCxnSpPr>
          <p:nvPr/>
        </p:nvCxnSpPr>
        <p:spPr>
          <a:xfrm flipV="1">
            <a:off x="1547664" y="2564904"/>
            <a:ext cx="5112568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Oval"/>
          <p:cNvSpPr/>
          <p:nvPr/>
        </p:nvSpPr>
        <p:spPr>
          <a:xfrm>
            <a:off x="1547664" y="2348880"/>
            <a:ext cx="648072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81</a:t>
            </a:r>
          </a:p>
        </p:txBody>
      </p:sp>
      <p:sp>
        <p:nvSpPr>
          <p:cNvPr id="8" name="7 Oval"/>
          <p:cNvSpPr/>
          <p:nvPr/>
        </p:nvSpPr>
        <p:spPr>
          <a:xfrm>
            <a:off x="212372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82</a:t>
            </a:r>
          </a:p>
        </p:txBody>
      </p:sp>
      <p:sp>
        <p:nvSpPr>
          <p:cNvPr id="9" name="8 Oval"/>
          <p:cNvSpPr/>
          <p:nvPr/>
        </p:nvSpPr>
        <p:spPr>
          <a:xfrm>
            <a:off x="269979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83</a:t>
            </a:r>
          </a:p>
        </p:txBody>
      </p:sp>
      <p:sp>
        <p:nvSpPr>
          <p:cNvPr id="10" name="9 Oval"/>
          <p:cNvSpPr/>
          <p:nvPr/>
        </p:nvSpPr>
        <p:spPr>
          <a:xfrm>
            <a:off x="320384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84</a:t>
            </a:r>
          </a:p>
        </p:txBody>
      </p:sp>
      <p:sp>
        <p:nvSpPr>
          <p:cNvPr id="11" name="10 Oval"/>
          <p:cNvSpPr/>
          <p:nvPr/>
        </p:nvSpPr>
        <p:spPr>
          <a:xfrm>
            <a:off x="3779912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85</a:t>
            </a:r>
          </a:p>
        </p:txBody>
      </p:sp>
      <p:sp>
        <p:nvSpPr>
          <p:cNvPr id="12" name="11 Oval"/>
          <p:cNvSpPr/>
          <p:nvPr/>
        </p:nvSpPr>
        <p:spPr>
          <a:xfrm>
            <a:off x="4355976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86</a:t>
            </a:r>
          </a:p>
        </p:txBody>
      </p:sp>
      <p:sp>
        <p:nvSpPr>
          <p:cNvPr id="13" name="12 Oval"/>
          <p:cNvSpPr/>
          <p:nvPr/>
        </p:nvSpPr>
        <p:spPr>
          <a:xfrm>
            <a:off x="4932040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87</a:t>
            </a:r>
          </a:p>
        </p:txBody>
      </p:sp>
      <p:sp>
        <p:nvSpPr>
          <p:cNvPr id="14" name="13 Oval"/>
          <p:cNvSpPr/>
          <p:nvPr/>
        </p:nvSpPr>
        <p:spPr>
          <a:xfrm>
            <a:off x="5508104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88</a:t>
            </a:r>
          </a:p>
        </p:txBody>
      </p:sp>
      <p:sp>
        <p:nvSpPr>
          <p:cNvPr id="15" name="14 Oval"/>
          <p:cNvSpPr/>
          <p:nvPr/>
        </p:nvSpPr>
        <p:spPr>
          <a:xfrm>
            <a:off x="6084168" y="2348880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/>
              <a:t>89</a:t>
            </a:r>
          </a:p>
        </p:txBody>
      </p:sp>
      <p:sp>
        <p:nvSpPr>
          <p:cNvPr id="17" name="16 Oval"/>
          <p:cNvSpPr/>
          <p:nvPr/>
        </p:nvSpPr>
        <p:spPr>
          <a:xfrm>
            <a:off x="899592" y="2348880"/>
            <a:ext cx="64807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80</a:t>
            </a:r>
          </a:p>
        </p:txBody>
      </p:sp>
      <p:sp>
        <p:nvSpPr>
          <p:cNvPr id="20" name="19 Oval"/>
          <p:cNvSpPr/>
          <p:nvPr/>
        </p:nvSpPr>
        <p:spPr>
          <a:xfrm>
            <a:off x="6660232" y="2276872"/>
            <a:ext cx="64807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</a:rPr>
              <a:t>90</a:t>
            </a:r>
          </a:p>
        </p:txBody>
      </p:sp>
      <p:cxnSp>
        <p:nvCxnSpPr>
          <p:cNvPr id="29" name="28 Düz Bağlayıcı"/>
          <p:cNvCxnSpPr>
            <a:stCxn id="17" idx="6"/>
          </p:cNvCxnSpPr>
          <p:nvPr/>
        </p:nvCxnSpPr>
        <p:spPr>
          <a:xfrm flipV="1">
            <a:off x="1547664" y="1628802"/>
            <a:ext cx="2016224" cy="972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Bağlayıcı"/>
          <p:cNvCxnSpPr>
            <a:stCxn id="20" idx="2"/>
          </p:cNvCxnSpPr>
          <p:nvPr/>
        </p:nvCxnSpPr>
        <p:spPr>
          <a:xfrm flipH="1" flipV="1">
            <a:off x="3563888" y="1628800"/>
            <a:ext cx="3096344" cy="936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34 Yuvarlatılmış Dikdörtgen">
            <a:hlinkClick r:id="" action="ppaction://hlinkshowjump?jump=firstslide"/>
          </p:cNvPr>
          <p:cNvSpPr/>
          <p:nvPr/>
        </p:nvSpPr>
        <p:spPr>
          <a:xfrm>
            <a:off x="3635896" y="3645024"/>
            <a:ext cx="1512168" cy="144016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En yakın onluğa yuvarla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-5.55556E-7 -0.036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01563 -0.0576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2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-0.03159 -0.078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3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03941 -0.110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5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03941 -0.0997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3142 -0.0787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3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0.03142 -0.057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" y="-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1563 -0.036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5E-6 -0.0157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231</Words>
  <Application>Microsoft Office PowerPoint</Application>
  <PresentationFormat>Ekran Gösterisi (4:3)</PresentationFormat>
  <Paragraphs>134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Arial</vt:lpstr>
      <vt:lpstr>Calibri</vt:lpstr>
      <vt:lpstr>Harrington</vt:lpstr>
      <vt:lpstr>Ofis Teması</vt:lpstr>
      <vt:lpstr>En yakın onluğa yuvarlama</vt:lpstr>
      <vt:lpstr>En yakın onluğa yuvarlama</vt:lpstr>
      <vt:lpstr>En yakın onluğa yuvarlama</vt:lpstr>
      <vt:lpstr>En yakın onluğa yuvarlama</vt:lpstr>
      <vt:lpstr>En yakın onluğa yuvarlama</vt:lpstr>
      <vt:lpstr>En yakın onluğa yuvarlama</vt:lpstr>
      <vt:lpstr>En yakın onluğa yuvarlama</vt:lpstr>
      <vt:lpstr>En yakın onluğa yuvarlama</vt:lpstr>
      <vt:lpstr>En yakın onluğa yuvarlama</vt:lpstr>
      <vt:lpstr>En yakın onluğa yuvarlama</vt:lpstr>
      <vt:lpstr>Erol BAYRAK Şehit Ali Şahin Odabaşı İlkokulu Sınıf Öğretmeni Altınordu/ORDU https://www.sorubak.com/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Erol Bayrak</dc:creator>
  <cp:keywords>https:/www.sorubak.com</cp:keywords>
  <dc:description>https://www.sorubak.com/</dc:description>
  <cp:lastModifiedBy>Serkan Demir_</cp:lastModifiedBy>
  <cp:revision>18</cp:revision>
  <dcterms:created xsi:type="dcterms:W3CDTF">2021-09-23T22:15:48Z</dcterms:created>
  <dcterms:modified xsi:type="dcterms:W3CDTF">2021-09-25T12:26:15Z</dcterms:modified>
</cp:coreProperties>
</file>