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197" y="436365"/>
            <a:ext cx="11070499" cy="602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906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819" y="601844"/>
            <a:ext cx="10411370" cy="5642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875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232" y="976993"/>
            <a:ext cx="10527711" cy="552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528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747" y="1045844"/>
            <a:ext cx="10350819" cy="581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14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988" y="1055369"/>
            <a:ext cx="10346326" cy="5476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7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196" y="1087347"/>
            <a:ext cx="10568124" cy="552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91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822" y="965019"/>
            <a:ext cx="10209304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82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390" y="921067"/>
            <a:ext cx="10265364" cy="563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946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975" y="954405"/>
            <a:ext cx="10551659" cy="573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992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374" y="1022032"/>
            <a:ext cx="10450695" cy="562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40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166" y="845140"/>
            <a:ext cx="10546896" cy="5686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70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47" y="890315"/>
            <a:ext cx="10945722" cy="5706428"/>
          </a:xfrm>
          <a:prstGeom prst="rect">
            <a:avLst/>
          </a:prstGeom>
        </p:spPr>
      </p:pic>
      <p:sp>
        <p:nvSpPr>
          <p:cNvPr id="3" name="2 Dikdörtgen"/>
          <p:cNvSpPr/>
          <p:nvPr/>
        </p:nvSpPr>
        <p:spPr>
          <a:xfrm>
            <a:off x="252811" y="288698"/>
            <a:ext cx="22862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68313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09" y="985293"/>
            <a:ext cx="10283054" cy="536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928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19" y="1041082"/>
            <a:ext cx="10394769" cy="552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50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161" y="852215"/>
            <a:ext cx="10601462" cy="579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121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819" y="589869"/>
            <a:ext cx="10407695" cy="608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13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284" y="918890"/>
            <a:ext cx="10225905" cy="550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979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837" y="472304"/>
            <a:ext cx="10519546" cy="571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91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615995"/>
            <a:ext cx="10218964" cy="579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58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446" y="595719"/>
            <a:ext cx="10591937" cy="576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3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530" y="745398"/>
            <a:ext cx="10632349" cy="5838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80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048" y="781050"/>
            <a:ext cx="10392686" cy="577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627935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106</TotalTime>
  <Words>5</Words>
  <Application>Microsoft Office PowerPoint</Application>
  <PresentationFormat>Geniş ekran</PresentationFormat>
  <Paragraphs>1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Century Gothic</vt:lpstr>
      <vt:lpstr>Wingdings 3</vt:lpstr>
      <vt:lpstr>Duman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 Kullanıcısı</dc:creator>
  <cp:lastModifiedBy>SERKAN DEMİR</cp:lastModifiedBy>
  <cp:revision>28</cp:revision>
  <dcterms:created xsi:type="dcterms:W3CDTF">2021-02-22T16:41:53Z</dcterms:created>
  <dcterms:modified xsi:type="dcterms:W3CDTF">2022-01-15T10:05:26Z</dcterms:modified>
</cp:coreProperties>
</file>