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91" r:id="rId2"/>
    <p:sldId id="280" r:id="rId3"/>
    <p:sldId id="282" r:id="rId4"/>
    <p:sldId id="284" r:id="rId5"/>
    <p:sldId id="283" r:id="rId6"/>
    <p:sldId id="272" r:id="rId7"/>
    <p:sldId id="285" r:id="rId8"/>
    <p:sldId id="286" r:id="rId9"/>
    <p:sldId id="287" r:id="rId10"/>
    <p:sldId id="274" r:id="rId11"/>
    <p:sldId id="256" r:id="rId12"/>
    <p:sldId id="257" r:id="rId13"/>
    <p:sldId id="258" r:id="rId14"/>
    <p:sldId id="259" r:id="rId15"/>
    <p:sldId id="260" r:id="rId16"/>
    <p:sldId id="265" r:id="rId17"/>
    <p:sldId id="266" r:id="rId18"/>
    <p:sldId id="267" r:id="rId19"/>
    <p:sldId id="288" r:id="rId20"/>
    <p:sldId id="289" r:id="rId21"/>
    <p:sldId id="290" r:id="rId22"/>
    <p:sldId id="276" r:id="rId23"/>
    <p:sldId id="277" r:id="rId24"/>
    <p:sldId id="278" r:id="rId25"/>
    <p:sldId id="279" r:id="rId26"/>
    <p:sldId id="268" r:id="rId27"/>
    <p:sldId id="269" r:id="rId28"/>
    <p:sldId id="270" r:id="rId29"/>
    <p:sldId id="271" r:id="rId30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103" autoAdjust="0"/>
    <p:restoredTop sz="94660"/>
  </p:normalViewPr>
  <p:slideViewPr>
    <p:cSldViewPr snapToGrid="0">
      <p:cViewPr varScale="1">
        <p:scale>
          <a:sx n="64" d="100"/>
          <a:sy n="64" d="100"/>
        </p:scale>
        <p:origin x="936" y="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/>
              <a:t>Asıl alt başlık stilini düzenlemek için tıklayın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9B1115-3504-4231-8886-8DCB17526B44}" type="datetimeFigureOut">
              <a:rPr lang="tr-TR" smtClean="0"/>
              <a:pPr/>
              <a:t>20.02.2022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51CF46-6DB8-49E1-BBE2-C1E52E639AF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3836806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9B1115-3504-4231-8886-8DCB17526B44}" type="datetimeFigureOut">
              <a:rPr lang="tr-TR" smtClean="0"/>
              <a:pPr/>
              <a:t>20.02.2022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51CF46-6DB8-49E1-BBE2-C1E52E639AF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032993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9B1115-3504-4231-8886-8DCB17526B44}" type="datetimeFigureOut">
              <a:rPr lang="tr-TR" smtClean="0"/>
              <a:pPr/>
              <a:t>20.02.2022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51CF46-6DB8-49E1-BBE2-C1E52E639AF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3576811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9B1115-3504-4231-8886-8DCB17526B44}" type="datetimeFigureOut">
              <a:rPr lang="tr-TR" smtClean="0"/>
              <a:pPr/>
              <a:t>20.02.2022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51CF46-6DB8-49E1-BBE2-C1E52E639AF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7909371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9B1115-3504-4231-8886-8DCB17526B44}" type="datetimeFigureOut">
              <a:rPr lang="tr-TR" smtClean="0"/>
              <a:pPr/>
              <a:t>20.02.2022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51CF46-6DB8-49E1-BBE2-C1E52E639AF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7331030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9B1115-3504-4231-8886-8DCB17526B44}" type="datetimeFigureOut">
              <a:rPr lang="tr-TR" smtClean="0"/>
              <a:pPr/>
              <a:t>20.02.2022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51CF46-6DB8-49E1-BBE2-C1E52E639AF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5060443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9B1115-3504-4231-8886-8DCB17526B44}" type="datetimeFigureOut">
              <a:rPr lang="tr-TR" smtClean="0"/>
              <a:pPr/>
              <a:t>20.02.2022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51CF46-6DB8-49E1-BBE2-C1E52E639AF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736668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9B1115-3504-4231-8886-8DCB17526B44}" type="datetimeFigureOut">
              <a:rPr lang="tr-TR" smtClean="0"/>
              <a:pPr/>
              <a:t>20.02.2022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51CF46-6DB8-49E1-BBE2-C1E52E639AF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9393942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9B1115-3504-4231-8886-8DCB17526B44}" type="datetimeFigureOut">
              <a:rPr lang="tr-TR" smtClean="0"/>
              <a:pPr/>
              <a:t>20.02.2022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51CF46-6DB8-49E1-BBE2-C1E52E639AF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8785098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9B1115-3504-4231-8886-8DCB17526B44}" type="datetimeFigureOut">
              <a:rPr lang="tr-TR" smtClean="0"/>
              <a:pPr/>
              <a:t>20.02.2022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51CF46-6DB8-49E1-BBE2-C1E52E639AF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4836992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9B1115-3504-4231-8886-8DCB17526B44}" type="datetimeFigureOut">
              <a:rPr lang="tr-TR" smtClean="0"/>
              <a:pPr/>
              <a:t>20.02.2022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51CF46-6DB8-49E1-BBE2-C1E52E639AF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8812588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9B1115-3504-4231-8886-8DCB17526B44}" type="datetimeFigureOut">
              <a:rPr lang="tr-TR" smtClean="0"/>
              <a:pPr/>
              <a:t>20.02.2022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51CF46-6DB8-49E1-BBE2-C1E52E639AF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99519784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Yuvarlatılmış Dikdörtgen 1"/>
          <p:cNvSpPr/>
          <p:nvPr/>
        </p:nvSpPr>
        <p:spPr>
          <a:xfrm>
            <a:off x="0" y="221673"/>
            <a:ext cx="11588261" cy="1939635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6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TTKB Dik Temel Abece" pitchFamily="2" charset="-94"/>
              </a:rPr>
              <a:t>TABLO OKUMA,</a:t>
            </a:r>
          </a:p>
          <a:p>
            <a:pPr algn="ctr"/>
            <a:r>
              <a:rPr lang="tr-TR" sz="36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TTKB Dik Temel Abece" pitchFamily="2" charset="-94"/>
              </a:rPr>
              <a:t>UZUNLUKLARI KARŞILAŞTIRMA VE SIRALAMA</a:t>
            </a:r>
          </a:p>
          <a:p>
            <a:pPr algn="ctr"/>
            <a:endParaRPr lang="tr-TR" sz="36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TTKB Dik Temel Abece" pitchFamily="2" charset="-94"/>
            </a:endParaRPr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527" y="2388578"/>
            <a:ext cx="11352734" cy="2599058"/>
          </a:xfrm>
          <a:prstGeom prst="rect">
            <a:avLst/>
          </a:prstGeom>
          <a:ln w="88900" cap="sq" cmpd="thickThin">
            <a:solidFill>
              <a:srgbClr val="FF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5" name="Yuvarlatılmış Dikdörtgen 4"/>
          <p:cNvSpPr/>
          <p:nvPr/>
        </p:nvSpPr>
        <p:spPr>
          <a:xfrm>
            <a:off x="332509" y="5306291"/>
            <a:ext cx="11374582" cy="1302327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TTKB Dik Temel Abece" pitchFamily="2" charset="-94"/>
              </a:rPr>
              <a:t>Fevzi ÇAKMAK</a:t>
            </a:r>
          </a:p>
        </p:txBody>
      </p:sp>
    </p:spTree>
    <p:extLst>
      <p:ext uri="{BB962C8B-B14F-4D97-AF65-F5344CB8AC3E}">
        <p14:creationId xmlns:p14="http://schemas.microsoft.com/office/powerpoint/2010/main" val="314976668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01812" y="298938"/>
            <a:ext cx="11256787" cy="619857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0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Dikdörtgen 2"/>
          <p:cNvSpPr/>
          <p:nvPr/>
        </p:nvSpPr>
        <p:spPr>
          <a:xfrm>
            <a:off x="6633972" y="4783127"/>
            <a:ext cx="293702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2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TTKB Dik Temel Abece" pitchFamily="2" charset="-94"/>
              </a:rPr>
              <a:t>Serbest etkinlikler</a:t>
            </a:r>
          </a:p>
        </p:txBody>
      </p:sp>
      <p:sp>
        <p:nvSpPr>
          <p:cNvPr id="4" name="Dikdörtgen 3"/>
          <p:cNvSpPr/>
          <p:nvPr/>
        </p:nvSpPr>
        <p:spPr>
          <a:xfrm>
            <a:off x="6715672" y="5276848"/>
            <a:ext cx="2087430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tr-TR" sz="32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TTKB Dik Temel Abece" pitchFamily="2" charset="-94"/>
              </a:rPr>
              <a:t>Hayat Bilgisi</a:t>
            </a:r>
          </a:p>
        </p:txBody>
      </p:sp>
      <p:sp>
        <p:nvSpPr>
          <p:cNvPr id="5" name="Dikdörtgen 4"/>
          <p:cNvSpPr/>
          <p:nvPr/>
        </p:nvSpPr>
        <p:spPr>
          <a:xfrm>
            <a:off x="6633972" y="5861623"/>
            <a:ext cx="1225014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tr-TR" sz="32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TTKB Dik Temel Abece" pitchFamily="2" charset="-94"/>
              </a:rPr>
              <a:t>Türkçe</a:t>
            </a:r>
          </a:p>
        </p:txBody>
      </p:sp>
    </p:spTree>
    <p:extLst>
      <p:ext uri="{BB962C8B-B14F-4D97-AF65-F5344CB8AC3E}">
        <p14:creationId xmlns:p14="http://schemas.microsoft.com/office/powerpoint/2010/main" val="290487596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070" y="136478"/>
            <a:ext cx="11836807" cy="642809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000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9352576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769" y="228600"/>
            <a:ext cx="11553093" cy="640959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0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cxnSp>
        <p:nvCxnSpPr>
          <p:cNvPr id="5" name="Düz Ok Bağlayıcısı 4"/>
          <p:cNvCxnSpPr/>
          <p:nvPr/>
        </p:nvCxnSpPr>
        <p:spPr>
          <a:xfrm>
            <a:off x="5416062" y="2162908"/>
            <a:ext cx="8792" cy="413238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7" name="Düz Ok Bağlayıcısı 6"/>
          <p:cNvCxnSpPr/>
          <p:nvPr/>
        </p:nvCxnSpPr>
        <p:spPr>
          <a:xfrm>
            <a:off x="4853354" y="2576146"/>
            <a:ext cx="571500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10" name="Yuvarlatılmış Dikdörtgen 9"/>
          <p:cNvSpPr/>
          <p:nvPr/>
        </p:nvSpPr>
        <p:spPr>
          <a:xfrm>
            <a:off x="7833947" y="4598376"/>
            <a:ext cx="1336431" cy="413239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dirty="0">
                <a:solidFill>
                  <a:srgbClr val="FF0000"/>
                </a:solidFill>
                <a:latin typeface="TTKB Dik Temel Abece" pitchFamily="2" charset="-94"/>
              </a:rPr>
              <a:t>24</a:t>
            </a:r>
          </a:p>
        </p:txBody>
      </p:sp>
    </p:spTree>
    <p:extLst>
      <p:ext uri="{BB962C8B-B14F-4D97-AF65-F5344CB8AC3E}">
        <p14:creationId xmlns:p14="http://schemas.microsoft.com/office/powerpoint/2010/main" val="382255001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146" y="298938"/>
            <a:ext cx="11623431" cy="6304085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0000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693027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523" y="184638"/>
            <a:ext cx="11517923" cy="634804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000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617621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954" y="281354"/>
            <a:ext cx="11227777" cy="620736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000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Yuvarlatılmış Dikdörtgen 2"/>
          <p:cNvSpPr/>
          <p:nvPr/>
        </p:nvSpPr>
        <p:spPr>
          <a:xfrm>
            <a:off x="3437792" y="2778369"/>
            <a:ext cx="747346" cy="263769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dirty="0">
                <a:solidFill>
                  <a:srgbClr val="FF0000"/>
                </a:solidFill>
                <a:latin typeface="TTKB Dik Temel Abece" pitchFamily="2" charset="-94"/>
              </a:rPr>
              <a:t>8</a:t>
            </a:r>
          </a:p>
        </p:txBody>
      </p:sp>
      <p:sp>
        <p:nvSpPr>
          <p:cNvPr id="5" name="Yuvarlatılmış Dikdörtgen 4"/>
          <p:cNvSpPr/>
          <p:nvPr/>
        </p:nvSpPr>
        <p:spPr>
          <a:xfrm>
            <a:off x="3464169" y="3042138"/>
            <a:ext cx="720969" cy="237393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dirty="0">
                <a:solidFill>
                  <a:srgbClr val="FF0000"/>
                </a:solidFill>
                <a:latin typeface="TTKB Dik Temel Abece" pitchFamily="2" charset="-94"/>
              </a:rPr>
              <a:t>3</a:t>
            </a:r>
          </a:p>
        </p:txBody>
      </p:sp>
      <p:sp>
        <p:nvSpPr>
          <p:cNvPr id="6" name="Yuvarlatılmış Dikdörtgen 5"/>
          <p:cNvSpPr/>
          <p:nvPr/>
        </p:nvSpPr>
        <p:spPr>
          <a:xfrm>
            <a:off x="3464169" y="3279531"/>
            <a:ext cx="720969" cy="281354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dirty="0">
                <a:solidFill>
                  <a:srgbClr val="FF0000"/>
                </a:solidFill>
                <a:latin typeface="TTKB Dik Temel Abece" pitchFamily="2" charset="-94"/>
              </a:rPr>
              <a:t>4</a:t>
            </a:r>
          </a:p>
        </p:txBody>
      </p:sp>
      <p:sp>
        <p:nvSpPr>
          <p:cNvPr id="7" name="Yuvarlatılmış Dikdörtgen 6"/>
          <p:cNvSpPr/>
          <p:nvPr/>
        </p:nvSpPr>
        <p:spPr>
          <a:xfrm>
            <a:off x="3437792" y="3569677"/>
            <a:ext cx="747346" cy="281354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dirty="0">
                <a:solidFill>
                  <a:srgbClr val="FF0000"/>
                </a:solidFill>
                <a:latin typeface="TTKB Dik Temel Abece" pitchFamily="2" charset="-94"/>
              </a:rPr>
              <a:t>11</a:t>
            </a:r>
          </a:p>
        </p:txBody>
      </p:sp>
      <p:sp>
        <p:nvSpPr>
          <p:cNvPr id="8" name="Yuvarlatılmış Dikdörtgen 7"/>
          <p:cNvSpPr/>
          <p:nvPr/>
        </p:nvSpPr>
        <p:spPr>
          <a:xfrm>
            <a:off x="6123842" y="3710354"/>
            <a:ext cx="1521069" cy="40444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dirty="0">
                <a:solidFill>
                  <a:srgbClr val="C00000"/>
                </a:solidFill>
                <a:latin typeface="TTKB Dik Temel Abece" pitchFamily="2" charset="-94"/>
              </a:rPr>
              <a:t>Elif</a:t>
            </a:r>
          </a:p>
        </p:txBody>
      </p:sp>
      <p:sp>
        <p:nvSpPr>
          <p:cNvPr id="9" name="Yuvarlatılmış Dikdörtgen 8"/>
          <p:cNvSpPr/>
          <p:nvPr/>
        </p:nvSpPr>
        <p:spPr>
          <a:xfrm>
            <a:off x="1752600" y="6002215"/>
            <a:ext cx="9763125" cy="4953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3200" dirty="0">
                <a:solidFill>
                  <a:srgbClr val="FF0000"/>
                </a:solidFill>
                <a:latin typeface="TTKB Dik Temel Abece" pitchFamily="2" charset="-94"/>
              </a:rPr>
              <a:t>En çok boya kalemi, en az kırmızı kalemdir.</a:t>
            </a:r>
          </a:p>
        </p:txBody>
      </p:sp>
    </p:spTree>
    <p:extLst>
      <p:ext uri="{BB962C8B-B14F-4D97-AF65-F5344CB8AC3E}">
        <p14:creationId xmlns:p14="http://schemas.microsoft.com/office/powerpoint/2010/main" val="35034478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  <p:bldP spid="8" grpId="0"/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615" y="245660"/>
            <a:ext cx="11150221" cy="6428095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0000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Yuvarlatılmış Dikdörtgen 2"/>
          <p:cNvSpPr/>
          <p:nvPr/>
        </p:nvSpPr>
        <p:spPr>
          <a:xfrm>
            <a:off x="4777543" y="5084618"/>
            <a:ext cx="2632364" cy="387927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2400" dirty="0">
                <a:solidFill>
                  <a:srgbClr val="FF0000"/>
                </a:solidFill>
                <a:latin typeface="TTKB Dik Temel Abece" pitchFamily="2" charset="-94"/>
              </a:rPr>
              <a:t>Sınıf Mevcutları</a:t>
            </a:r>
          </a:p>
        </p:txBody>
      </p:sp>
      <p:sp>
        <p:nvSpPr>
          <p:cNvPr id="5" name="Yuvarlatılmış Dikdörtgen 4"/>
          <p:cNvSpPr/>
          <p:nvPr/>
        </p:nvSpPr>
        <p:spPr>
          <a:xfrm>
            <a:off x="5832764" y="5389418"/>
            <a:ext cx="1967345" cy="332509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2400" b="1" dirty="0">
                <a:solidFill>
                  <a:srgbClr val="FF0000"/>
                </a:solidFill>
                <a:latin typeface="TTKB Dik Temel Abece" pitchFamily="2" charset="-94"/>
              </a:rPr>
              <a:t>21</a:t>
            </a:r>
          </a:p>
        </p:txBody>
      </p:sp>
      <p:sp>
        <p:nvSpPr>
          <p:cNvPr id="6" name="Yuvarlatılmış Dikdörtgen 5"/>
          <p:cNvSpPr/>
          <p:nvPr/>
        </p:nvSpPr>
        <p:spPr>
          <a:xfrm>
            <a:off x="5832764" y="5721927"/>
            <a:ext cx="1967345" cy="235528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2400" dirty="0">
                <a:solidFill>
                  <a:srgbClr val="FF0000"/>
                </a:solidFill>
                <a:latin typeface="TTKB Dik Temel Abece" pitchFamily="2" charset="-94"/>
              </a:rPr>
              <a:t>20</a:t>
            </a:r>
          </a:p>
        </p:txBody>
      </p:sp>
      <p:sp>
        <p:nvSpPr>
          <p:cNvPr id="7" name="Yuvarlatılmış Dikdörtgen 6"/>
          <p:cNvSpPr/>
          <p:nvPr/>
        </p:nvSpPr>
        <p:spPr>
          <a:xfrm>
            <a:off x="8340436" y="5839691"/>
            <a:ext cx="1260764" cy="33943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dirty="0">
                <a:solidFill>
                  <a:srgbClr val="FF0000"/>
                </a:solidFill>
              </a:rPr>
              <a:t>1/B</a:t>
            </a:r>
          </a:p>
        </p:txBody>
      </p:sp>
      <p:sp>
        <p:nvSpPr>
          <p:cNvPr id="8" name="Yuvarlatılmış Dikdörtgen 7"/>
          <p:cNvSpPr/>
          <p:nvPr/>
        </p:nvSpPr>
        <p:spPr>
          <a:xfrm>
            <a:off x="1551709" y="595745"/>
            <a:ext cx="7952509" cy="77585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TKB Dik Temel Abece" pitchFamily="2" charset="-94"/>
              </a:rPr>
              <a:t>ÇALIŞMA KİTABI 136. SAYFA</a:t>
            </a:r>
          </a:p>
        </p:txBody>
      </p:sp>
    </p:spTree>
    <p:extLst>
      <p:ext uri="{BB962C8B-B14F-4D97-AF65-F5344CB8AC3E}">
        <p14:creationId xmlns:p14="http://schemas.microsoft.com/office/powerpoint/2010/main" val="250640620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37392"/>
            <a:ext cx="11386038" cy="639200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000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Yuvarlatılmış Dikdörtgen 2"/>
          <p:cNvSpPr/>
          <p:nvPr/>
        </p:nvSpPr>
        <p:spPr>
          <a:xfrm>
            <a:off x="2812473" y="2286000"/>
            <a:ext cx="4308763" cy="374073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3600" dirty="0">
                <a:solidFill>
                  <a:srgbClr val="FF0000"/>
                </a:solidFill>
                <a:latin typeface="TTKB Dik Temel Abece" pitchFamily="2" charset="-94"/>
              </a:rPr>
              <a:t>elma   armut    muz</a:t>
            </a:r>
          </a:p>
        </p:txBody>
      </p:sp>
      <p:sp>
        <p:nvSpPr>
          <p:cNvPr id="5" name="Yuvarlatılmış Dikdörtgen 4"/>
          <p:cNvSpPr/>
          <p:nvPr/>
        </p:nvSpPr>
        <p:spPr>
          <a:xfrm>
            <a:off x="2715491" y="2728913"/>
            <a:ext cx="4641273" cy="52647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3200" dirty="0">
                <a:solidFill>
                  <a:srgbClr val="FF0000"/>
                </a:solidFill>
                <a:latin typeface="TTKB Dik Temel Abece" pitchFamily="2" charset="-94"/>
              </a:rPr>
              <a:t>meyveler     öğrenci sayısı</a:t>
            </a:r>
          </a:p>
        </p:txBody>
      </p:sp>
      <p:sp>
        <p:nvSpPr>
          <p:cNvPr id="6" name="Yuvarlatılmış Dikdörtgen 5"/>
          <p:cNvSpPr/>
          <p:nvPr/>
        </p:nvSpPr>
        <p:spPr>
          <a:xfrm>
            <a:off x="1648691" y="3144116"/>
            <a:ext cx="1801091" cy="360218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dirty="0">
                <a:solidFill>
                  <a:srgbClr val="FF0000"/>
                </a:solidFill>
                <a:latin typeface="TTKB Dik Temel Abece" pitchFamily="2" charset="-94"/>
              </a:rPr>
              <a:t>6</a:t>
            </a:r>
          </a:p>
        </p:txBody>
      </p:sp>
      <p:sp>
        <p:nvSpPr>
          <p:cNvPr id="7" name="Yuvarlatılmış Dikdörtgen 6"/>
          <p:cNvSpPr/>
          <p:nvPr/>
        </p:nvSpPr>
        <p:spPr>
          <a:xfrm>
            <a:off x="1724890" y="3405254"/>
            <a:ext cx="1648691" cy="402648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dirty="0">
                <a:solidFill>
                  <a:srgbClr val="FF0000"/>
                </a:solidFill>
                <a:latin typeface="TTKB Dik Temel Abece" pitchFamily="2" charset="-94"/>
              </a:rPr>
              <a:t>7</a:t>
            </a:r>
          </a:p>
        </p:txBody>
      </p:sp>
      <p:sp>
        <p:nvSpPr>
          <p:cNvPr id="8" name="Yuvarlatılmış Dikdörtgen 7"/>
          <p:cNvSpPr/>
          <p:nvPr/>
        </p:nvSpPr>
        <p:spPr>
          <a:xfrm>
            <a:off x="1776843" y="3698298"/>
            <a:ext cx="1544783" cy="480513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dirty="0">
                <a:solidFill>
                  <a:srgbClr val="FF0000"/>
                </a:solidFill>
                <a:latin typeface="TTKB Dik Temel Abece" pitchFamily="2" charset="-94"/>
              </a:rPr>
              <a:t>7</a:t>
            </a:r>
          </a:p>
        </p:txBody>
      </p:sp>
      <p:sp>
        <p:nvSpPr>
          <p:cNvPr id="9" name="Yuvarlatılmış Dikdörtgen 8"/>
          <p:cNvSpPr/>
          <p:nvPr/>
        </p:nvSpPr>
        <p:spPr>
          <a:xfrm>
            <a:off x="6594764" y="4053087"/>
            <a:ext cx="1524000" cy="48104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dirty="0">
                <a:solidFill>
                  <a:srgbClr val="FF0000"/>
                </a:solidFill>
                <a:latin typeface="TTKB Dik Temel Abece" pitchFamily="2" charset="-94"/>
              </a:rPr>
              <a:t>13</a:t>
            </a:r>
          </a:p>
        </p:txBody>
      </p:sp>
      <p:sp>
        <p:nvSpPr>
          <p:cNvPr id="10" name="Yuvarlatılmış Dikdörtgen 9"/>
          <p:cNvSpPr/>
          <p:nvPr/>
        </p:nvSpPr>
        <p:spPr>
          <a:xfrm>
            <a:off x="6691745" y="4337771"/>
            <a:ext cx="1427019" cy="403081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dirty="0">
                <a:solidFill>
                  <a:srgbClr val="FF0000"/>
                </a:solidFill>
                <a:latin typeface="TTKB Dik Temel Abece" pitchFamily="2" charset="-94"/>
              </a:rPr>
              <a:t>14</a:t>
            </a:r>
          </a:p>
        </p:txBody>
      </p:sp>
      <p:sp>
        <p:nvSpPr>
          <p:cNvPr id="11" name="Yuvarlatılmış Dikdörtgen 10"/>
          <p:cNvSpPr/>
          <p:nvPr/>
        </p:nvSpPr>
        <p:spPr>
          <a:xfrm>
            <a:off x="6553199" y="4698223"/>
            <a:ext cx="1704109" cy="488339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dirty="0">
                <a:solidFill>
                  <a:srgbClr val="FF0000"/>
                </a:solidFill>
                <a:latin typeface="TTKB Dik Temel Abece" pitchFamily="2" charset="-94"/>
              </a:rPr>
              <a:t>13</a:t>
            </a:r>
          </a:p>
        </p:txBody>
      </p:sp>
      <p:sp>
        <p:nvSpPr>
          <p:cNvPr id="12" name="Yuvarlatılmış Dikdörtgen 11"/>
          <p:cNvSpPr/>
          <p:nvPr/>
        </p:nvSpPr>
        <p:spPr>
          <a:xfrm>
            <a:off x="7883236" y="4942392"/>
            <a:ext cx="928255" cy="48859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dirty="0">
                <a:solidFill>
                  <a:srgbClr val="FF0000"/>
                </a:solidFill>
                <a:latin typeface="TTKB Dik Temel Abece" pitchFamily="2" charset="-94"/>
              </a:rPr>
              <a:t>1</a:t>
            </a:r>
          </a:p>
        </p:txBody>
      </p:sp>
      <p:sp>
        <p:nvSpPr>
          <p:cNvPr id="13" name="Yuvarlatılmış Dikdörtgen 12"/>
          <p:cNvSpPr/>
          <p:nvPr/>
        </p:nvSpPr>
        <p:spPr>
          <a:xfrm>
            <a:off x="1724890" y="5314957"/>
            <a:ext cx="3505200" cy="44571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3200" dirty="0">
                <a:solidFill>
                  <a:srgbClr val="FF0000"/>
                </a:solidFill>
                <a:latin typeface="TTKB Dik Temel Abece" pitchFamily="2" charset="-94"/>
              </a:rPr>
              <a:t> Armut     muz </a:t>
            </a:r>
          </a:p>
        </p:txBody>
      </p:sp>
      <p:sp>
        <p:nvSpPr>
          <p:cNvPr id="14" name="Yuvarlatılmış Dikdörtgen 13"/>
          <p:cNvSpPr/>
          <p:nvPr/>
        </p:nvSpPr>
        <p:spPr>
          <a:xfrm>
            <a:off x="3726873" y="5692263"/>
            <a:ext cx="1122218" cy="50277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dirty="0">
                <a:solidFill>
                  <a:srgbClr val="FF0000"/>
                </a:solidFill>
                <a:latin typeface="TTKB Dik Temel Abece" pitchFamily="2" charset="-94"/>
              </a:rPr>
              <a:t>20</a:t>
            </a:r>
          </a:p>
        </p:txBody>
      </p:sp>
    </p:spTree>
    <p:extLst>
      <p:ext uri="{BB962C8B-B14F-4D97-AF65-F5344CB8AC3E}">
        <p14:creationId xmlns:p14="http://schemas.microsoft.com/office/powerpoint/2010/main" val="18320567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485" y="263769"/>
            <a:ext cx="11403623" cy="639200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000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Yuvarlatılmış Dikdörtgen 2"/>
          <p:cNvSpPr/>
          <p:nvPr/>
        </p:nvSpPr>
        <p:spPr>
          <a:xfrm>
            <a:off x="1395662" y="3571653"/>
            <a:ext cx="3400927" cy="401053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3200" dirty="0">
                <a:solidFill>
                  <a:srgbClr val="FF0000"/>
                </a:solidFill>
                <a:latin typeface="TTKB Dik Temel Abece" pitchFamily="2" charset="-94"/>
              </a:rPr>
              <a:t>Çarşamba</a:t>
            </a:r>
          </a:p>
        </p:txBody>
      </p:sp>
      <p:sp>
        <p:nvSpPr>
          <p:cNvPr id="5" name="Yuvarlatılmış Dikdörtgen 4"/>
          <p:cNvSpPr/>
          <p:nvPr/>
        </p:nvSpPr>
        <p:spPr>
          <a:xfrm>
            <a:off x="1395662" y="4154905"/>
            <a:ext cx="3497179" cy="41709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3200" dirty="0">
                <a:solidFill>
                  <a:srgbClr val="FF0000"/>
                </a:solidFill>
                <a:latin typeface="TTKB Dik Temel Abece" pitchFamily="2" charset="-94"/>
              </a:rPr>
              <a:t>30 gün.</a:t>
            </a:r>
          </a:p>
        </p:txBody>
      </p:sp>
      <p:sp>
        <p:nvSpPr>
          <p:cNvPr id="6" name="Yuvarlatılmış Dikdörtgen 5"/>
          <p:cNvSpPr/>
          <p:nvPr/>
        </p:nvSpPr>
        <p:spPr>
          <a:xfrm>
            <a:off x="1347535" y="4572000"/>
            <a:ext cx="3497179" cy="449179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3200" dirty="0">
                <a:solidFill>
                  <a:srgbClr val="FF0000"/>
                </a:solidFill>
                <a:latin typeface="TTKB Dik Temel Abece" pitchFamily="2" charset="-94"/>
              </a:rPr>
              <a:t>Perşembe</a:t>
            </a:r>
          </a:p>
        </p:txBody>
      </p:sp>
      <p:sp>
        <p:nvSpPr>
          <p:cNvPr id="7" name="Yuvarlatılmış Dikdörtgen 6"/>
          <p:cNvSpPr/>
          <p:nvPr/>
        </p:nvSpPr>
        <p:spPr>
          <a:xfrm>
            <a:off x="1507958" y="5021179"/>
            <a:ext cx="4588042" cy="54543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3200" dirty="0">
                <a:solidFill>
                  <a:srgbClr val="FF0000"/>
                </a:solidFill>
                <a:latin typeface="TTKB Dik Temel Abece" pitchFamily="2" charset="-94"/>
              </a:rPr>
              <a:t>4</a:t>
            </a:r>
          </a:p>
        </p:txBody>
      </p:sp>
      <p:sp>
        <p:nvSpPr>
          <p:cNvPr id="8" name="Yuvarlatılmış Dikdörtgen 7"/>
          <p:cNvSpPr/>
          <p:nvPr/>
        </p:nvSpPr>
        <p:spPr>
          <a:xfrm>
            <a:off x="1395662" y="5566611"/>
            <a:ext cx="5454317" cy="449178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3200" dirty="0">
                <a:solidFill>
                  <a:srgbClr val="FF0000"/>
                </a:solidFill>
                <a:latin typeface="TTKB Dik Temel Abece" pitchFamily="2" charset="-94"/>
              </a:rPr>
              <a:t>3,10,17,24. günleri</a:t>
            </a:r>
          </a:p>
        </p:txBody>
      </p:sp>
      <p:sp>
        <p:nvSpPr>
          <p:cNvPr id="9" name="Yuvarlatılmış Dikdörtgen 8"/>
          <p:cNvSpPr/>
          <p:nvPr/>
        </p:nvSpPr>
        <p:spPr>
          <a:xfrm>
            <a:off x="1395662" y="6015790"/>
            <a:ext cx="5582654" cy="506498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3200" dirty="0">
                <a:solidFill>
                  <a:srgbClr val="FF0000"/>
                </a:solidFill>
                <a:latin typeface="TTKB Dik Temel Abece" pitchFamily="2" charset="-94"/>
              </a:rPr>
              <a:t>Perşembe</a:t>
            </a:r>
          </a:p>
        </p:txBody>
      </p:sp>
    </p:spTree>
    <p:extLst>
      <p:ext uri="{BB962C8B-B14F-4D97-AF65-F5344CB8AC3E}">
        <p14:creationId xmlns:p14="http://schemas.microsoft.com/office/powerpoint/2010/main" val="335403514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restig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  <p:bldP spid="8" grpId="0"/>
      <p:bldP spid="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673" y="138546"/>
            <a:ext cx="11693236" cy="6567054"/>
          </a:xfrm>
          <a:prstGeom prst="roundRect">
            <a:avLst>
              <a:gd name="adj" fmla="val 16667"/>
            </a:avLst>
          </a:prstGeom>
          <a:ln>
            <a:solidFill>
              <a:srgbClr val="FF0000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5" name="Yuvarlatılmış Dikdörtgen 4"/>
          <p:cNvSpPr/>
          <p:nvPr/>
        </p:nvSpPr>
        <p:spPr>
          <a:xfrm>
            <a:off x="678873" y="3657600"/>
            <a:ext cx="1814945" cy="47105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dirty="0">
                <a:solidFill>
                  <a:srgbClr val="FF0000"/>
                </a:solidFill>
                <a:latin typeface="TTKB Dik Temel Abece" pitchFamily="2" charset="-94"/>
              </a:rPr>
              <a:t>Köpek</a:t>
            </a:r>
          </a:p>
        </p:txBody>
      </p:sp>
      <p:sp>
        <p:nvSpPr>
          <p:cNvPr id="6" name="Yuvarlatılmış Dikdörtgen 5"/>
          <p:cNvSpPr/>
          <p:nvPr/>
        </p:nvSpPr>
        <p:spPr>
          <a:xfrm>
            <a:off x="2992582" y="3643745"/>
            <a:ext cx="1773382" cy="47105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dirty="0">
                <a:solidFill>
                  <a:srgbClr val="FF0000"/>
                </a:solidFill>
                <a:latin typeface="TTKB Dik Temel Abece" pitchFamily="2" charset="-94"/>
              </a:rPr>
              <a:t>Zürafa</a:t>
            </a:r>
          </a:p>
        </p:txBody>
      </p:sp>
      <p:sp>
        <p:nvSpPr>
          <p:cNvPr id="7" name="Yuvarlatılmış Dikdörtgen 6"/>
          <p:cNvSpPr/>
          <p:nvPr/>
        </p:nvSpPr>
        <p:spPr>
          <a:xfrm>
            <a:off x="5320145" y="3643745"/>
            <a:ext cx="1717964" cy="47105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dirty="0">
                <a:solidFill>
                  <a:srgbClr val="FF0000"/>
                </a:solidFill>
                <a:latin typeface="TTKB Dik Temel Abece" pitchFamily="2" charset="-94"/>
              </a:rPr>
              <a:t>Kaplan</a:t>
            </a:r>
          </a:p>
        </p:txBody>
      </p:sp>
      <p:sp>
        <p:nvSpPr>
          <p:cNvPr id="8" name="Yuvarlatılmış Dikdörtgen 7"/>
          <p:cNvSpPr/>
          <p:nvPr/>
        </p:nvSpPr>
        <p:spPr>
          <a:xfrm>
            <a:off x="7606145" y="3643745"/>
            <a:ext cx="1773382" cy="47105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dirty="0">
                <a:solidFill>
                  <a:srgbClr val="FF0000"/>
                </a:solidFill>
                <a:latin typeface="TTKB Dik Temel Abece" pitchFamily="2" charset="-94"/>
              </a:rPr>
              <a:t>Fil</a:t>
            </a:r>
          </a:p>
        </p:txBody>
      </p:sp>
      <p:sp>
        <p:nvSpPr>
          <p:cNvPr id="9" name="Yuvarlatılmış Dikdörtgen 8"/>
          <p:cNvSpPr/>
          <p:nvPr/>
        </p:nvSpPr>
        <p:spPr>
          <a:xfrm>
            <a:off x="10016836" y="3643745"/>
            <a:ext cx="1662546" cy="47105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dirty="0">
                <a:solidFill>
                  <a:srgbClr val="FF0000"/>
                </a:solidFill>
                <a:latin typeface="TTKB Dik Temel Abece" pitchFamily="2" charset="-94"/>
              </a:rPr>
              <a:t>Kedi</a:t>
            </a:r>
          </a:p>
        </p:txBody>
      </p:sp>
      <p:sp>
        <p:nvSpPr>
          <p:cNvPr id="10" name="Yuvarlatılmış Dikdörtgen 9"/>
          <p:cNvSpPr/>
          <p:nvPr/>
        </p:nvSpPr>
        <p:spPr>
          <a:xfrm>
            <a:off x="1274618" y="4267200"/>
            <a:ext cx="457200" cy="360218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b="1" dirty="0">
                <a:solidFill>
                  <a:srgbClr val="FF0000"/>
                </a:solidFill>
              </a:rPr>
              <a:t>D</a:t>
            </a:r>
          </a:p>
        </p:txBody>
      </p:sp>
      <p:sp>
        <p:nvSpPr>
          <p:cNvPr id="11" name="Yuvarlatılmış Dikdörtgen 10"/>
          <p:cNvSpPr/>
          <p:nvPr/>
        </p:nvSpPr>
        <p:spPr>
          <a:xfrm>
            <a:off x="1330036" y="4765964"/>
            <a:ext cx="401782" cy="401781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b="1" dirty="0">
                <a:solidFill>
                  <a:srgbClr val="FF0000"/>
                </a:solidFill>
              </a:rPr>
              <a:t>Y</a:t>
            </a:r>
          </a:p>
        </p:txBody>
      </p:sp>
      <p:sp>
        <p:nvSpPr>
          <p:cNvPr id="12" name="Yuvarlatılmış Dikdörtgen 11"/>
          <p:cNvSpPr/>
          <p:nvPr/>
        </p:nvSpPr>
        <p:spPr>
          <a:xfrm>
            <a:off x="1274618" y="5334000"/>
            <a:ext cx="457200" cy="360218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b="1" dirty="0">
                <a:solidFill>
                  <a:srgbClr val="FF0000"/>
                </a:solidFill>
              </a:rPr>
              <a:t>Y</a:t>
            </a:r>
          </a:p>
        </p:txBody>
      </p:sp>
      <p:sp>
        <p:nvSpPr>
          <p:cNvPr id="13" name="Yuvarlatılmış Dikdörtgen 12"/>
          <p:cNvSpPr/>
          <p:nvPr/>
        </p:nvSpPr>
        <p:spPr>
          <a:xfrm>
            <a:off x="1274618" y="5860473"/>
            <a:ext cx="457200" cy="332509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b="1" dirty="0">
                <a:solidFill>
                  <a:srgbClr val="FF0000"/>
                </a:solidFill>
              </a:rPr>
              <a:t>Y</a:t>
            </a:r>
          </a:p>
        </p:txBody>
      </p:sp>
      <p:sp>
        <p:nvSpPr>
          <p:cNvPr id="14" name="Yuvarlatılmış Dikdörtgen 13"/>
          <p:cNvSpPr/>
          <p:nvPr/>
        </p:nvSpPr>
        <p:spPr>
          <a:xfrm>
            <a:off x="1274618" y="6373091"/>
            <a:ext cx="457200" cy="332509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b="1" dirty="0">
                <a:solidFill>
                  <a:srgbClr val="FF0000"/>
                </a:solidFill>
              </a:rPr>
              <a:t>D</a:t>
            </a:r>
          </a:p>
        </p:txBody>
      </p:sp>
    </p:spTree>
    <p:extLst>
      <p:ext uri="{BB962C8B-B14F-4D97-AF65-F5344CB8AC3E}">
        <p14:creationId xmlns:p14="http://schemas.microsoft.com/office/powerpoint/2010/main" val="32782776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769" y="184638"/>
            <a:ext cx="11605846" cy="641838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Yuvarlatılmış Dikdörtgen 2"/>
          <p:cNvSpPr/>
          <p:nvPr/>
        </p:nvSpPr>
        <p:spPr>
          <a:xfrm>
            <a:off x="4141177" y="4607169"/>
            <a:ext cx="800100" cy="334108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dirty="0">
                <a:solidFill>
                  <a:srgbClr val="FF0000"/>
                </a:solidFill>
                <a:latin typeface="TTKB Dik Temel Abece" pitchFamily="2" charset="-94"/>
              </a:rPr>
              <a:t>2</a:t>
            </a:r>
          </a:p>
        </p:txBody>
      </p:sp>
      <p:sp>
        <p:nvSpPr>
          <p:cNvPr id="4" name="Yuvarlatılmış Dikdörtgen 3"/>
          <p:cNvSpPr/>
          <p:nvPr/>
        </p:nvSpPr>
        <p:spPr>
          <a:xfrm>
            <a:off x="4149969" y="4976446"/>
            <a:ext cx="870439" cy="263769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dirty="0">
                <a:solidFill>
                  <a:srgbClr val="FF0000"/>
                </a:solidFill>
                <a:latin typeface="TTKB Dik Temel Abece" pitchFamily="2" charset="-94"/>
              </a:rPr>
              <a:t>3</a:t>
            </a:r>
          </a:p>
        </p:txBody>
      </p:sp>
      <p:sp>
        <p:nvSpPr>
          <p:cNvPr id="5" name="Yuvarlatılmış Dikdörtgen 4"/>
          <p:cNvSpPr/>
          <p:nvPr/>
        </p:nvSpPr>
        <p:spPr>
          <a:xfrm>
            <a:off x="4141177" y="5266592"/>
            <a:ext cx="879231" cy="281354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dirty="0">
                <a:solidFill>
                  <a:srgbClr val="FF0000"/>
                </a:solidFill>
                <a:latin typeface="TTKB Dik Temel Abece" pitchFamily="2" charset="-94"/>
              </a:rPr>
              <a:t>4</a:t>
            </a:r>
          </a:p>
        </p:txBody>
      </p:sp>
      <p:sp>
        <p:nvSpPr>
          <p:cNvPr id="6" name="Yuvarlatılmış Dikdörtgen 5"/>
          <p:cNvSpPr/>
          <p:nvPr/>
        </p:nvSpPr>
        <p:spPr>
          <a:xfrm>
            <a:off x="4141177" y="5565531"/>
            <a:ext cx="879231" cy="263769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dirty="0">
                <a:solidFill>
                  <a:srgbClr val="FF0000"/>
                </a:solidFill>
                <a:latin typeface="TTKB Dik Temel Abece" pitchFamily="2" charset="-94"/>
              </a:rPr>
              <a:t>3</a:t>
            </a:r>
          </a:p>
        </p:txBody>
      </p:sp>
      <p:sp>
        <p:nvSpPr>
          <p:cNvPr id="7" name="Yuvarlatılmış Dikdörtgen 6"/>
          <p:cNvSpPr/>
          <p:nvPr/>
        </p:nvSpPr>
        <p:spPr>
          <a:xfrm>
            <a:off x="4141177" y="5882054"/>
            <a:ext cx="879231" cy="307731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dirty="0">
                <a:solidFill>
                  <a:srgbClr val="FF0000"/>
                </a:solidFill>
                <a:latin typeface="TTKB Dik Temel Abece" pitchFamily="2" charset="-94"/>
              </a:rPr>
              <a:t>1</a:t>
            </a:r>
          </a:p>
        </p:txBody>
      </p:sp>
      <p:sp>
        <p:nvSpPr>
          <p:cNvPr id="8" name="Yuvarlatılmış Dikdörtgen 7"/>
          <p:cNvSpPr/>
          <p:nvPr/>
        </p:nvSpPr>
        <p:spPr>
          <a:xfrm>
            <a:off x="4141177" y="6207369"/>
            <a:ext cx="879231" cy="27256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dirty="0">
                <a:solidFill>
                  <a:srgbClr val="FF0000"/>
                </a:solidFill>
                <a:latin typeface="TTKB Dik Temel Abece" pitchFamily="2" charset="-94"/>
              </a:rPr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365369944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927" y="138545"/>
            <a:ext cx="11416146" cy="6386946"/>
          </a:xfrm>
          <a:prstGeom prst="roundRect">
            <a:avLst>
              <a:gd name="adj" fmla="val 16667"/>
            </a:avLst>
          </a:prstGeom>
          <a:ln>
            <a:solidFill>
              <a:srgbClr val="FF0000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5" name="Yuvarlatılmış Dikdörtgen 4"/>
          <p:cNvSpPr/>
          <p:nvPr/>
        </p:nvSpPr>
        <p:spPr>
          <a:xfrm>
            <a:off x="7550727" y="3332018"/>
            <a:ext cx="2909454" cy="845127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dirty="0">
                <a:solidFill>
                  <a:srgbClr val="FF0000"/>
                </a:solidFill>
                <a:latin typeface="TTKB Dik Temel Abece" pitchFamily="2" charset="-94"/>
              </a:rPr>
              <a:t>daha kısa</a:t>
            </a:r>
          </a:p>
        </p:txBody>
      </p:sp>
      <p:sp>
        <p:nvSpPr>
          <p:cNvPr id="6" name="Yuvarlatılmış Dikdörtgen 5"/>
          <p:cNvSpPr/>
          <p:nvPr/>
        </p:nvSpPr>
        <p:spPr>
          <a:xfrm>
            <a:off x="7550727" y="5278582"/>
            <a:ext cx="2549237" cy="72043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dirty="0">
                <a:solidFill>
                  <a:srgbClr val="FF0000"/>
                </a:solidFill>
                <a:latin typeface="TTKB Dik Temel Abece" pitchFamily="2" charset="-94"/>
              </a:rPr>
              <a:t>daha uzun</a:t>
            </a:r>
          </a:p>
        </p:txBody>
      </p:sp>
    </p:spTree>
    <p:extLst>
      <p:ext uri="{BB962C8B-B14F-4D97-AF65-F5344CB8AC3E}">
        <p14:creationId xmlns:p14="http://schemas.microsoft.com/office/powerpoint/2010/main" val="57838196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crush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509" y="166255"/>
            <a:ext cx="11554691" cy="6511636"/>
          </a:xfrm>
        </p:spPr>
      </p:pic>
      <p:sp>
        <p:nvSpPr>
          <p:cNvPr id="5" name="Yuvarlatılmış Dikdörtgen 4"/>
          <p:cNvSpPr/>
          <p:nvPr/>
        </p:nvSpPr>
        <p:spPr>
          <a:xfrm>
            <a:off x="7647709" y="2105891"/>
            <a:ext cx="581891" cy="387927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dirty="0">
                <a:solidFill>
                  <a:srgbClr val="FF0000"/>
                </a:solidFill>
                <a:latin typeface="TTKB Dik Temel Abece" pitchFamily="2" charset="-94"/>
              </a:rPr>
              <a:t>1.</a:t>
            </a:r>
          </a:p>
        </p:txBody>
      </p:sp>
      <p:sp>
        <p:nvSpPr>
          <p:cNvPr id="6" name="Yuvarlatılmış Dikdörtgen 5"/>
          <p:cNvSpPr/>
          <p:nvPr/>
        </p:nvSpPr>
        <p:spPr>
          <a:xfrm>
            <a:off x="3879273" y="2175164"/>
            <a:ext cx="526472" cy="29094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dirty="0">
                <a:solidFill>
                  <a:srgbClr val="FF0000"/>
                </a:solidFill>
                <a:latin typeface="TTKB Dik Temel Abece" pitchFamily="2" charset="-94"/>
              </a:rPr>
              <a:t>2.</a:t>
            </a:r>
          </a:p>
        </p:txBody>
      </p:sp>
      <p:sp>
        <p:nvSpPr>
          <p:cNvPr id="7" name="Yuvarlatılmış Dikdörtgen 6"/>
          <p:cNvSpPr/>
          <p:nvPr/>
        </p:nvSpPr>
        <p:spPr>
          <a:xfrm>
            <a:off x="9628909" y="2105891"/>
            <a:ext cx="526473" cy="387927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dirty="0">
                <a:solidFill>
                  <a:srgbClr val="FF0000"/>
                </a:solidFill>
                <a:latin typeface="TTKB Dik Temel Abece" pitchFamily="2" charset="-94"/>
              </a:rPr>
              <a:t>3.</a:t>
            </a:r>
          </a:p>
        </p:txBody>
      </p:sp>
      <p:sp>
        <p:nvSpPr>
          <p:cNvPr id="8" name="Yuvarlatılmış Dikdörtgen 7"/>
          <p:cNvSpPr/>
          <p:nvPr/>
        </p:nvSpPr>
        <p:spPr>
          <a:xfrm>
            <a:off x="1911927" y="2175164"/>
            <a:ext cx="706582" cy="318654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dirty="0">
                <a:solidFill>
                  <a:srgbClr val="FF0000"/>
                </a:solidFill>
                <a:latin typeface="TTKB Dik Temel Abece" pitchFamily="2" charset="-94"/>
              </a:rPr>
              <a:t>4.</a:t>
            </a:r>
          </a:p>
        </p:txBody>
      </p:sp>
      <p:sp>
        <p:nvSpPr>
          <p:cNvPr id="9" name="Yuvarlatılmış Dikdörtgen 8"/>
          <p:cNvSpPr/>
          <p:nvPr/>
        </p:nvSpPr>
        <p:spPr>
          <a:xfrm>
            <a:off x="5791200" y="2175164"/>
            <a:ext cx="554182" cy="29094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dirty="0">
                <a:solidFill>
                  <a:srgbClr val="FF0000"/>
                </a:solidFill>
                <a:latin typeface="TTKB Dik Temel Abece" pitchFamily="2" charset="-94"/>
              </a:rPr>
              <a:t>5.</a:t>
            </a:r>
          </a:p>
        </p:txBody>
      </p:sp>
      <p:sp>
        <p:nvSpPr>
          <p:cNvPr id="10" name="Yuvarlatılmış Dikdörtgen 9"/>
          <p:cNvSpPr/>
          <p:nvPr/>
        </p:nvSpPr>
        <p:spPr>
          <a:xfrm>
            <a:off x="1911927" y="4142509"/>
            <a:ext cx="595746" cy="346364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dirty="0">
                <a:solidFill>
                  <a:srgbClr val="FF0000"/>
                </a:solidFill>
                <a:latin typeface="TTKB Dik Temel Abece" pitchFamily="2" charset="-94"/>
              </a:rPr>
              <a:t>1.</a:t>
            </a:r>
          </a:p>
        </p:txBody>
      </p:sp>
      <p:sp>
        <p:nvSpPr>
          <p:cNvPr id="11" name="Yuvarlatılmış Dikdörtgen 10"/>
          <p:cNvSpPr/>
          <p:nvPr/>
        </p:nvSpPr>
        <p:spPr>
          <a:xfrm>
            <a:off x="9628909" y="4100945"/>
            <a:ext cx="526473" cy="40178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dirty="0">
                <a:solidFill>
                  <a:srgbClr val="FF0000"/>
                </a:solidFill>
                <a:latin typeface="TTKB Dik Temel Abece" pitchFamily="2" charset="-94"/>
              </a:rPr>
              <a:t>2.</a:t>
            </a:r>
          </a:p>
        </p:txBody>
      </p:sp>
      <p:sp>
        <p:nvSpPr>
          <p:cNvPr id="12" name="Yuvarlatılmış Dikdörtgen 11"/>
          <p:cNvSpPr/>
          <p:nvPr/>
        </p:nvSpPr>
        <p:spPr>
          <a:xfrm>
            <a:off x="7647709" y="4142509"/>
            <a:ext cx="581891" cy="346364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dirty="0">
                <a:solidFill>
                  <a:srgbClr val="FF0000"/>
                </a:solidFill>
                <a:latin typeface="TTKB Dik Temel Abece" pitchFamily="2" charset="-94"/>
              </a:rPr>
              <a:t>3.</a:t>
            </a:r>
          </a:p>
        </p:txBody>
      </p:sp>
      <p:sp>
        <p:nvSpPr>
          <p:cNvPr id="13" name="Yuvarlatılmış Dikdörtgen 12"/>
          <p:cNvSpPr/>
          <p:nvPr/>
        </p:nvSpPr>
        <p:spPr>
          <a:xfrm>
            <a:off x="3768437" y="4100945"/>
            <a:ext cx="886691" cy="387928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dirty="0">
                <a:solidFill>
                  <a:srgbClr val="FF0000"/>
                </a:solidFill>
                <a:latin typeface="TTKB Dik Temel Abece" pitchFamily="2" charset="-94"/>
              </a:rPr>
              <a:t>4.</a:t>
            </a:r>
          </a:p>
        </p:txBody>
      </p:sp>
      <p:sp>
        <p:nvSpPr>
          <p:cNvPr id="14" name="Yuvarlatılmış Dikdörtgen 13"/>
          <p:cNvSpPr/>
          <p:nvPr/>
        </p:nvSpPr>
        <p:spPr>
          <a:xfrm>
            <a:off x="5791200" y="4100945"/>
            <a:ext cx="554182" cy="387928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dirty="0">
                <a:solidFill>
                  <a:srgbClr val="FF0000"/>
                </a:solidFill>
                <a:latin typeface="TTKB Dik Temel Abece" pitchFamily="2" charset="-94"/>
              </a:rPr>
              <a:t>5.</a:t>
            </a:r>
          </a:p>
        </p:txBody>
      </p:sp>
      <p:sp>
        <p:nvSpPr>
          <p:cNvPr id="15" name="Yuvarlatılmış Dikdörtgen 14"/>
          <p:cNvSpPr/>
          <p:nvPr/>
        </p:nvSpPr>
        <p:spPr>
          <a:xfrm>
            <a:off x="7647709" y="6123709"/>
            <a:ext cx="581891" cy="387927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dirty="0">
                <a:solidFill>
                  <a:srgbClr val="FF0000"/>
                </a:solidFill>
                <a:latin typeface="TTKB Dik Temel Abece" pitchFamily="2" charset="-94"/>
              </a:rPr>
              <a:t>1.</a:t>
            </a:r>
          </a:p>
        </p:txBody>
      </p:sp>
      <p:sp>
        <p:nvSpPr>
          <p:cNvPr id="16" name="Yuvarlatılmış Dikdörtgen 15"/>
          <p:cNvSpPr/>
          <p:nvPr/>
        </p:nvSpPr>
        <p:spPr>
          <a:xfrm>
            <a:off x="9628909" y="6137564"/>
            <a:ext cx="526473" cy="332509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dirty="0">
                <a:solidFill>
                  <a:srgbClr val="FF0000"/>
                </a:solidFill>
                <a:latin typeface="TTKB Dik Temel Abece" pitchFamily="2" charset="-94"/>
              </a:rPr>
              <a:t>2.</a:t>
            </a:r>
          </a:p>
        </p:txBody>
      </p:sp>
      <p:sp>
        <p:nvSpPr>
          <p:cNvPr id="17" name="Yuvarlatılmış Dikdörtgen 16"/>
          <p:cNvSpPr/>
          <p:nvPr/>
        </p:nvSpPr>
        <p:spPr>
          <a:xfrm>
            <a:off x="5791200" y="6123709"/>
            <a:ext cx="554182" cy="387927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dirty="0">
                <a:solidFill>
                  <a:srgbClr val="FF0000"/>
                </a:solidFill>
                <a:latin typeface="TTKB Dik Temel Abece" pitchFamily="2" charset="-94"/>
              </a:rPr>
              <a:t>3.</a:t>
            </a:r>
          </a:p>
        </p:txBody>
      </p:sp>
      <p:sp>
        <p:nvSpPr>
          <p:cNvPr id="18" name="Yuvarlatılmış Dikdörtgen 17"/>
          <p:cNvSpPr/>
          <p:nvPr/>
        </p:nvSpPr>
        <p:spPr>
          <a:xfrm>
            <a:off x="1911927" y="6137564"/>
            <a:ext cx="595746" cy="332509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dirty="0">
                <a:solidFill>
                  <a:srgbClr val="FF0000"/>
                </a:solidFill>
                <a:latin typeface="TTKB Dik Temel Abece" pitchFamily="2" charset="-94"/>
              </a:rPr>
              <a:t>4.</a:t>
            </a:r>
          </a:p>
        </p:txBody>
      </p:sp>
      <p:sp>
        <p:nvSpPr>
          <p:cNvPr id="19" name="Yuvarlatılmış Dikdörtgen 18"/>
          <p:cNvSpPr/>
          <p:nvPr/>
        </p:nvSpPr>
        <p:spPr>
          <a:xfrm>
            <a:off x="3879273" y="6123709"/>
            <a:ext cx="526472" cy="346364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dirty="0">
                <a:solidFill>
                  <a:srgbClr val="FF0000"/>
                </a:solidFill>
                <a:latin typeface="TTKB Dik Temel Abece" pitchFamily="2" charset="-94"/>
              </a:rPr>
              <a:t>5.</a:t>
            </a:r>
          </a:p>
        </p:txBody>
      </p:sp>
    </p:spTree>
    <p:extLst>
      <p:ext uri="{BB962C8B-B14F-4D97-AF65-F5344CB8AC3E}">
        <p14:creationId xmlns:p14="http://schemas.microsoft.com/office/powerpoint/2010/main" val="373773259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784" y="122830"/>
            <a:ext cx="11796215" cy="648268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0000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Yuvarlatılmış Dikdörtgen 2"/>
          <p:cNvSpPr/>
          <p:nvPr/>
        </p:nvSpPr>
        <p:spPr>
          <a:xfrm>
            <a:off x="395784" y="720969"/>
            <a:ext cx="11676054" cy="861646"/>
          </a:xfrm>
          <a:prstGeom prst="round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TKB Dik Temel Abece" pitchFamily="2" charset="-94"/>
              </a:rPr>
              <a:t>DERS KİTABI, Sayfa 183-186</a:t>
            </a:r>
          </a:p>
        </p:txBody>
      </p:sp>
    </p:spTree>
    <p:extLst>
      <p:ext uri="{BB962C8B-B14F-4D97-AF65-F5344CB8AC3E}">
        <p14:creationId xmlns:p14="http://schemas.microsoft.com/office/powerpoint/2010/main" val="22940808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938" y="219808"/>
            <a:ext cx="11377247" cy="633046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000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99880444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054" y="140676"/>
            <a:ext cx="11500338" cy="6321669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0000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98821222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938" y="184639"/>
            <a:ext cx="11421207" cy="6471138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0000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Yuvarlatılmış Dikdörtgen 2"/>
          <p:cNvSpPr/>
          <p:nvPr/>
        </p:nvSpPr>
        <p:spPr>
          <a:xfrm>
            <a:off x="9336505" y="1690688"/>
            <a:ext cx="657727" cy="18048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Oval 4"/>
          <p:cNvSpPr/>
          <p:nvPr/>
        </p:nvSpPr>
        <p:spPr>
          <a:xfrm>
            <a:off x="4523875" y="3320715"/>
            <a:ext cx="721894" cy="545432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dirty="0">
                <a:solidFill>
                  <a:srgbClr val="FF0000"/>
                </a:solidFill>
                <a:latin typeface="TTKB Dik Temel Abece" pitchFamily="2" charset="-94"/>
              </a:rPr>
              <a:t>1.</a:t>
            </a:r>
          </a:p>
        </p:txBody>
      </p:sp>
      <p:sp>
        <p:nvSpPr>
          <p:cNvPr id="6" name="Oval 5"/>
          <p:cNvSpPr/>
          <p:nvPr/>
        </p:nvSpPr>
        <p:spPr>
          <a:xfrm>
            <a:off x="6994358" y="3420208"/>
            <a:ext cx="673768" cy="417095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dirty="0">
                <a:solidFill>
                  <a:srgbClr val="FF0000"/>
                </a:solidFill>
                <a:latin typeface="TTKB Dik Temel Abece" pitchFamily="2" charset="-94"/>
              </a:rPr>
              <a:t>2.</a:t>
            </a:r>
          </a:p>
        </p:txBody>
      </p:sp>
      <p:sp>
        <p:nvSpPr>
          <p:cNvPr id="7" name="Oval 6"/>
          <p:cNvSpPr/>
          <p:nvPr/>
        </p:nvSpPr>
        <p:spPr>
          <a:xfrm>
            <a:off x="2074523" y="3420208"/>
            <a:ext cx="780972" cy="445939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dirty="0">
                <a:solidFill>
                  <a:srgbClr val="FF0000"/>
                </a:solidFill>
                <a:latin typeface="TTKB Dik Temel Abece" pitchFamily="2" charset="-94"/>
              </a:rPr>
              <a:t>3.</a:t>
            </a:r>
          </a:p>
        </p:txBody>
      </p:sp>
      <p:sp>
        <p:nvSpPr>
          <p:cNvPr id="8" name="Oval 7"/>
          <p:cNvSpPr/>
          <p:nvPr/>
        </p:nvSpPr>
        <p:spPr>
          <a:xfrm>
            <a:off x="9416715" y="3420208"/>
            <a:ext cx="818148" cy="417095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dirty="0">
                <a:solidFill>
                  <a:srgbClr val="FF0000"/>
                </a:solidFill>
                <a:latin typeface="TTKB Dik Temel Abece" pitchFamily="2" charset="-94"/>
              </a:rPr>
              <a:t>4.</a:t>
            </a:r>
          </a:p>
        </p:txBody>
      </p:sp>
      <p:cxnSp>
        <p:nvCxnSpPr>
          <p:cNvPr id="10" name="Düz Ok Bağlayıcısı 9"/>
          <p:cNvCxnSpPr/>
          <p:nvPr/>
        </p:nvCxnSpPr>
        <p:spPr>
          <a:xfrm flipH="1" flipV="1">
            <a:off x="8117305" y="4924926"/>
            <a:ext cx="32084" cy="1155032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2341018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/>
      <p:bldP spid="6" grpId="0"/>
      <p:bldP spid="7" grpId="0"/>
      <p:bldP spid="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842" y="122830"/>
            <a:ext cx="11177516" cy="657822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000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Yuvarlatılmış Dikdörtgen 4"/>
          <p:cNvSpPr/>
          <p:nvPr/>
        </p:nvSpPr>
        <p:spPr>
          <a:xfrm>
            <a:off x="439615" y="703385"/>
            <a:ext cx="11421208" cy="1283677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TTKB Dik Temel Abece" pitchFamily="2" charset="-94"/>
              </a:rPr>
              <a:t>ÇALIŞMA KİTABI , 139-142. SAYFALAR</a:t>
            </a:r>
          </a:p>
        </p:txBody>
      </p:sp>
      <p:sp>
        <p:nvSpPr>
          <p:cNvPr id="3" name="Yuvarlatılmış Dikdörtgen 2"/>
          <p:cNvSpPr/>
          <p:nvPr/>
        </p:nvSpPr>
        <p:spPr>
          <a:xfrm>
            <a:off x="6160168" y="5133474"/>
            <a:ext cx="4700337" cy="417094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2400" dirty="0">
                <a:solidFill>
                  <a:srgbClr val="FF0000"/>
                </a:solidFill>
                <a:latin typeface="TTKB Dik Temel Abece" pitchFamily="2" charset="-94"/>
              </a:rPr>
              <a:t>Hangi renk kalem daha uzundur?</a:t>
            </a:r>
          </a:p>
        </p:txBody>
      </p:sp>
      <p:sp>
        <p:nvSpPr>
          <p:cNvPr id="6" name="Yuvarlatılmış Dikdörtgen 5"/>
          <p:cNvSpPr/>
          <p:nvPr/>
        </p:nvSpPr>
        <p:spPr>
          <a:xfrm>
            <a:off x="6160168" y="5550568"/>
            <a:ext cx="4700337" cy="208548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2400" dirty="0">
                <a:solidFill>
                  <a:srgbClr val="7030A0"/>
                </a:solidFill>
                <a:latin typeface="TTKB Dik Temel Abece" pitchFamily="2" charset="-94"/>
              </a:rPr>
              <a:t>Mavi kalem</a:t>
            </a:r>
          </a:p>
        </p:txBody>
      </p:sp>
      <p:sp>
        <p:nvSpPr>
          <p:cNvPr id="7" name="Yuvarlatılmış Dikdörtgen 6"/>
          <p:cNvSpPr/>
          <p:nvPr/>
        </p:nvSpPr>
        <p:spPr>
          <a:xfrm>
            <a:off x="6160168" y="5791200"/>
            <a:ext cx="4700337" cy="3048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2400" dirty="0">
                <a:solidFill>
                  <a:srgbClr val="C00000"/>
                </a:solidFill>
                <a:latin typeface="TTKB Dik Temel Abece" pitchFamily="2" charset="-94"/>
              </a:rPr>
              <a:t>Hangi kalem daha kısadır?</a:t>
            </a:r>
          </a:p>
        </p:txBody>
      </p:sp>
      <p:sp>
        <p:nvSpPr>
          <p:cNvPr id="8" name="Yuvarlatılmış Dikdörtgen 7"/>
          <p:cNvSpPr/>
          <p:nvPr/>
        </p:nvSpPr>
        <p:spPr>
          <a:xfrm>
            <a:off x="6160168" y="6047874"/>
            <a:ext cx="4700337" cy="336884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2400" dirty="0">
                <a:solidFill>
                  <a:srgbClr val="7030A0"/>
                </a:solidFill>
                <a:latin typeface="TTKB Dik Temel Abece" pitchFamily="2" charset="-94"/>
              </a:rPr>
              <a:t>Siyah kalem</a:t>
            </a:r>
          </a:p>
        </p:txBody>
      </p:sp>
    </p:spTree>
    <p:extLst>
      <p:ext uri="{BB962C8B-B14F-4D97-AF65-F5344CB8AC3E}">
        <p14:creationId xmlns:p14="http://schemas.microsoft.com/office/powerpoint/2010/main" val="100226460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" grpId="0"/>
      <p:bldP spid="6" grpId="0"/>
      <p:bldP spid="7" grpId="0"/>
      <p:bldP spid="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637" y="79130"/>
            <a:ext cx="11781693" cy="662060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000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Oval 2"/>
          <p:cNvSpPr/>
          <p:nvPr/>
        </p:nvSpPr>
        <p:spPr>
          <a:xfrm>
            <a:off x="2117558" y="1652338"/>
            <a:ext cx="545431" cy="25667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Oval 4"/>
          <p:cNvSpPr/>
          <p:nvPr/>
        </p:nvSpPr>
        <p:spPr>
          <a:xfrm>
            <a:off x="4291110" y="1652338"/>
            <a:ext cx="609600" cy="285995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Oval 5"/>
          <p:cNvSpPr/>
          <p:nvPr/>
        </p:nvSpPr>
        <p:spPr>
          <a:xfrm>
            <a:off x="7603958" y="1652338"/>
            <a:ext cx="513347" cy="256674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Oval 6"/>
          <p:cNvSpPr/>
          <p:nvPr/>
        </p:nvSpPr>
        <p:spPr>
          <a:xfrm>
            <a:off x="9753600" y="1652338"/>
            <a:ext cx="593558" cy="25667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Oval 7"/>
          <p:cNvSpPr/>
          <p:nvPr/>
        </p:nvSpPr>
        <p:spPr>
          <a:xfrm>
            <a:off x="2117558" y="2807368"/>
            <a:ext cx="545431" cy="240632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Oval 8"/>
          <p:cNvSpPr/>
          <p:nvPr/>
        </p:nvSpPr>
        <p:spPr>
          <a:xfrm>
            <a:off x="4291110" y="2775284"/>
            <a:ext cx="609600" cy="27271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Oval 9"/>
          <p:cNvSpPr/>
          <p:nvPr/>
        </p:nvSpPr>
        <p:spPr>
          <a:xfrm>
            <a:off x="7603958" y="2807368"/>
            <a:ext cx="513347" cy="2406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Oval 10"/>
          <p:cNvSpPr/>
          <p:nvPr/>
        </p:nvSpPr>
        <p:spPr>
          <a:xfrm>
            <a:off x="9753600" y="2775284"/>
            <a:ext cx="593558" cy="272716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Oval 11"/>
          <p:cNvSpPr/>
          <p:nvPr/>
        </p:nvSpPr>
        <p:spPr>
          <a:xfrm>
            <a:off x="2005264" y="3769895"/>
            <a:ext cx="1812758" cy="99461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Oval 12"/>
          <p:cNvSpPr/>
          <p:nvPr/>
        </p:nvSpPr>
        <p:spPr>
          <a:xfrm>
            <a:off x="5358063" y="5037221"/>
            <a:ext cx="2053390" cy="1058779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39669508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" y="87923"/>
            <a:ext cx="11992707" cy="656785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000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Oval 2"/>
          <p:cNvSpPr/>
          <p:nvPr/>
        </p:nvSpPr>
        <p:spPr>
          <a:xfrm>
            <a:off x="2791326" y="1690688"/>
            <a:ext cx="673769" cy="34665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dirty="0">
                <a:solidFill>
                  <a:srgbClr val="FF0000"/>
                </a:solidFill>
                <a:latin typeface="TTKB Dik Temel Abece" pitchFamily="2" charset="-94"/>
              </a:rPr>
              <a:t>1.</a:t>
            </a:r>
          </a:p>
        </p:txBody>
      </p:sp>
      <p:sp>
        <p:nvSpPr>
          <p:cNvPr id="5" name="Oval 4"/>
          <p:cNvSpPr/>
          <p:nvPr/>
        </p:nvSpPr>
        <p:spPr>
          <a:xfrm>
            <a:off x="9609220" y="1690688"/>
            <a:ext cx="721895" cy="45895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dirty="0">
                <a:solidFill>
                  <a:srgbClr val="FF0000"/>
                </a:solidFill>
                <a:latin typeface="TTKB Dik Temel Abece" pitchFamily="2" charset="-94"/>
              </a:rPr>
              <a:t>2.</a:t>
            </a:r>
          </a:p>
        </p:txBody>
      </p:sp>
      <p:sp>
        <p:nvSpPr>
          <p:cNvPr id="6" name="Oval 5"/>
          <p:cNvSpPr/>
          <p:nvPr/>
        </p:nvSpPr>
        <p:spPr>
          <a:xfrm>
            <a:off x="6142121" y="1690688"/>
            <a:ext cx="707858" cy="34665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dirty="0">
                <a:solidFill>
                  <a:srgbClr val="FF0000"/>
                </a:solidFill>
                <a:latin typeface="TTKB Dik Temel Abece" pitchFamily="2" charset="-94"/>
              </a:rPr>
              <a:t>3.</a:t>
            </a:r>
          </a:p>
        </p:txBody>
      </p:sp>
      <p:sp>
        <p:nvSpPr>
          <p:cNvPr id="7" name="Oval 6"/>
          <p:cNvSpPr/>
          <p:nvPr/>
        </p:nvSpPr>
        <p:spPr>
          <a:xfrm>
            <a:off x="6142121" y="2887579"/>
            <a:ext cx="739942" cy="41709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dirty="0">
                <a:solidFill>
                  <a:srgbClr val="FF0000"/>
                </a:solidFill>
                <a:latin typeface="TTKB Dik Temel Abece" pitchFamily="2" charset="-94"/>
              </a:rPr>
              <a:t>1.</a:t>
            </a:r>
          </a:p>
        </p:txBody>
      </p:sp>
      <p:sp>
        <p:nvSpPr>
          <p:cNvPr id="8" name="Oval 7"/>
          <p:cNvSpPr/>
          <p:nvPr/>
        </p:nvSpPr>
        <p:spPr>
          <a:xfrm>
            <a:off x="2791326" y="2903621"/>
            <a:ext cx="673769" cy="45928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dirty="0">
                <a:solidFill>
                  <a:srgbClr val="FF0000"/>
                </a:solidFill>
                <a:latin typeface="TTKB Dik Temel Abece" pitchFamily="2" charset="-94"/>
              </a:rPr>
              <a:t>2.</a:t>
            </a:r>
          </a:p>
        </p:txBody>
      </p:sp>
      <p:sp>
        <p:nvSpPr>
          <p:cNvPr id="9" name="Oval 8"/>
          <p:cNvSpPr/>
          <p:nvPr/>
        </p:nvSpPr>
        <p:spPr>
          <a:xfrm>
            <a:off x="9609220" y="2887579"/>
            <a:ext cx="721895" cy="41709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dirty="0">
                <a:solidFill>
                  <a:srgbClr val="FF0000"/>
                </a:solidFill>
                <a:latin typeface="TTKB Dik Temel Abece" pitchFamily="2" charset="-94"/>
              </a:rPr>
              <a:t>3.</a:t>
            </a:r>
          </a:p>
        </p:txBody>
      </p:sp>
      <p:cxnSp>
        <p:nvCxnSpPr>
          <p:cNvPr id="11" name="Düz Ok Bağlayıcısı 10"/>
          <p:cNvCxnSpPr/>
          <p:nvPr/>
        </p:nvCxnSpPr>
        <p:spPr>
          <a:xfrm>
            <a:off x="2390274" y="5983705"/>
            <a:ext cx="2919663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3" name="Düz Ok Bağlayıcısı 12"/>
          <p:cNvCxnSpPr/>
          <p:nvPr/>
        </p:nvCxnSpPr>
        <p:spPr>
          <a:xfrm flipV="1">
            <a:off x="2438400" y="4908884"/>
            <a:ext cx="4138863" cy="16042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1420505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523" y="105508"/>
            <a:ext cx="11517923" cy="6497515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0000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Oval 2"/>
          <p:cNvSpPr/>
          <p:nvPr/>
        </p:nvSpPr>
        <p:spPr>
          <a:xfrm>
            <a:off x="1620253" y="2743200"/>
            <a:ext cx="401052" cy="224589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Oval 4"/>
          <p:cNvSpPr/>
          <p:nvPr/>
        </p:nvSpPr>
        <p:spPr>
          <a:xfrm>
            <a:off x="1636295" y="4090737"/>
            <a:ext cx="417094" cy="240631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Oval 5"/>
          <p:cNvSpPr/>
          <p:nvPr/>
        </p:nvSpPr>
        <p:spPr>
          <a:xfrm>
            <a:off x="1620253" y="5614737"/>
            <a:ext cx="401052" cy="288758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Oval 6"/>
          <p:cNvSpPr/>
          <p:nvPr/>
        </p:nvSpPr>
        <p:spPr>
          <a:xfrm>
            <a:off x="6320589" y="2518611"/>
            <a:ext cx="385011" cy="224589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Oval 7"/>
          <p:cNvSpPr/>
          <p:nvPr/>
        </p:nvSpPr>
        <p:spPr>
          <a:xfrm>
            <a:off x="6336632" y="5037221"/>
            <a:ext cx="368968" cy="272716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85951005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938" y="184638"/>
            <a:ext cx="11597053" cy="642717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0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Yuvarlatılmış Dikdörtgen 2"/>
          <p:cNvSpPr/>
          <p:nvPr/>
        </p:nvSpPr>
        <p:spPr>
          <a:xfrm>
            <a:off x="465992" y="3569676"/>
            <a:ext cx="4739054" cy="58029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3600" dirty="0">
                <a:solidFill>
                  <a:srgbClr val="7030A0"/>
                </a:solidFill>
                <a:latin typeface="TTKB Dik Temel Abece" pitchFamily="2" charset="-94"/>
              </a:rPr>
              <a:t>7 tane elma vardır.</a:t>
            </a:r>
          </a:p>
        </p:txBody>
      </p:sp>
      <p:sp>
        <p:nvSpPr>
          <p:cNvPr id="4" name="Yuvarlatılmış Dikdörtgen 3"/>
          <p:cNvSpPr/>
          <p:nvPr/>
        </p:nvSpPr>
        <p:spPr>
          <a:xfrm>
            <a:off x="571500" y="4747845"/>
            <a:ext cx="4026877" cy="606669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3600" dirty="0">
                <a:solidFill>
                  <a:srgbClr val="7030A0"/>
                </a:solidFill>
                <a:latin typeface="TTKB Dik Temel Abece" pitchFamily="2" charset="-94"/>
              </a:rPr>
              <a:t>Armut</a:t>
            </a:r>
          </a:p>
        </p:txBody>
      </p:sp>
      <p:sp>
        <p:nvSpPr>
          <p:cNvPr id="5" name="Yuvarlatılmış Dikdörtgen 4"/>
          <p:cNvSpPr/>
          <p:nvPr/>
        </p:nvSpPr>
        <p:spPr>
          <a:xfrm>
            <a:off x="465992" y="5969977"/>
            <a:ext cx="4572000" cy="624254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3600" dirty="0">
                <a:solidFill>
                  <a:srgbClr val="7030A0"/>
                </a:solidFill>
                <a:latin typeface="TTKB Dik Temel Abece" pitchFamily="2" charset="-94"/>
              </a:rPr>
              <a:t>33 meyve vardır.</a:t>
            </a:r>
          </a:p>
        </p:txBody>
      </p:sp>
    </p:spTree>
    <p:extLst>
      <p:ext uri="{BB962C8B-B14F-4D97-AF65-F5344CB8AC3E}">
        <p14:creationId xmlns:p14="http://schemas.microsoft.com/office/powerpoint/2010/main" val="207866375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370" y="175846"/>
            <a:ext cx="11271738" cy="646234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0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Yuvarlatılmış Dikdörtgen 2"/>
          <p:cNvSpPr/>
          <p:nvPr/>
        </p:nvSpPr>
        <p:spPr>
          <a:xfrm>
            <a:off x="905608" y="2110154"/>
            <a:ext cx="2558561" cy="51874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2800" dirty="0">
                <a:solidFill>
                  <a:srgbClr val="002060"/>
                </a:solidFill>
                <a:latin typeface="TTKB Dik Temel Abece" pitchFamily="2" charset="-94"/>
              </a:rPr>
              <a:t>3 gün.</a:t>
            </a:r>
          </a:p>
        </p:txBody>
      </p:sp>
      <p:sp>
        <p:nvSpPr>
          <p:cNvPr id="4" name="Yuvarlatılmış Dikdörtgen 3"/>
          <p:cNvSpPr/>
          <p:nvPr/>
        </p:nvSpPr>
        <p:spPr>
          <a:xfrm>
            <a:off x="896815" y="3147646"/>
            <a:ext cx="3156439" cy="4572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2800" dirty="0">
                <a:solidFill>
                  <a:srgbClr val="002060"/>
                </a:solidFill>
                <a:latin typeface="TTKB Dik Temel Abece" pitchFamily="2" charset="-94"/>
              </a:rPr>
              <a:t>11 gün.</a:t>
            </a:r>
          </a:p>
        </p:txBody>
      </p:sp>
      <p:sp>
        <p:nvSpPr>
          <p:cNvPr id="5" name="Yuvarlatılmış Dikdörtgen 4"/>
          <p:cNvSpPr/>
          <p:nvPr/>
        </p:nvSpPr>
        <p:spPr>
          <a:xfrm>
            <a:off x="782515" y="4097215"/>
            <a:ext cx="5081954" cy="580293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dirty="0"/>
              <a:t> </a:t>
            </a:r>
            <a:r>
              <a:rPr lang="tr-TR" sz="2800" dirty="0">
                <a:solidFill>
                  <a:srgbClr val="002060"/>
                </a:solidFill>
                <a:latin typeface="TTKB Dik Temel Abece" pitchFamily="2" charset="-94"/>
              </a:rPr>
              <a:t>11 – 3 = 8</a:t>
            </a:r>
          </a:p>
        </p:txBody>
      </p:sp>
      <p:sp>
        <p:nvSpPr>
          <p:cNvPr id="6" name="Yuvarlatılmış Dikdörtgen 5"/>
          <p:cNvSpPr/>
          <p:nvPr/>
        </p:nvSpPr>
        <p:spPr>
          <a:xfrm>
            <a:off x="984738" y="5046785"/>
            <a:ext cx="3851031" cy="606669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2800" dirty="0">
                <a:solidFill>
                  <a:srgbClr val="002060"/>
                </a:solidFill>
                <a:latin typeface="TTKB Dik Temel Abece" pitchFamily="2" charset="-94"/>
              </a:rPr>
              <a:t>5 gün</a:t>
            </a:r>
          </a:p>
        </p:txBody>
      </p:sp>
      <p:sp>
        <p:nvSpPr>
          <p:cNvPr id="7" name="Yuvarlatılmış Dikdörtgen 6"/>
          <p:cNvSpPr/>
          <p:nvPr/>
        </p:nvSpPr>
        <p:spPr>
          <a:xfrm>
            <a:off x="1134208" y="5996354"/>
            <a:ext cx="5284177" cy="641838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2800" dirty="0">
                <a:solidFill>
                  <a:srgbClr val="002060"/>
                </a:solidFill>
                <a:latin typeface="TTKB Dik Temel Abece" pitchFamily="2" charset="-94"/>
              </a:rPr>
              <a:t>7 + 11 = 18 gündür.</a:t>
            </a:r>
          </a:p>
        </p:txBody>
      </p:sp>
    </p:spTree>
    <p:extLst>
      <p:ext uri="{BB962C8B-B14F-4D97-AF65-F5344CB8AC3E}">
        <p14:creationId xmlns:p14="http://schemas.microsoft.com/office/powerpoint/2010/main" val="220953641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108" y="237392"/>
            <a:ext cx="11491546" cy="6383215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00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Oval 2"/>
          <p:cNvSpPr/>
          <p:nvPr/>
        </p:nvSpPr>
        <p:spPr>
          <a:xfrm>
            <a:off x="8036169" y="4343400"/>
            <a:ext cx="589085" cy="386862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Oval 3"/>
          <p:cNvSpPr/>
          <p:nvPr/>
        </p:nvSpPr>
        <p:spPr>
          <a:xfrm>
            <a:off x="5090746" y="5952393"/>
            <a:ext cx="509954" cy="386862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43640363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restig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1692" y="331197"/>
            <a:ext cx="11368454" cy="602985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0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Oval 3"/>
          <p:cNvSpPr/>
          <p:nvPr/>
        </p:nvSpPr>
        <p:spPr>
          <a:xfrm>
            <a:off x="8563708" y="5468815"/>
            <a:ext cx="984738" cy="747347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41855026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345" y="263236"/>
            <a:ext cx="11388437" cy="64008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Yuvarlatılmış Dikdörtgen 2"/>
          <p:cNvSpPr/>
          <p:nvPr/>
        </p:nvSpPr>
        <p:spPr>
          <a:xfrm>
            <a:off x="5403273" y="4031673"/>
            <a:ext cx="2438400" cy="44334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dirty="0">
                <a:solidFill>
                  <a:srgbClr val="FF0000"/>
                </a:solidFill>
                <a:latin typeface="TTKB Dik Temel Abece" pitchFamily="2" charset="-94"/>
              </a:rPr>
              <a:t>Berke</a:t>
            </a:r>
          </a:p>
        </p:txBody>
      </p:sp>
      <p:sp>
        <p:nvSpPr>
          <p:cNvPr id="4" name="Yuvarlatılmış Dikdörtgen 3"/>
          <p:cNvSpPr/>
          <p:nvPr/>
        </p:nvSpPr>
        <p:spPr>
          <a:xfrm>
            <a:off x="5694218" y="4530436"/>
            <a:ext cx="2784764" cy="415637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dirty="0">
                <a:solidFill>
                  <a:srgbClr val="FF0000"/>
                </a:solidFill>
                <a:latin typeface="TTKB Dik Temel Abece" pitchFamily="2" charset="-94"/>
              </a:rPr>
              <a:t>Fatih</a:t>
            </a:r>
          </a:p>
        </p:txBody>
      </p:sp>
      <p:sp>
        <p:nvSpPr>
          <p:cNvPr id="5" name="Yuvarlatılmış Dikdörtgen 4"/>
          <p:cNvSpPr/>
          <p:nvPr/>
        </p:nvSpPr>
        <p:spPr>
          <a:xfrm>
            <a:off x="6414655" y="4973782"/>
            <a:ext cx="1593272" cy="498763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dirty="0">
                <a:solidFill>
                  <a:srgbClr val="FF0000"/>
                </a:solidFill>
                <a:latin typeface="TTKB Dik Temel Abece" pitchFamily="2" charset="-94"/>
              </a:rPr>
              <a:t>7</a:t>
            </a:r>
          </a:p>
        </p:txBody>
      </p:sp>
      <p:sp>
        <p:nvSpPr>
          <p:cNvPr id="6" name="Yuvarlatılmış Dikdörtgen 5"/>
          <p:cNvSpPr/>
          <p:nvPr/>
        </p:nvSpPr>
        <p:spPr>
          <a:xfrm>
            <a:off x="3186545" y="5417127"/>
            <a:ext cx="1274619" cy="44334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dirty="0">
                <a:solidFill>
                  <a:srgbClr val="FF0000"/>
                </a:solidFill>
                <a:latin typeface="TTKB Dik Temel Abece" pitchFamily="2" charset="-94"/>
              </a:rPr>
              <a:t>3</a:t>
            </a:r>
          </a:p>
        </p:txBody>
      </p:sp>
      <p:sp>
        <p:nvSpPr>
          <p:cNvPr id="7" name="Yuvarlatılmış Dikdörtgen 6"/>
          <p:cNvSpPr/>
          <p:nvPr/>
        </p:nvSpPr>
        <p:spPr>
          <a:xfrm>
            <a:off x="6913418" y="5472545"/>
            <a:ext cx="1343891" cy="415637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dirty="0">
                <a:solidFill>
                  <a:srgbClr val="FF0000"/>
                </a:solidFill>
                <a:latin typeface="TTKB Dik Temel Abece" pitchFamily="2" charset="-94"/>
              </a:rPr>
              <a:t>7</a:t>
            </a:r>
          </a:p>
        </p:txBody>
      </p:sp>
      <p:sp>
        <p:nvSpPr>
          <p:cNvPr id="8" name="Yuvarlatılmış Dikdörtgen 7"/>
          <p:cNvSpPr/>
          <p:nvPr/>
        </p:nvSpPr>
        <p:spPr>
          <a:xfrm>
            <a:off x="5403273" y="5860473"/>
            <a:ext cx="1177636" cy="40178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dirty="0">
                <a:solidFill>
                  <a:srgbClr val="FF0000"/>
                </a:solidFill>
                <a:latin typeface="TTKB Dik Temel Abece" pitchFamily="2" charset="-94"/>
              </a:rPr>
              <a:t>3</a:t>
            </a:r>
          </a:p>
        </p:txBody>
      </p:sp>
      <p:sp>
        <p:nvSpPr>
          <p:cNvPr id="9" name="Yuvarlatılmış Dikdörtgen 8"/>
          <p:cNvSpPr/>
          <p:nvPr/>
        </p:nvSpPr>
        <p:spPr>
          <a:xfrm>
            <a:off x="5223164" y="6262255"/>
            <a:ext cx="1357745" cy="42949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>
                <a:solidFill>
                  <a:srgbClr val="FF0000"/>
                </a:solidFill>
              </a:rPr>
              <a:t>YANLIŞ</a:t>
            </a:r>
          </a:p>
        </p:txBody>
      </p:sp>
    </p:spTree>
    <p:extLst>
      <p:ext uri="{BB962C8B-B14F-4D97-AF65-F5344CB8AC3E}">
        <p14:creationId xmlns:p14="http://schemas.microsoft.com/office/powerpoint/2010/main" val="80048998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crush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509" y="221673"/>
            <a:ext cx="11471563" cy="6400800"/>
          </a:xfrm>
          <a:prstGeom prst="rect">
            <a:avLst/>
          </a:prstGeom>
        </p:spPr>
      </p:pic>
      <p:sp>
        <p:nvSpPr>
          <p:cNvPr id="3" name="Yuvarlatılmış Dikdörtgen 2"/>
          <p:cNvSpPr/>
          <p:nvPr/>
        </p:nvSpPr>
        <p:spPr>
          <a:xfrm>
            <a:off x="9822873" y="2812474"/>
            <a:ext cx="1551709" cy="41563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dirty="0">
                <a:solidFill>
                  <a:srgbClr val="FF0000"/>
                </a:solidFill>
                <a:latin typeface="TTKB Dik Temel Abece" pitchFamily="2" charset="-94"/>
              </a:rPr>
              <a:t>5</a:t>
            </a:r>
          </a:p>
        </p:txBody>
      </p:sp>
      <p:sp>
        <p:nvSpPr>
          <p:cNvPr id="4" name="Yuvarlatılmış Dikdörtgen 3"/>
          <p:cNvSpPr/>
          <p:nvPr/>
        </p:nvSpPr>
        <p:spPr>
          <a:xfrm>
            <a:off x="5721927" y="1648691"/>
            <a:ext cx="858982" cy="3048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5" name="Yuvarlatılmış Dikdörtgen 4"/>
          <p:cNvSpPr/>
          <p:nvPr/>
        </p:nvSpPr>
        <p:spPr>
          <a:xfrm>
            <a:off x="9947564" y="3602182"/>
            <a:ext cx="1399309" cy="429491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dirty="0">
                <a:solidFill>
                  <a:srgbClr val="FF0000"/>
                </a:solidFill>
                <a:latin typeface="TTKB Dik Temel Abece" pitchFamily="2" charset="-94"/>
              </a:rPr>
              <a:t>3</a:t>
            </a:r>
          </a:p>
        </p:txBody>
      </p:sp>
      <p:sp>
        <p:nvSpPr>
          <p:cNvPr id="6" name="Yuvarlatılmış Dikdörtgen 5"/>
          <p:cNvSpPr/>
          <p:nvPr/>
        </p:nvSpPr>
        <p:spPr>
          <a:xfrm>
            <a:off x="5721927" y="1953491"/>
            <a:ext cx="858982" cy="24938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7" name="Yuvarlatılmış Dikdörtgen 6"/>
          <p:cNvSpPr/>
          <p:nvPr/>
        </p:nvSpPr>
        <p:spPr>
          <a:xfrm>
            <a:off x="5721927" y="2202873"/>
            <a:ext cx="858982" cy="332509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dirty="0">
                <a:solidFill>
                  <a:srgbClr val="FF0000"/>
                </a:solidFill>
                <a:latin typeface="TTKB Dik Temel Abece" pitchFamily="2" charset="-94"/>
              </a:rPr>
              <a:t>4</a:t>
            </a:r>
          </a:p>
        </p:txBody>
      </p:sp>
      <p:sp>
        <p:nvSpPr>
          <p:cNvPr id="8" name="Yuvarlatılmış Dikdörtgen 7"/>
          <p:cNvSpPr/>
          <p:nvPr/>
        </p:nvSpPr>
        <p:spPr>
          <a:xfrm>
            <a:off x="9822873" y="4488873"/>
            <a:ext cx="1648691" cy="40178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dirty="0">
                <a:solidFill>
                  <a:srgbClr val="FF0000"/>
                </a:solidFill>
                <a:latin typeface="TTKB Dik Temel Abece" pitchFamily="2" charset="-94"/>
              </a:rPr>
              <a:t>4</a:t>
            </a:r>
          </a:p>
        </p:txBody>
      </p:sp>
      <p:sp>
        <p:nvSpPr>
          <p:cNvPr id="9" name="Yuvarlatılmış Dikdörtgen 8"/>
          <p:cNvSpPr/>
          <p:nvPr/>
        </p:nvSpPr>
        <p:spPr>
          <a:xfrm>
            <a:off x="9822873" y="5237018"/>
            <a:ext cx="1662545" cy="47105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dirty="0">
                <a:solidFill>
                  <a:srgbClr val="FF0000"/>
                </a:solidFill>
                <a:latin typeface="TTKB Dik Temel Abece" pitchFamily="2" charset="-94"/>
              </a:rPr>
              <a:t>6</a:t>
            </a:r>
          </a:p>
        </p:txBody>
      </p:sp>
      <p:sp>
        <p:nvSpPr>
          <p:cNvPr id="10" name="Yuvarlatılmış Dikdörtgen 9"/>
          <p:cNvSpPr/>
          <p:nvPr/>
        </p:nvSpPr>
        <p:spPr>
          <a:xfrm>
            <a:off x="9822873" y="6012873"/>
            <a:ext cx="1648691" cy="44334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dirty="0">
                <a:solidFill>
                  <a:srgbClr val="FF0000"/>
                </a:solidFill>
                <a:latin typeface="TTKB Dik Temel Abece" pitchFamily="2" charset="-94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390443509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crush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927" y="0"/>
            <a:ext cx="11485417" cy="6719455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sp>
        <p:nvSpPr>
          <p:cNvPr id="3" name="Oval 2"/>
          <p:cNvSpPr/>
          <p:nvPr/>
        </p:nvSpPr>
        <p:spPr>
          <a:xfrm>
            <a:off x="2937164" y="1995055"/>
            <a:ext cx="581891" cy="42949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Oval 3"/>
          <p:cNvSpPr/>
          <p:nvPr/>
        </p:nvSpPr>
        <p:spPr>
          <a:xfrm>
            <a:off x="2992582" y="3359727"/>
            <a:ext cx="526473" cy="48490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Oval 4"/>
          <p:cNvSpPr/>
          <p:nvPr/>
        </p:nvSpPr>
        <p:spPr>
          <a:xfrm>
            <a:off x="2937164" y="4613564"/>
            <a:ext cx="429491" cy="4572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Oval 5"/>
          <p:cNvSpPr/>
          <p:nvPr/>
        </p:nvSpPr>
        <p:spPr>
          <a:xfrm>
            <a:off x="2992582" y="6012873"/>
            <a:ext cx="526473" cy="31865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28647728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 Teması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eması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eması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F46216B-77A9-411A-B9D3-5023FCB70208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185</TotalTime>
  <Words>211</Words>
  <Application>Microsoft Office PowerPoint</Application>
  <PresentationFormat>Geniş ekran</PresentationFormat>
  <Paragraphs>107</Paragraphs>
  <Slides>29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4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29</vt:i4>
      </vt:variant>
    </vt:vector>
  </HeadingPairs>
  <TitlesOfParts>
    <vt:vector size="34" baseType="lpstr">
      <vt:lpstr>Arial</vt:lpstr>
      <vt:lpstr>Calibri</vt:lpstr>
      <vt:lpstr>Calibri Light</vt:lpstr>
      <vt:lpstr>TTKB Dik Temel Abece</vt:lpstr>
      <vt:lpstr>Office Theme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pc</dc:creator>
  <cp:lastModifiedBy>SERKAN DEMİR</cp:lastModifiedBy>
  <cp:revision>32</cp:revision>
  <dcterms:created xsi:type="dcterms:W3CDTF">2021-05-20T20:26:35Z</dcterms:created>
  <dcterms:modified xsi:type="dcterms:W3CDTF">2022-02-20T15:54:42Z</dcterms:modified>
</cp:coreProperties>
</file>