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 id="2147483720" r:id="rId2"/>
    <p:sldMasterId id="2147483723" r:id="rId3"/>
    <p:sldMasterId id="2147483728" r:id="rId4"/>
  </p:sldMasterIdLst>
  <p:notesMasterIdLst>
    <p:notesMasterId r:id="rId25"/>
  </p:notesMasterIdLst>
  <p:handoutMasterIdLst>
    <p:handoutMasterId r:id="rId26"/>
  </p:handoutMasterIdLst>
  <p:sldIdLst>
    <p:sldId id="257" r:id="rId5"/>
    <p:sldId id="258" r:id="rId6"/>
    <p:sldId id="262" r:id="rId7"/>
    <p:sldId id="264" r:id="rId8"/>
    <p:sldId id="265" r:id="rId9"/>
    <p:sldId id="266" r:id="rId10"/>
    <p:sldId id="267" r:id="rId11"/>
    <p:sldId id="268" r:id="rId12"/>
    <p:sldId id="269" r:id="rId13"/>
    <p:sldId id="282" r:id="rId14"/>
    <p:sldId id="283" r:id="rId15"/>
    <p:sldId id="284" r:id="rId16"/>
    <p:sldId id="285" r:id="rId17"/>
    <p:sldId id="270" r:id="rId18"/>
    <p:sldId id="271" r:id="rId19"/>
    <p:sldId id="272" r:id="rId20"/>
    <p:sldId id="273" r:id="rId21"/>
    <p:sldId id="274" r:id="rId22"/>
    <p:sldId id="275" r:id="rId23"/>
    <p:sldId id="263"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RAT" initials="M" lastIdx="1" clrIdx="0">
    <p:extLst>
      <p:ext uri="{19B8F6BF-5375-455C-9EA6-DF929625EA0E}">
        <p15:presenceInfo xmlns:p15="http://schemas.microsoft.com/office/powerpoint/2012/main" userId="dd86d25b85129d6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8FD"/>
    <a:srgbClr val="FEF8E4"/>
    <a:srgbClr val="FEF0DE"/>
    <a:srgbClr val="F1F6E3"/>
    <a:srgbClr val="EDF4F9"/>
    <a:srgbClr val="F9EDED"/>
    <a:srgbClr val="F8FAEF"/>
    <a:srgbClr val="FDF4F7"/>
    <a:srgbClr val="FFFFFF"/>
    <a:srgbClr val="FA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3969" autoAdjust="0"/>
  </p:normalViewPr>
  <p:slideViewPr>
    <p:cSldViewPr snapToGrid="0">
      <p:cViewPr varScale="1">
        <p:scale>
          <a:sx n="64" d="100"/>
          <a:sy n="64" d="100"/>
        </p:scale>
        <p:origin x="90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DD50EF-0894-4BEB-B758-DA2E10A71A1C}" type="doc">
      <dgm:prSet loTypeId="urn:microsoft.com/office/officeart/2005/8/layout/list1" loCatId="list" qsTypeId="urn:microsoft.com/office/officeart/2009/2/quickstyle/3d8" qsCatId="3D" csTypeId="urn:microsoft.com/office/officeart/2005/8/colors/colorful5" csCatId="colorful" phldr="1"/>
      <dgm:spPr/>
      <dgm:t>
        <a:bodyPr/>
        <a:lstStyle/>
        <a:p>
          <a:endParaRPr lang="en-US"/>
        </a:p>
      </dgm:t>
    </dgm:pt>
    <dgm:pt modelId="{33BE05DD-5237-4699-9EA8-10FECCC157F3}">
      <dgm:prSet custT="1">
        <dgm:style>
          <a:lnRef idx="2">
            <a:schemeClr val="dk1">
              <a:shade val="50000"/>
            </a:schemeClr>
          </a:lnRef>
          <a:fillRef idx="1">
            <a:schemeClr val="dk1"/>
          </a:fillRef>
          <a:effectRef idx="0">
            <a:schemeClr val="dk1"/>
          </a:effectRef>
          <a:fontRef idx="minor">
            <a:schemeClr val="lt1"/>
          </a:fontRef>
        </dgm:style>
      </dgm:prSet>
      <dgm:spPr/>
      <dgm:t>
        <a:bodyPr/>
        <a:lstStyle/>
        <a:p>
          <a:pPr algn="ctr"/>
          <a:r>
            <a:rPr lang="en-US" sz="3600" b="1" cap="none" spc="50" dirty="0">
              <a:ln w="0"/>
              <a:solidFill>
                <a:srgbClr val="FFC000"/>
              </a:solidFill>
              <a:effectLst>
                <a:innerShdw blurRad="63500" dist="50800" dir="13500000">
                  <a:srgbClr val="000000">
                    <a:alpha val="50000"/>
                  </a:srgbClr>
                </a:innerShdw>
              </a:effectLst>
              <a:latin typeface="akaDylan Open" panose="04020A00000000020004" pitchFamily="82" charset="0"/>
            </a:rPr>
            <a:t>Hazırlayan: </a:t>
          </a:r>
        </a:p>
      </dgm:t>
    </dgm:pt>
    <dgm:pt modelId="{B5D21FCF-8B7D-4727-BF35-12FAB8FA4124}" type="parTrans" cxnId="{D3DC4BC2-56A7-4384-9EB4-9585475A6E0A}">
      <dgm:prSet/>
      <dgm:spPr/>
      <dgm:t>
        <a:bodyPr/>
        <a:lstStyle/>
        <a:p>
          <a:endParaRPr lang="en-US"/>
        </a:p>
      </dgm:t>
    </dgm:pt>
    <dgm:pt modelId="{E2279F97-933F-4FA3-B8AC-8684E74672EF}" type="sibTrans" cxnId="{D3DC4BC2-56A7-4384-9EB4-9585475A6E0A}">
      <dgm:prSet/>
      <dgm:spPr/>
      <dgm:t>
        <a:bodyPr/>
        <a:lstStyle/>
        <a:p>
          <a:endParaRPr lang="en-US"/>
        </a:p>
      </dgm:t>
    </dgm:pt>
    <dgm:pt modelId="{ED45542C-F949-4E30-9F6E-622DBCC7C0EE}">
      <dgm:prSet custT="1">
        <dgm:style>
          <a:lnRef idx="2">
            <a:schemeClr val="dk1">
              <a:shade val="50000"/>
            </a:schemeClr>
          </a:lnRef>
          <a:fillRef idx="1">
            <a:schemeClr val="dk1"/>
          </a:fillRef>
          <a:effectRef idx="0">
            <a:schemeClr val="dk1"/>
          </a:effectRef>
          <a:fontRef idx="minor">
            <a:schemeClr val="lt1"/>
          </a:fontRef>
        </dgm:style>
      </dgm:prSet>
      <dgm:spPr/>
      <dgm:t>
        <a:bodyPr/>
        <a:lstStyle/>
        <a:p>
          <a:pPr algn="ctr"/>
          <a:r>
            <a:rPr lang="en-US" sz="4000" b="0" i="1" cap="none" spc="0" dirty="0">
              <a:ln w="0"/>
              <a:solidFill>
                <a:srgbClr val="00B0F0"/>
              </a:solidFill>
              <a:effectLst>
                <a:reflection blurRad="6350" stA="53000" endA="300" endPos="35500" dir="5400000" sy="-90000" algn="bl" rotWithShape="0"/>
              </a:effectLst>
              <a:latin typeface="Segoe Print" panose="02000600000000000000" pitchFamily="2" charset="0"/>
            </a:rPr>
            <a:t>Murat KARABAŞ</a:t>
          </a:r>
        </a:p>
      </dgm:t>
    </dgm:pt>
    <dgm:pt modelId="{896FBC31-D808-48EE-906F-008E4E1F6505}" type="parTrans" cxnId="{84CA58FF-BF74-45BE-8863-5DFE8188BDB9}">
      <dgm:prSet/>
      <dgm:spPr/>
      <dgm:t>
        <a:bodyPr/>
        <a:lstStyle/>
        <a:p>
          <a:endParaRPr lang="en-US"/>
        </a:p>
      </dgm:t>
    </dgm:pt>
    <dgm:pt modelId="{1ED1A0F9-2B28-4EEB-9A79-5A163593898B}" type="sibTrans" cxnId="{84CA58FF-BF74-45BE-8863-5DFE8188BDB9}">
      <dgm:prSet/>
      <dgm:spPr/>
      <dgm:t>
        <a:bodyPr/>
        <a:lstStyle/>
        <a:p>
          <a:endParaRPr lang="en-US"/>
        </a:p>
      </dgm:t>
    </dgm:pt>
    <dgm:pt modelId="{5490B3AF-DCA9-4006-8FEB-6855750E9BCD}">
      <dgm:prSet custT="1">
        <dgm:style>
          <a:lnRef idx="2">
            <a:schemeClr val="dk1">
              <a:shade val="50000"/>
            </a:schemeClr>
          </a:lnRef>
          <a:fillRef idx="1">
            <a:schemeClr val="dk1"/>
          </a:fillRef>
          <a:effectRef idx="0">
            <a:schemeClr val="dk1"/>
          </a:effectRef>
          <a:fontRef idx="minor">
            <a:schemeClr val="lt1"/>
          </a:fontRef>
        </dgm:style>
      </dgm:prSet>
      <dgm:spPr/>
      <dgm:t>
        <a:bodyPr/>
        <a:lstStyle/>
        <a:p>
          <a:pPr marL="0" lvl="0" indent="0" algn="ctr" defTabSz="1422400">
            <a:lnSpc>
              <a:spcPct val="90000"/>
            </a:lnSpc>
            <a:spcBef>
              <a:spcPct val="0"/>
            </a:spcBef>
            <a:spcAft>
              <a:spcPct val="35000"/>
            </a:spcAft>
            <a:buNone/>
          </a:pPr>
          <a:r>
            <a:rPr lang="en-US" sz="3600" b="1" i="1" kern="1200" cap="none" spc="0" dirty="0">
              <a:ln w="22225">
                <a:solidFill>
                  <a:schemeClr val="accent2"/>
                </a:solidFill>
                <a:prstDash val="solid"/>
              </a:ln>
              <a:solidFill>
                <a:srgbClr val="FFFF00"/>
              </a:solidFill>
              <a:effectLst/>
              <a:latin typeface="Segoe Print" panose="02000600000000000000" pitchFamily="2" charset="0"/>
              <a:ea typeface="+mn-ea"/>
              <a:cs typeface="+mn-cs"/>
            </a:rPr>
            <a:t>Yavaşlar İlkokulu</a:t>
          </a:r>
        </a:p>
      </dgm:t>
    </dgm:pt>
    <dgm:pt modelId="{D681A2AF-D4AC-4D7D-992B-BDAF0DABD9B7}" type="parTrans" cxnId="{FBB6DE24-2BD3-45E0-99A6-9C42C19400ED}">
      <dgm:prSet/>
      <dgm:spPr/>
      <dgm:t>
        <a:bodyPr/>
        <a:lstStyle/>
        <a:p>
          <a:endParaRPr lang="en-US"/>
        </a:p>
      </dgm:t>
    </dgm:pt>
    <dgm:pt modelId="{FBC1D4B3-F424-4A4F-B356-487F512A421A}" type="sibTrans" cxnId="{FBB6DE24-2BD3-45E0-99A6-9C42C19400ED}">
      <dgm:prSet/>
      <dgm:spPr/>
      <dgm:t>
        <a:bodyPr/>
        <a:lstStyle/>
        <a:p>
          <a:endParaRPr lang="en-US"/>
        </a:p>
      </dgm:t>
    </dgm:pt>
    <dgm:pt modelId="{5F2FAD42-3038-49D0-8C89-234BF56A998C}" type="pres">
      <dgm:prSet presAssocID="{37DD50EF-0894-4BEB-B758-DA2E10A71A1C}" presName="linear" presStyleCnt="0">
        <dgm:presLayoutVars>
          <dgm:dir/>
          <dgm:animLvl val="lvl"/>
          <dgm:resizeHandles val="exact"/>
        </dgm:presLayoutVars>
      </dgm:prSet>
      <dgm:spPr/>
    </dgm:pt>
    <dgm:pt modelId="{18907706-DB18-435A-BA30-ED4FB01551E2}" type="pres">
      <dgm:prSet presAssocID="{33BE05DD-5237-4699-9EA8-10FECCC157F3}" presName="parentLin" presStyleCnt="0"/>
      <dgm:spPr/>
    </dgm:pt>
    <dgm:pt modelId="{117BD6E9-16D5-4DFD-A211-128874484353}" type="pres">
      <dgm:prSet presAssocID="{33BE05DD-5237-4699-9EA8-10FECCC157F3}" presName="parentLeftMargin" presStyleLbl="node1" presStyleIdx="0" presStyleCnt="3"/>
      <dgm:spPr/>
    </dgm:pt>
    <dgm:pt modelId="{E0BF614C-413B-4732-8075-A850B2FC96AD}" type="pres">
      <dgm:prSet presAssocID="{33BE05DD-5237-4699-9EA8-10FECCC157F3}" presName="parentText" presStyleLbl="node1" presStyleIdx="0" presStyleCnt="3">
        <dgm:presLayoutVars>
          <dgm:chMax val="0"/>
          <dgm:bulletEnabled val="1"/>
        </dgm:presLayoutVars>
      </dgm:prSet>
      <dgm:spPr/>
    </dgm:pt>
    <dgm:pt modelId="{3ECF7945-2B5C-4A7F-BDCF-A98EAC619D25}" type="pres">
      <dgm:prSet presAssocID="{33BE05DD-5237-4699-9EA8-10FECCC157F3}" presName="negativeSpace" presStyleCnt="0"/>
      <dgm:spPr/>
    </dgm:pt>
    <dgm:pt modelId="{38E942B3-07D1-4A35-AF33-E5235AF3C51B}" type="pres">
      <dgm:prSet presAssocID="{33BE05DD-5237-4699-9EA8-10FECCC157F3}" presName="childText" presStyleLbl="conFgAcc1" presStyleIdx="0" presStyleCnt="3">
        <dgm:presLayoutVars>
          <dgm:bulletEnabled val="1"/>
        </dgm:presLayoutVars>
      </dgm:prSet>
      <dgm:spPr/>
    </dgm:pt>
    <dgm:pt modelId="{40561D39-4CC7-4E78-9BD0-CA74E5124669}" type="pres">
      <dgm:prSet presAssocID="{E2279F97-933F-4FA3-B8AC-8684E74672EF}" presName="spaceBetweenRectangles" presStyleCnt="0"/>
      <dgm:spPr/>
    </dgm:pt>
    <dgm:pt modelId="{2F767BB0-96FA-4469-90A7-7B540C95AED6}" type="pres">
      <dgm:prSet presAssocID="{ED45542C-F949-4E30-9F6E-622DBCC7C0EE}" presName="parentLin" presStyleCnt="0"/>
      <dgm:spPr/>
    </dgm:pt>
    <dgm:pt modelId="{4F2E7A32-F1B7-45EE-86E5-FE0DD0D27CA8}" type="pres">
      <dgm:prSet presAssocID="{ED45542C-F949-4E30-9F6E-622DBCC7C0EE}" presName="parentLeftMargin" presStyleLbl="node1" presStyleIdx="0" presStyleCnt="3"/>
      <dgm:spPr/>
    </dgm:pt>
    <dgm:pt modelId="{775BAAA9-C6D1-49F6-8E48-C476FE7D1CC7}" type="pres">
      <dgm:prSet presAssocID="{ED45542C-F949-4E30-9F6E-622DBCC7C0EE}" presName="parentText" presStyleLbl="node1" presStyleIdx="1" presStyleCnt="3">
        <dgm:presLayoutVars>
          <dgm:chMax val="0"/>
          <dgm:bulletEnabled val="1"/>
        </dgm:presLayoutVars>
      </dgm:prSet>
      <dgm:spPr/>
    </dgm:pt>
    <dgm:pt modelId="{176F167A-8FA6-47AA-B3FC-847A6D3EBA94}" type="pres">
      <dgm:prSet presAssocID="{ED45542C-F949-4E30-9F6E-622DBCC7C0EE}" presName="negativeSpace" presStyleCnt="0"/>
      <dgm:spPr/>
    </dgm:pt>
    <dgm:pt modelId="{2AFDCB49-F222-4C2C-BC07-8F0FA7A24733}" type="pres">
      <dgm:prSet presAssocID="{ED45542C-F949-4E30-9F6E-622DBCC7C0EE}" presName="childText" presStyleLbl="conFgAcc1" presStyleIdx="1" presStyleCnt="3">
        <dgm:presLayoutVars>
          <dgm:bulletEnabled val="1"/>
        </dgm:presLayoutVars>
      </dgm:prSet>
      <dgm:spPr>
        <a:xfrm>
          <a:off x="0" y="1781644"/>
          <a:ext cx="5978072" cy="730800"/>
        </a:xfrm>
        <a:prstGeom prst="rect">
          <a:avLst/>
        </a:prstGeom>
      </dgm:spPr>
    </dgm:pt>
    <dgm:pt modelId="{7A128CBA-788D-417D-B1B6-50A5C9ACE53F}" type="pres">
      <dgm:prSet presAssocID="{1ED1A0F9-2B28-4EEB-9A79-5A163593898B}" presName="spaceBetweenRectangles" presStyleCnt="0"/>
      <dgm:spPr/>
    </dgm:pt>
    <dgm:pt modelId="{6E0113E0-B9C6-4BD7-8549-60590D25ED4D}" type="pres">
      <dgm:prSet presAssocID="{5490B3AF-DCA9-4006-8FEB-6855750E9BCD}" presName="parentLin" presStyleCnt="0"/>
      <dgm:spPr/>
    </dgm:pt>
    <dgm:pt modelId="{88151394-7D4C-4656-A6F6-84FA924AC456}" type="pres">
      <dgm:prSet presAssocID="{5490B3AF-DCA9-4006-8FEB-6855750E9BCD}" presName="parentLeftMargin" presStyleLbl="node1" presStyleIdx="1" presStyleCnt="3"/>
      <dgm:spPr/>
    </dgm:pt>
    <dgm:pt modelId="{54324DFC-C3AF-4BE9-8D37-2B5FC80630F6}" type="pres">
      <dgm:prSet presAssocID="{5490B3AF-DCA9-4006-8FEB-6855750E9BCD}" presName="parentText" presStyleLbl="node1" presStyleIdx="2" presStyleCnt="3">
        <dgm:presLayoutVars>
          <dgm:chMax val="0"/>
          <dgm:bulletEnabled val="1"/>
        </dgm:presLayoutVars>
      </dgm:prSet>
      <dgm:spPr/>
    </dgm:pt>
    <dgm:pt modelId="{E0709700-61D6-4964-B217-386A505A4CC7}" type="pres">
      <dgm:prSet presAssocID="{5490B3AF-DCA9-4006-8FEB-6855750E9BCD}" presName="negativeSpace" presStyleCnt="0"/>
      <dgm:spPr/>
    </dgm:pt>
    <dgm:pt modelId="{A16DFB4E-CF4B-4BE3-BA10-D601A64D7BDC}" type="pres">
      <dgm:prSet presAssocID="{5490B3AF-DCA9-4006-8FEB-6855750E9BCD}" presName="childText" presStyleLbl="conFgAcc1" presStyleIdx="2" presStyleCnt="3" custLinFactNeighborX="-2185" custLinFactNeighborY="17584">
        <dgm:presLayoutVars>
          <dgm:bulletEnabled val="1"/>
        </dgm:presLayoutVars>
      </dgm:prSet>
      <dgm:spPr/>
    </dgm:pt>
  </dgm:ptLst>
  <dgm:cxnLst>
    <dgm:cxn modelId="{15EEC20B-FCDC-45AF-93A6-31F03170C17B}" type="presOf" srcId="{ED45542C-F949-4E30-9F6E-622DBCC7C0EE}" destId="{4F2E7A32-F1B7-45EE-86E5-FE0DD0D27CA8}" srcOrd="0" destOrd="0" presId="urn:microsoft.com/office/officeart/2005/8/layout/list1"/>
    <dgm:cxn modelId="{6855D70E-D4C3-4EB5-972C-A431F12BF3AF}" type="presOf" srcId="{5490B3AF-DCA9-4006-8FEB-6855750E9BCD}" destId="{54324DFC-C3AF-4BE9-8D37-2B5FC80630F6}" srcOrd="1" destOrd="0" presId="urn:microsoft.com/office/officeart/2005/8/layout/list1"/>
    <dgm:cxn modelId="{3259C815-34D2-4918-BB6F-2B42D5EEF225}" type="presOf" srcId="{ED45542C-F949-4E30-9F6E-622DBCC7C0EE}" destId="{775BAAA9-C6D1-49F6-8E48-C476FE7D1CC7}" srcOrd="1" destOrd="0" presId="urn:microsoft.com/office/officeart/2005/8/layout/list1"/>
    <dgm:cxn modelId="{FBB6DE24-2BD3-45E0-99A6-9C42C19400ED}" srcId="{37DD50EF-0894-4BEB-B758-DA2E10A71A1C}" destId="{5490B3AF-DCA9-4006-8FEB-6855750E9BCD}" srcOrd="2" destOrd="0" parTransId="{D681A2AF-D4AC-4D7D-992B-BDAF0DABD9B7}" sibTransId="{FBC1D4B3-F424-4A4F-B356-487F512A421A}"/>
    <dgm:cxn modelId="{B93D5B2B-663F-4BD8-91D1-78B307940AD6}" type="presOf" srcId="{37DD50EF-0894-4BEB-B758-DA2E10A71A1C}" destId="{5F2FAD42-3038-49D0-8C89-234BF56A998C}" srcOrd="0" destOrd="0" presId="urn:microsoft.com/office/officeart/2005/8/layout/list1"/>
    <dgm:cxn modelId="{042E7732-30E9-4EBB-B75A-8C73512BF2F3}" type="presOf" srcId="{5490B3AF-DCA9-4006-8FEB-6855750E9BCD}" destId="{88151394-7D4C-4656-A6F6-84FA924AC456}" srcOrd="0" destOrd="0" presId="urn:microsoft.com/office/officeart/2005/8/layout/list1"/>
    <dgm:cxn modelId="{730B254A-10E9-4139-9E4C-1096E4C4B474}" type="presOf" srcId="{33BE05DD-5237-4699-9EA8-10FECCC157F3}" destId="{E0BF614C-413B-4732-8075-A850B2FC96AD}" srcOrd="1" destOrd="0" presId="urn:microsoft.com/office/officeart/2005/8/layout/list1"/>
    <dgm:cxn modelId="{D3DC4BC2-56A7-4384-9EB4-9585475A6E0A}" srcId="{37DD50EF-0894-4BEB-B758-DA2E10A71A1C}" destId="{33BE05DD-5237-4699-9EA8-10FECCC157F3}" srcOrd="0" destOrd="0" parTransId="{B5D21FCF-8B7D-4727-BF35-12FAB8FA4124}" sibTransId="{E2279F97-933F-4FA3-B8AC-8684E74672EF}"/>
    <dgm:cxn modelId="{9E8F1EFB-F227-4D62-AE8C-6A241D00DE68}" type="presOf" srcId="{33BE05DD-5237-4699-9EA8-10FECCC157F3}" destId="{117BD6E9-16D5-4DFD-A211-128874484353}" srcOrd="0" destOrd="0" presId="urn:microsoft.com/office/officeart/2005/8/layout/list1"/>
    <dgm:cxn modelId="{84CA58FF-BF74-45BE-8863-5DFE8188BDB9}" srcId="{37DD50EF-0894-4BEB-B758-DA2E10A71A1C}" destId="{ED45542C-F949-4E30-9F6E-622DBCC7C0EE}" srcOrd="1" destOrd="0" parTransId="{896FBC31-D808-48EE-906F-008E4E1F6505}" sibTransId="{1ED1A0F9-2B28-4EEB-9A79-5A163593898B}"/>
    <dgm:cxn modelId="{02BFEF17-D7A7-4E41-A185-42DD8D02D462}" type="presParOf" srcId="{5F2FAD42-3038-49D0-8C89-234BF56A998C}" destId="{18907706-DB18-435A-BA30-ED4FB01551E2}" srcOrd="0" destOrd="0" presId="urn:microsoft.com/office/officeart/2005/8/layout/list1"/>
    <dgm:cxn modelId="{C8226C76-011C-49E2-99CC-F1BD1241FD66}" type="presParOf" srcId="{18907706-DB18-435A-BA30-ED4FB01551E2}" destId="{117BD6E9-16D5-4DFD-A211-128874484353}" srcOrd="0" destOrd="0" presId="urn:microsoft.com/office/officeart/2005/8/layout/list1"/>
    <dgm:cxn modelId="{751CB512-5B70-4AEF-A44C-75713036B184}" type="presParOf" srcId="{18907706-DB18-435A-BA30-ED4FB01551E2}" destId="{E0BF614C-413B-4732-8075-A850B2FC96AD}" srcOrd="1" destOrd="0" presId="urn:microsoft.com/office/officeart/2005/8/layout/list1"/>
    <dgm:cxn modelId="{FA3B6371-2426-4CB8-B335-8A769BA84285}" type="presParOf" srcId="{5F2FAD42-3038-49D0-8C89-234BF56A998C}" destId="{3ECF7945-2B5C-4A7F-BDCF-A98EAC619D25}" srcOrd="1" destOrd="0" presId="urn:microsoft.com/office/officeart/2005/8/layout/list1"/>
    <dgm:cxn modelId="{C063167F-5AD7-427D-9147-89344017925C}" type="presParOf" srcId="{5F2FAD42-3038-49D0-8C89-234BF56A998C}" destId="{38E942B3-07D1-4A35-AF33-E5235AF3C51B}" srcOrd="2" destOrd="0" presId="urn:microsoft.com/office/officeart/2005/8/layout/list1"/>
    <dgm:cxn modelId="{9DA92536-35E9-4A5E-94B3-83711B5F6B9C}" type="presParOf" srcId="{5F2FAD42-3038-49D0-8C89-234BF56A998C}" destId="{40561D39-4CC7-4E78-9BD0-CA74E5124669}" srcOrd="3" destOrd="0" presId="urn:microsoft.com/office/officeart/2005/8/layout/list1"/>
    <dgm:cxn modelId="{ABE24D47-2C07-48FD-BCC4-D67DCDC257DE}" type="presParOf" srcId="{5F2FAD42-3038-49D0-8C89-234BF56A998C}" destId="{2F767BB0-96FA-4469-90A7-7B540C95AED6}" srcOrd="4" destOrd="0" presId="urn:microsoft.com/office/officeart/2005/8/layout/list1"/>
    <dgm:cxn modelId="{D3D5A991-56BE-4439-AF83-38FD73E90B33}" type="presParOf" srcId="{2F767BB0-96FA-4469-90A7-7B540C95AED6}" destId="{4F2E7A32-F1B7-45EE-86E5-FE0DD0D27CA8}" srcOrd="0" destOrd="0" presId="urn:microsoft.com/office/officeart/2005/8/layout/list1"/>
    <dgm:cxn modelId="{DBFC37A6-A3C7-4149-BB51-F257A0F0E3A7}" type="presParOf" srcId="{2F767BB0-96FA-4469-90A7-7B540C95AED6}" destId="{775BAAA9-C6D1-49F6-8E48-C476FE7D1CC7}" srcOrd="1" destOrd="0" presId="urn:microsoft.com/office/officeart/2005/8/layout/list1"/>
    <dgm:cxn modelId="{E05EB80D-3609-467E-BCA5-C946FA7388C2}" type="presParOf" srcId="{5F2FAD42-3038-49D0-8C89-234BF56A998C}" destId="{176F167A-8FA6-47AA-B3FC-847A6D3EBA94}" srcOrd="5" destOrd="0" presId="urn:microsoft.com/office/officeart/2005/8/layout/list1"/>
    <dgm:cxn modelId="{A8A1FE17-9750-4873-A034-86E4ED3D2FA0}" type="presParOf" srcId="{5F2FAD42-3038-49D0-8C89-234BF56A998C}" destId="{2AFDCB49-F222-4C2C-BC07-8F0FA7A24733}" srcOrd="6" destOrd="0" presId="urn:microsoft.com/office/officeart/2005/8/layout/list1"/>
    <dgm:cxn modelId="{D536C8F9-AE31-48A5-9E4A-6DDFDD993755}" type="presParOf" srcId="{5F2FAD42-3038-49D0-8C89-234BF56A998C}" destId="{7A128CBA-788D-417D-B1B6-50A5C9ACE53F}" srcOrd="7" destOrd="0" presId="urn:microsoft.com/office/officeart/2005/8/layout/list1"/>
    <dgm:cxn modelId="{AD787D64-7023-4A60-B658-262EA1EEC0FD}" type="presParOf" srcId="{5F2FAD42-3038-49D0-8C89-234BF56A998C}" destId="{6E0113E0-B9C6-4BD7-8549-60590D25ED4D}" srcOrd="8" destOrd="0" presId="urn:microsoft.com/office/officeart/2005/8/layout/list1"/>
    <dgm:cxn modelId="{C7B9F445-CFA3-451A-948E-5C1170E0B8DF}" type="presParOf" srcId="{6E0113E0-B9C6-4BD7-8549-60590D25ED4D}" destId="{88151394-7D4C-4656-A6F6-84FA924AC456}" srcOrd="0" destOrd="0" presId="urn:microsoft.com/office/officeart/2005/8/layout/list1"/>
    <dgm:cxn modelId="{5AF31A46-1682-408E-B839-20934D875973}" type="presParOf" srcId="{6E0113E0-B9C6-4BD7-8549-60590D25ED4D}" destId="{54324DFC-C3AF-4BE9-8D37-2B5FC80630F6}" srcOrd="1" destOrd="0" presId="urn:microsoft.com/office/officeart/2005/8/layout/list1"/>
    <dgm:cxn modelId="{A2C69480-2DDA-4577-AF9C-D5B5C9152347}" type="presParOf" srcId="{5F2FAD42-3038-49D0-8C89-234BF56A998C}" destId="{E0709700-61D6-4964-B217-386A505A4CC7}" srcOrd="9" destOrd="0" presId="urn:microsoft.com/office/officeart/2005/8/layout/list1"/>
    <dgm:cxn modelId="{3A3F4189-4B81-420B-8E77-58986992DFE6}" type="presParOf" srcId="{5F2FAD42-3038-49D0-8C89-234BF56A998C}" destId="{A16DFB4E-CF4B-4BE3-BA10-D601A64D7BDC}"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E942B3-07D1-4A35-AF33-E5235AF3C51B}">
      <dsp:nvSpPr>
        <dsp:cNvPr id="0" name=""/>
        <dsp:cNvSpPr/>
      </dsp:nvSpPr>
      <dsp:spPr>
        <a:xfrm>
          <a:off x="0" y="537398"/>
          <a:ext cx="7228114" cy="907200"/>
        </a:xfrm>
        <a:prstGeom prst="rect">
          <a:avLst/>
        </a:prstGeom>
        <a:solidFill>
          <a:schemeClr val="lt1">
            <a:alpha val="9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E0BF614C-413B-4732-8075-A850B2FC96AD}">
      <dsp:nvSpPr>
        <dsp:cNvPr id="0" name=""/>
        <dsp:cNvSpPr/>
      </dsp:nvSpPr>
      <dsp:spPr>
        <a:xfrm>
          <a:off x="361405" y="6038"/>
          <a:ext cx="5059679" cy="1062720"/>
        </a:xfrm>
        <a:prstGeom prst="roundRect">
          <a:avLst/>
        </a:prstGeom>
        <a:solidFill>
          <a:schemeClr val="dk1"/>
        </a:solidFill>
        <a:ln w="19050" cap="rnd" cmpd="sng" algn="ctr">
          <a:solidFill>
            <a:schemeClr val="dk1">
              <a:shade val="50000"/>
            </a:schemeClr>
          </a:solidFill>
          <a:prstDash val="solid"/>
        </a:ln>
        <a:effectLst/>
        <a:sp3d extrusionH="190500"/>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91244" tIns="0" rIns="191244" bIns="0" numCol="1" spcCol="1270" anchor="ctr" anchorCtr="0">
          <a:noAutofit/>
        </a:bodyPr>
        <a:lstStyle/>
        <a:p>
          <a:pPr marL="0" lvl="0" indent="0" algn="ctr" defTabSz="1600200">
            <a:lnSpc>
              <a:spcPct val="90000"/>
            </a:lnSpc>
            <a:spcBef>
              <a:spcPct val="0"/>
            </a:spcBef>
            <a:spcAft>
              <a:spcPct val="35000"/>
            </a:spcAft>
            <a:buNone/>
          </a:pPr>
          <a:r>
            <a:rPr lang="en-US" sz="3600" b="1" kern="1200" cap="none" spc="50" dirty="0">
              <a:ln w="0"/>
              <a:solidFill>
                <a:srgbClr val="FFC000"/>
              </a:solidFill>
              <a:effectLst>
                <a:innerShdw blurRad="63500" dist="50800" dir="13500000">
                  <a:srgbClr val="000000">
                    <a:alpha val="50000"/>
                  </a:srgbClr>
                </a:innerShdw>
              </a:effectLst>
              <a:latin typeface="akaDylan Open" panose="04020A00000000020004" pitchFamily="82" charset="0"/>
            </a:rPr>
            <a:t>Hazırlayan: </a:t>
          </a:r>
        </a:p>
      </dsp:txBody>
      <dsp:txXfrm>
        <a:off x="413283" y="57916"/>
        <a:ext cx="4955923" cy="958964"/>
      </dsp:txXfrm>
    </dsp:sp>
    <dsp:sp modelId="{2AFDCB49-F222-4C2C-BC07-8F0FA7A24733}">
      <dsp:nvSpPr>
        <dsp:cNvPr id="0" name=""/>
        <dsp:cNvSpPr/>
      </dsp:nvSpPr>
      <dsp:spPr>
        <a:xfrm>
          <a:off x="0" y="2170358"/>
          <a:ext cx="7228114" cy="907200"/>
        </a:xfrm>
        <a:prstGeom prst="rect">
          <a:avLst/>
        </a:prstGeom>
        <a:solidFill>
          <a:schemeClr val="lt1">
            <a:alpha val="9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775BAAA9-C6D1-49F6-8E48-C476FE7D1CC7}">
      <dsp:nvSpPr>
        <dsp:cNvPr id="0" name=""/>
        <dsp:cNvSpPr/>
      </dsp:nvSpPr>
      <dsp:spPr>
        <a:xfrm>
          <a:off x="361405" y="1638998"/>
          <a:ext cx="5059679" cy="1062720"/>
        </a:xfrm>
        <a:prstGeom prst="roundRect">
          <a:avLst/>
        </a:prstGeom>
        <a:solidFill>
          <a:schemeClr val="dk1"/>
        </a:solidFill>
        <a:ln w="19050" cap="rnd" cmpd="sng" algn="ctr">
          <a:solidFill>
            <a:schemeClr val="dk1">
              <a:shade val="50000"/>
            </a:schemeClr>
          </a:solidFill>
          <a:prstDash val="solid"/>
        </a:ln>
        <a:effectLst/>
        <a:sp3d extrusionH="190500"/>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91244" tIns="0" rIns="191244" bIns="0" numCol="1" spcCol="1270" anchor="ctr" anchorCtr="0">
          <a:noAutofit/>
        </a:bodyPr>
        <a:lstStyle/>
        <a:p>
          <a:pPr marL="0" lvl="0" indent="0" algn="ctr" defTabSz="1778000">
            <a:lnSpc>
              <a:spcPct val="90000"/>
            </a:lnSpc>
            <a:spcBef>
              <a:spcPct val="0"/>
            </a:spcBef>
            <a:spcAft>
              <a:spcPct val="35000"/>
            </a:spcAft>
            <a:buNone/>
          </a:pPr>
          <a:r>
            <a:rPr lang="en-US" sz="4000" b="0" i="1" kern="1200" cap="none" spc="0" dirty="0">
              <a:ln w="0"/>
              <a:solidFill>
                <a:srgbClr val="00B0F0"/>
              </a:solidFill>
              <a:effectLst>
                <a:reflection blurRad="6350" stA="53000" endA="300" endPos="35500" dir="5400000" sy="-90000" algn="bl" rotWithShape="0"/>
              </a:effectLst>
              <a:latin typeface="Segoe Print" panose="02000600000000000000" pitchFamily="2" charset="0"/>
            </a:rPr>
            <a:t>Murat KARABAŞ</a:t>
          </a:r>
        </a:p>
      </dsp:txBody>
      <dsp:txXfrm>
        <a:off x="413283" y="1690876"/>
        <a:ext cx="4955923" cy="958964"/>
      </dsp:txXfrm>
    </dsp:sp>
    <dsp:sp modelId="{A16DFB4E-CF4B-4BE3-BA10-D601A64D7BDC}">
      <dsp:nvSpPr>
        <dsp:cNvPr id="0" name=""/>
        <dsp:cNvSpPr/>
      </dsp:nvSpPr>
      <dsp:spPr>
        <a:xfrm>
          <a:off x="0" y="3809356"/>
          <a:ext cx="7228114" cy="907200"/>
        </a:xfrm>
        <a:prstGeom prst="rect">
          <a:avLst/>
        </a:prstGeom>
        <a:solidFill>
          <a:schemeClr val="lt1">
            <a:alpha val="9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54324DFC-C3AF-4BE9-8D37-2B5FC80630F6}">
      <dsp:nvSpPr>
        <dsp:cNvPr id="0" name=""/>
        <dsp:cNvSpPr/>
      </dsp:nvSpPr>
      <dsp:spPr>
        <a:xfrm>
          <a:off x="361405" y="3271958"/>
          <a:ext cx="5059679" cy="1062720"/>
        </a:xfrm>
        <a:prstGeom prst="roundRect">
          <a:avLst/>
        </a:prstGeom>
        <a:solidFill>
          <a:schemeClr val="dk1"/>
        </a:solidFill>
        <a:ln w="19050" cap="rnd" cmpd="sng" algn="ctr">
          <a:solidFill>
            <a:schemeClr val="dk1">
              <a:shade val="50000"/>
            </a:schemeClr>
          </a:solidFill>
          <a:prstDash val="solid"/>
        </a:ln>
        <a:effectLst/>
        <a:sp3d extrusionH="190500"/>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191244" tIns="0" rIns="191244" bIns="0" numCol="1" spcCol="1270" anchor="ctr" anchorCtr="0">
          <a:noAutofit/>
        </a:bodyPr>
        <a:lstStyle/>
        <a:p>
          <a:pPr marL="0" lvl="0" indent="0" algn="ctr" defTabSz="1422400">
            <a:lnSpc>
              <a:spcPct val="90000"/>
            </a:lnSpc>
            <a:spcBef>
              <a:spcPct val="0"/>
            </a:spcBef>
            <a:spcAft>
              <a:spcPct val="35000"/>
            </a:spcAft>
            <a:buNone/>
          </a:pPr>
          <a:r>
            <a:rPr lang="en-US" sz="3600" b="1" i="1" kern="1200" cap="none" spc="0" dirty="0">
              <a:ln w="22225">
                <a:solidFill>
                  <a:schemeClr val="accent2"/>
                </a:solidFill>
                <a:prstDash val="solid"/>
              </a:ln>
              <a:solidFill>
                <a:srgbClr val="FFFF00"/>
              </a:solidFill>
              <a:effectLst/>
              <a:latin typeface="Segoe Print" panose="02000600000000000000" pitchFamily="2" charset="0"/>
              <a:ea typeface="+mn-ea"/>
              <a:cs typeface="+mn-cs"/>
            </a:rPr>
            <a:t>Yavaşlar İlkokulu</a:t>
          </a:r>
        </a:p>
      </dsp:txBody>
      <dsp:txXfrm>
        <a:off x="413283" y="3323836"/>
        <a:ext cx="4955923" cy="95896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a:extLst>
              <a:ext uri="{FF2B5EF4-FFF2-40B4-BE49-F238E27FC236}">
                <a16:creationId xmlns:a16="http://schemas.microsoft.com/office/drawing/2014/main" id="{A2F6B7D6-F731-489E-A9C5-28D41B2FC35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a:extLst>
              <a:ext uri="{FF2B5EF4-FFF2-40B4-BE49-F238E27FC236}">
                <a16:creationId xmlns:a16="http://schemas.microsoft.com/office/drawing/2014/main" id="{BE50E77B-AB7A-4964-B06F-CE1F66DBFFE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259CC6-506F-4EE7-932E-737A5FB0AAA9}" type="datetimeFigureOut">
              <a:rPr lang="tr-TR" smtClean="0"/>
              <a:t>15.02.2022</a:t>
            </a:fld>
            <a:endParaRPr lang="tr-TR"/>
          </a:p>
        </p:txBody>
      </p:sp>
      <p:sp>
        <p:nvSpPr>
          <p:cNvPr id="4" name="Alt Bilgi Yer Tutucusu 3">
            <a:extLst>
              <a:ext uri="{FF2B5EF4-FFF2-40B4-BE49-F238E27FC236}">
                <a16:creationId xmlns:a16="http://schemas.microsoft.com/office/drawing/2014/main" id="{EA5AC305-02E5-4005-B221-B14D1DD8079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a:extLst>
              <a:ext uri="{FF2B5EF4-FFF2-40B4-BE49-F238E27FC236}">
                <a16:creationId xmlns:a16="http://schemas.microsoft.com/office/drawing/2014/main" id="{F7ABB16D-8B3C-4826-B264-A9AB58DC49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87C49F3-6EEF-4852-BA9C-492CC5BB5145}" type="slidenum">
              <a:rPr lang="tr-TR" smtClean="0"/>
              <a:t>‹#›</a:t>
            </a:fld>
            <a:endParaRPr lang="tr-TR"/>
          </a:p>
        </p:txBody>
      </p:sp>
    </p:spTree>
    <p:extLst>
      <p:ext uri="{BB962C8B-B14F-4D97-AF65-F5344CB8AC3E}">
        <p14:creationId xmlns:p14="http://schemas.microsoft.com/office/powerpoint/2010/main" val="264833591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BD04CF-6E33-4AD8-A192-4F3458E2D7E4}" type="datetimeFigureOut">
              <a:rPr lang="tr-TR" smtClean="0"/>
              <a:t>15.02.2022</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18B813-7D7F-4A86-AF55-1D6E147E51B1}" type="slidenum">
              <a:rPr lang="tr-TR" smtClean="0"/>
              <a:t>‹#›</a:t>
            </a:fld>
            <a:endParaRPr lang="tr-TR"/>
          </a:p>
        </p:txBody>
      </p:sp>
    </p:spTree>
    <p:extLst>
      <p:ext uri="{BB962C8B-B14F-4D97-AF65-F5344CB8AC3E}">
        <p14:creationId xmlns:p14="http://schemas.microsoft.com/office/powerpoint/2010/main" val="340441046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218B813-7D7F-4A86-AF55-1D6E147E51B1}" type="slidenum">
              <a:rPr lang="tr-TR" smtClean="0"/>
              <a:t>3</a:t>
            </a:fld>
            <a:endParaRPr lang="tr-TR"/>
          </a:p>
        </p:txBody>
      </p:sp>
    </p:spTree>
    <p:extLst>
      <p:ext uri="{BB962C8B-B14F-4D97-AF65-F5344CB8AC3E}">
        <p14:creationId xmlns:p14="http://schemas.microsoft.com/office/powerpoint/2010/main" val="1199255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218B813-7D7F-4A86-AF55-1D6E147E51B1}" type="slidenum">
              <a:rPr lang="tr-TR" smtClean="0"/>
              <a:t>6</a:t>
            </a:fld>
            <a:endParaRPr lang="tr-TR"/>
          </a:p>
        </p:txBody>
      </p:sp>
    </p:spTree>
    <p:extLst>
      <p:ext uri="{BB962C8B-B14F-4D97-AF65-F5344CB8AC3E}">
        <p14:creationId xmlns:p14="http://schemas.microsoft.com/office/powerpoint/2010/main" val="889399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218B813-7D7F-4A86-AF55-1D6E147E51B1}" type="slidenum">
              <a:rPr lang="tr-TR" smtClean="0"/>
              <a:t>9</a:t>
            </a:fld>
            <a:endParaRPr lang="tr-TR"/>
          </a:p>
        </p:txBody>
      </p:sp>
    </p:spTree>
    <p:extLst>
      <p:ext uri="{BB962C8B-B14F-4D97-AF65-F5344CB8AC3E}">
        <p14:creationId xmlns:p14="http://schemas.microsoft.com/office/powerpoint/2010/main" val="2897561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218B813-7D7F-4A86-AF55-1D6E147E51B1}" type="slidenum">
              <a:rPr lang="tr-TR" smtClean="0"/>
              <a:t>16</a:t>
            </a:fld>
            <a:endParaRPr lang="tr-TR"/>
          </a:p>
        </p:txBody>
      </p:sp>
    </p:spTree>
    <p:extLst>
      <p:ext uri="{BB962C8B-B14F-4D97-AF65-F5344CB8AC3E}">
        <p14:creationId xmlns:p14="http://schemas.microsoft.com/office/powerpoint/2010/main" val="1274152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218B813-7D7F-4A86-AF55-1D6E147E51B1}" type="slidenum">
              <a:rPr lang="tr-TR" smtClean="0"/>
              <a:t>19</a:t>
            </a:fld>
            <a:endParaRPr lang="tr-TR"/>
          </a:p>
        </p:txBody>
      </p:sp>
    </p:spTree>
    <p:extLst>
      <p:ext uri="{BB962C8B-B14F-4D97-AF65-F5344CB8AC3E}">
        <p14:creationId xmlns:p14="http://schemas.microsoft.com/office/powerpoint/2010/main" val="477362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2/15/2022</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smtClean="0"/>
              <a:t>2/15/2022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1205849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CA430C0A-5464-4FE4-84EB-FF9C94016DF4}" type="datetimeFigureOut">
              <a:rPr lang="en-US" dirty="0"/>
              <a:t>2/15/2022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tr-TR"/>
              <a:t>Asıl başlık stilini düzenlemek için tıklayın</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a:xfrm>
            <a:off x="6399212" y="5883275"/>
            <a:ext cx="914400" cy="365125"/>
          </a:xfrm>
        </p:spPr>
        <p:txBody>
          <a:bodyPr/>
          <a:lstStyle/>
          <a:p>
            <a:pPr rtl="0"/>
            <a:r>
              <a:rPr lang="en-US"/>
              <a:t>01.09.2016</a:t>
            </a:r>
            <a:endParaRPr lang="en-US" dirty="0"/>
          </a:p>
        </p:txBody>
      </p:sp>
      <p:sp>
        <p:nvSpPr>
          <p:cNvPr id="6" name="Footer Placeholder 5"/>
          <p:cNvSpPr>
            <a:spLocks noGrp="1"/>
          </p:cNvSpPr>
          <p:nvPr>
            <p:ph type="ftr" sz="quarter" idx="11"/>
          </p:nvPr>
        </p:nvSpPr>
        <p:spPr>
          <a:xfrm>
            <a:off x="1141412" y="5883275"/>
            <a:ext cx="5105400" cy="365125"/>
          </a:xfrm>
        </p:spPr>
        <p:txBody>
          <a:bodyPr/>
          <a:lstStyle/>
          <a:p>
            <a:pPr rtl="0"/>
            <a:endParaRPr lang="en-US"/>
          </a:p>
        </p:txBody>
      </p:sp>
      <p:sp>
        <p:nvSpPr>
          <p:cNvPr id="7" name="Slide Number Placeholder 6"/>
          <p:cNvSpPr>
            <a:spLocks noGrp="1"/>
          </p:cNvSpPr>
          <p:nvPr>
            <p:ph type="sldNum" sz="quarter" idx="12"/>
          </p:nvPr>
        </p:nvSpPr>
        <p:spPr>
          <a:xfrm>
            <a:off x="10742612" y="5883275"/>
            <a:ext cx="322567" cy="365125"/>
          </a:xfrm>
        </p:spPr>
        <p:txBody>
          <a:bodyPr/>
          <a:lstStyle/>
          <a:p>
            <a:pPr rtl="0"/>
            <a:fld id="{8FDBFFB2-86D9-4B8F-A59A-553A60B94BBE}" type="slidenum">
              <a:rPr lang="en-US" smtClean="0"/>
              <a:pPr/>
              <a:t>‹#›</a:t>
            </a:fld>
            <a:endParaRPr lang="en-US"/>
          </a:p>
        </p:txBody>
      </p:sp>
    </p:spTree>
    <p:extLst>
      <p:ext uri="{BB962C8B-B14F-4D97-AF65-F5344CB8AC3E}">
        <p14:creationId xmlns:p14="http://schemas.microsoft.com/office/powerpoint/2010/main" val="10179604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2/15/2022</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smtClean="0"/>
              <a:t>2/15/2022</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2254147399"/>
      </p:ext>
    </p:extLst>
  </p:cSld>
  <p:clrMap bg1="lt1" tx1="dk1" bg2="lt2" tx2="dk2" accent1="accent1" accent2="accent2" accent3="accent3" accent4="accent4" accent5="accent5" accent6="accent6" hlink="hlink" folHlink="folHlink"/>
  <p:sldLayoutIdLst>
    <p:sldLayoutId id="2147483722" r:id="rId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31136" y="964692"/>
            <a:ext cx="7729728"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2/15/2022</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24" r:id="rId1"/>
  </p:sldLayoutIdLst>
  <p:hf sldNum="0" hdr="0" ftr="0" dt="0"/>
  <p:txStyles>
    <p:title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87DE6118-2437-4B30-8E3C-4D2BE6020583}" type="datetimeFigureOut">
              <a:rPr lang="en-US" smtClean="0"/>
              <a:pPr/>
              <a:t>2/15/2022</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69E57DC2-970A-4B3E-BB1C-7A09969E49DF}" type="slidenum">
              <a:rPr lang="en-US" smtClean="0"/>
              <a:pPr/>
              <a:t>‹#›</a:t>
            </a:fld>
            <a:endParaRPr lang="en-US" dirty="0"/>
          </a:p>
        </p:txBody>
      </p:sp>
    </p:spTree>
    <p:extLst>
      <p:ext uri="{BB962C8B-B14F-4D97-AF65-F5344CB8AC3E}">
        <p14:creationId xmlns:p14="http://schemas.microsoft.com/office/powerpoint/2010/main" val="3152042590"/>
      </p:ext>
    </p:extLst>
  </p:cSld>
  <p:clrMap bg1="dk1" tx1="lt1" bg2="dk2" tx2="lt2" accent1="accent1" accent2="accent2" accent3="accent3" accent4="accent4" accent5="accent5" accent6="accent6" hlink="hlink" folHlink="folHlink"/>
  <p:sldLayoutIdLst>
    <p:sldLayoutId id="2147483737" r:id="rId1"/>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18.emf"/><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hemeOverride" Target="../theme/themeOverride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2.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18.emf"/><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18.emf"/><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20.gif"/><Relationship Id="rId3" Type="http://schemas.openxmlformats.org/officeDocument/2006/relationships/image" Target="../media/image4.svg"/><Relationship Id="rId7" Type="http://schemas.openxmlformats.org/officeDocument/2006/relationships/image" Target="../media/image19.emf"/><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20.gif"/><Relationship Id="rId3" Type="http://schemas.openxmlformats.org/officeDocument/2006/relationships/image" Target="../media/image4.svg"/><Relationship Id="rId7" Type="http://schemas.openxmlformats.org/officeDocument/2006/relationships/image" Target="../media/image21.emf"/><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7.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23.emf"/><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24.emf"/><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hyperlink" Target="http://www.egitimhane.com/" TargetMode="External"/><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5.emf"/><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hyperlink" Target="http://www.egitimhane.com/"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www.egitimhane.com/" TargetMode="Externa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8" Type="http://schemas.openxmlformats.org/officeDocument/2006/relationships/hyperlink" Target="http://www.egitimhane.com/" TargetMode="External"/><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 Id="rId9" Type="http://schemas.openxmlformats.org/officeDocument/2006/relationships/image" Target="../media/image8.emf"/></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0.emf"/><Relationship Id="rId1" Type="http://schemas.openxmlformats.org/officeDocument/2006/relationships/slideLayout" Target="../slideLayouts/slideLayout3.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6.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1.emf"/><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2.emf"/><Relationship Id="rId11" Type="http://schemas.openxmlformats.org/officeDocument/2006/relationships/image" Target="../media/image7.png"/><Relationship Id="rId5" Type="http://schemas.openxmlformats.org/officeDocument/2006/relationships/image" Target="../media/image8.emf"/><Relationship Id="rId10" Type="http://schemas.openxmlformats.org/officeDocument/2006/relationships/image" Target="../media/image6.svg"/><Relationship Id="rId4" Type="http://schemas.openxmlformats.org/officeDocument/2006/relationships/hyperlink" Target="http://www.egitimhane.com/" TargetMode="Externa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4.svg"/><Relationship Id="rId7" Type="http://schemas.openxmlformats.org/officeDocument/2006/relationships/image" Target="../media/image14.emf"/><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svg"/><Relationship Id="rId10" Type="http://schemas.openxmlformats.org/officeDocument/2006/relationships/image" Target="../media/image17.emf"/><Relationship Id="rId4" Type="http://schemas.openxmlformats.org/officeDocument/2006/relationships/image" Target="../media/image5.png"/><Relationship Id="rId9" Type="http://schemas.openxmlformats.org/officeDocument/2006/relationships/image" Target="../media/image16.emf"/></Relationships>
</file>

<file path=ppt/slides/_rels/slide9.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8" name="Picture 16">
            <a:extLst>
              <a:ext uri="{FF2B5EF4-FFF2-40B4-BE49-F238E27FC236}">
                <a16:creationId xmlns:a16="http://schemas.microsoft.com/office/drawing/2014/main" id="{1E893003-89E3-4157-93F5-D7F03BBA727C}"/>
              </a:ext>
            </a:extLst>
          </p:cNvPr>
          <p:cNvPicPr>
            <a:picLocks noChangeAspect="1"/>
          </p:cNvPicPr>
          <p:nvPr/>
        </p:nvPicPr>
        <p:blipFill rotWithShape="1">
          <a:blip r:embed="rId2"/>
          <a:srcRect t="2754" b="7229"/>
          <a:stretch/>
        </p:blipFill>
        <p:spPr>
          <a:xfrm>
            <a:off x="20" y="10"/>
            <a:ext cx="12191980" cy="6857990"/>
          </a:xfrm>
          <a:prstGeom prst="rect">
            <a:avLst/>
          </a:prstGeom>
        </p:spPr>
      </p:pic>
      <p:sp>
        <p:nvSpPr>
          <p:cNvPr id="74" name="Rectangle 59">
            <a:extLst>
              <a:ext uri="{FF2B5EF4-FFF2-40B4-BE49-F238E27FC236}">
                <a16:creationId xmlns:a16="http://schemas.microsoft.com/office/drawing/2014/main" id="{310B1DD0-264A-47E3-A16A-C87AFA51E6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8" y="0"/>
            <a:ext cx="12192000" cy="6858000"/>
          </a:xfrm>
          <a:prstGeom prst="rect">
            <a:avLst/>
          </a:prstGeom>
          <a:gradFill flip="none" rotWithShape="1">
            <a:gsLst>
              <a:gs pos="20000">
                <a:schemeClr val="tx2">
                  <a:alpha val="70000"/>
                </a:schemeClr>
              </a:gs>
              <a:gs pos="100000">
                <a:schemeClr val="tx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6">
            <a:extLst>
              <a:ext uri="{FF2B5EF4-FFF2-40B4-BE49-F238E27FC236}">
                <a16:creationId xmlns:a16="http://schemas.microsoft.com/office/drawing/2014/main" id="{69C1BB7B-F21E-41A2-B30C-D8507B9602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bg2"/>
          </a:solidFill>
          <a:ln w="0">
            <a:noFill/>
            <a:prstDash val="solid"/>
            <a:round/>
            <a:headEnd/>
            <a:tailEnd/>
          </a:ln>
        </p:spPr>
      </p:sp>
      <p:sp>
        <p:nvSpPr>
          <p:cNvPr id="76" name="Freeform 6">
            <a:extLst>
              <a:ext uri="{FF2B5EF4-FFF2-40B4-BE49-F238E27FC236}">
                <a16:creationId xmlns:a16="http://schemas.microsoft.com/office/drawing/2014/main" id="{DF6D7DDE-F8A1-4105-9729-F9EB5F81A3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bg2"/>
          </a:solidFill>
          <a:ln w="0">
            <a:noFill/>
            <a:prstDash val="solid"/>
            <a:round/>
            <a:headEnd/>
            <a:tailEnd/>
          </a:ln>
        </p:spPr>
      </p:sp>
      <p:sp>
        <p:nvSpPr>
          <p:cNvPr id="14" name="Başlık 13">
            <a:extLst>
              <a:ext uri="{FF2B5EF4-FFF2-40B4-BE49-F238E27FC236}">
                <a16:creationId xmlns:a16="http://schemas.microsoft.com/office/drawing/2014/main" id="{AD186BBC-FB78-47C7-A2E0-486ACD5F15E0}"/>
              </a:ext>
            </a:extLst>
          </p:cNvPr>
          <p:cNvSpPr>
            <a:spLocks noGrp="1"/>
          </p:cNvSpPr>
          <p:nvPr>
            <p:ph type="ctrTitle"/>
          </p:nvPr>
        </p:nvSpPr>
        <p:spPr>
          <a:xfrm>
            <a:off x="1915385" y="1330774"/>
            <a:ext cx="8361229" cy="2098226"/>
          </a:xfrm>
        </p:spPr>
        <p:txBody>
          <a:bodyPr>
            <a:normAutofit/>
          </a:bodyPr>
          <a:lstStyle/>
          <a:p>
            <a:r>
              <a:rPr lang="tr-TR" sz="13800" b="1" dirty="0">
                <a:solidFill>
                  <a:schemeClr val="bg2"/>
                </a:solidFill>
                <a:effectLst>
                  <a:outerShdw blurRad="38100" dist="38100" dir="2700000" algn="tl">
                    <a:srgbClr val="000000">
                      <a:alpha val="43137"/>
                    </a:srgbClr>
                  </a:outerShdw>
                </a:effectLst>
              </a:rPr>
              <a:t>TürkÇe-4</a:t>
            </a:r>
          </a:p>
        </p:txBody>
      </p:sp>
      <p:sp>
        <p:nvSpPr>
          <p:cNvPr id="15" name="Alt Başlık 14">
            <a:extLst>
              <a:ext uri="{FF2B5EF4-FFF2-40B4-BE49-F238E27FC236}">
                <a16:creationId xmlns:a16="http://schemas.microsoft.com/office/drawing/2014/main" id="{1D309DB4-179A-4BC3-B863-DC3C4D9449AD}"/>
              </a:ext>
            </a:extLst>
          </p:cNvPr>
          <p:cNvSpPr>
            <a:spLocks noGrp="1"/>
          </p:cNvSpPr>
          <p:nvPr>
            <p:ph type="subTitle" idx="1"/>
          </p:nvPr>
        </p:nvSpPr>
        <p:spPr>
          <a:xfrm>
            <a:off x="2264230" y="3783879"/>
            <a:ext cx="7750628" cy="1743348"/>
          </a:xfrm>
        </p:spPr>
        <p:txBody>
          <a:bodyPr>
            <a:normAutofit fontScale="92500" lnSpcReduction="10000"/>
          </a:bodyPr>
          <a:lstStyle/>
          <a:p>
            <a:pPr>
              <a:lnSpc>
                <a:spcPct val="102000"/>
              </a:lnSpc>
              <a:spcAft>
                <a:spcPts val="600"/>
              </a:spcAft>
            </a:pPr>
            <a:r>
              <a:rPr lang="tr-TR" sz="3600" b="1" dirty="0">
                <a:solidFill>
                  <a:schemeClr val="bg2"/>
                </a:solidFill>
                <a:effectLst>
                  <a:outerShdw blurRad="38100" dist="38100" dir="2700000" algn="tl">
                    <a:srgbClr val="000000">
                      <a:alpha val="43137"/>
                    </a:srgbClr>
                  </a:outerShdw>
                </a:effectLst>
                <a:latin typeface="Algerian" panose="04020705040A02060702" pitchFamily="82" charset="0"/>
              </a:rPr>
              <a:t>2021-2022 EĞİTİM ÖĞRETİM YILI</a:t>
            </a:r>
          </a:p>
          <a:p>
            <a:pPr>
              <a:lnSpc>
                <a:spcPct val="102000"/>
              </a:lnSpc>
              <a:spcAft>
                <a:spcPts val="600"/>
              </a:spcAft>
            </a:pPr>
            <a:r>
              <a:rPr lang="tr-TR" sz="3600" b="1" dirty="0">
                <a:solidFill>
                  <a:schemeClr val="bg2"/>
                </a:solidFill>
                <a:effectLst>
                  <a:outerShdw blurRad="38100" dist="38100" dir="2700000" algn="tl">
                    <a:srgbClr val="000000">
                      <a:alpha val="43137"/>
                    </a:srgbClr>
                  </a:outerShdw>
                </a:effectLst>
                <a:latin typeface="Algerian" panose="04020705040A02060702" pitchFamily="82" charset="0"/>
              </a:rPr>
              <a:t>YAVAŞLAR İLKOKULU</a:t>
            </a:r>
          </a:p>
          <a:p>
            <a:pPr>
              <a:lnSpc>
                <a:spcPct val="102000"/>
              </a:lnSpc>
              <a:spcAft>
                <a:spcPts val="600"/>
              </a:spcAft>
            </a:pPr>
            <a:r>
              <a:rPr lang="tr-TR" sz="3600" b="1" dirty="0">
                <a:solidFill>
                  <a:schemeClr val="bg2"/>
                </a:solidFill>
                <a:effectLst>
                  <a:outerShdw blurRad="38100" dist="38100" dir="2700000" algn="tl">
                    <a:srgbClr val="000000">
                      <a:alpha val="43137"/>
                    </a:srgbClr>
                  </a:outerShdw>
                </a:effectLst>
                <a:latin typeface="Algerian" panose="04020705040A02060702" pitchFamily="82" charset="0"/>
              </a:rPr>
              <a:t>Murat KARABAŞ</a:t>
            </a:r>
          </a:p>
        </p:txBody>
      </p:sp>
    </p:spTree>
    <p:extLst>
      <p:ext uri="{BB962C8B-B14F-4D97-AF65-F5344CB8AC3E}">
        <p14:creationId xmlns:p14="http://schemas.microsoft.com/office/powerpoint/2010/main" val="2106921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016F4380-E30D-431B-9AA5-D40EF64EABA9}"/>
              </a:ext>
            </a:extLst>
          </p:cNvPr>
          <p:cNvPicPr>
            <a:picLocks noChangeAspect="1"/>
          </p:cNvPicPr>
          <p:nvPr/>
        </p:nvPicPr>
        <p:blipFill>
          <a:blip r:embed="rId7"/>
          <a:stretch>
            <a:fillRect/>
          </a:stretch>
        </p:blipFill>
        <p:spPr>
          <a:xfrm>
            <a:off x="506069" y="191432"/>
            <a:ext cx="11043780" cy="5053730"/>
          </a:xfrm>
          <a:prstGeom prst="rect">
            <a:avLst/>
          </a:prstGeom>
        </p:spPr>
      </p:pic>
      <p:sp>
        <p:nvSpPr>
          <p:cNvPr id="8" name="Oval 7">
            <a:extLst>
              <a:ext uri="{FF2B5EF4-FFF2-40B4-BE49-F238E27FC236}">
                <a16:creationId xmlns:a16="http://schemas.microsoft.com/office/drawing/2014/main" id="{445B0D60-8FE8-4B8E-98AC-D3C6D6304BFF}"/>
              </a:ext>
            </a:extLst>
          </p:cNvPr>
          <p:cNvSpPr/>
          <p:nvPr/>
        </p:nvSpPr>
        <p:spPr>
          <a:xfrm>
            <a:off x="1077559" y="2142459"/>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1</a:t>
            </a:r>
          </a:p>
        </p:txBody>
      </p:sp>
      <p:sp>
        <p:nvSpPr>
          <p:cNvPr id="9" name="Oval 8">
            <a:extLst>
              <a:ext uri="{FF2B5EF4-FFF2-40B4-BE49-F238E27FC236}">
                <a16:creationId xmlns:a16="http://schemas.microsoft.com/office/drawing/2014/main" id="{1510E823-372B-4369-8E58-A03EEBF1A0B5}"/>
              </a:ext>
            </a:extLst>
          </p:cNvPr>
          <p:cNvSpPr/>
          <p:nvPr/>
        </p:nvSpPr>
        <p:spPr>
          <a:xfrm>
            <a:off x="1077559" y="2571306"/>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2</a:t>
            </a:r>
          </a:p>
        </p:txBody>
      </p:sp>
      <p:sp>
        <p:nvSpPr>
          <p:cNvPr id="10" name="Oval 9">
            <a:extLst>
              <a:ext uri="{FF2B5EF4-FFF2-40B4-BE49-F238E27FC236}">
                <a16:creationId xmlns:a16="http://schemas.microsoft.com/office/drawing/2014/main" id="{F3322C8C-8547-4913-AF7A-EDF2975E9958}"/>
              </a:ext>
            </a:extLst>
          </p:cNvPr>
          <p:cNvSpPr/>
          <p:nvPr/>
        </p:nvSpPr>
        <p:spPr>
          <a:xfrm>
            <a:off x="1072353" y="3000153"/>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3</a:t>
            </a:r>
          </a:p>
        </p:txBody>
      </p:sp>
      <p:sp>
        <p:nvSpPr>
          <p:cNvPr id="11" name="Oval 10">
            <a:extLst>
              <a:ext uri="{FF2B5EF4-FFF2-40B4-BE49-F238E27FC236}">
                <a16:creationId xmlns:a16="http://schemas.microsoft.com/office/drawing/2014/main" id="{46AE0737-AEF3-40F3-B738-007755F541ED}"/>
              </a:ext>
            </a:extLst>
          </p:cNvPr>
          <p:cNvSpPr/>
          <p:nvPr/>
        </p:nvSpPr>
        <p:spPr>
          <a:xfrm>
            <a:off x="1072353" y="3429000"/>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4</a:t>
            </a:r>
          </a:p>
        </p:txBody>
      </p:sp>
      <p:sp>
        <p:nvSpPr>
          <p:cNvPr id="12" name="Oval 11">
            <a:extLst>
              <a:ext uri="{FF2B5EF4-FFF2-40B4-BE49-F238E27FC236}">
                <a16:creationId xmlns:a16="http://schemas.microsoft.com/office/drawing/2014/main" id="{5125BCE0-A02C-4007-A3E1-ECC65329FE3E}"/>
              </a:ext>
            </a:extLst>
          </p:cNvPr>
          <p:cNvSpPr/>
          <p:nvPr/>
        </p:nvSpPr>
        <p:spPr>
          <a:xfrm>
            <a:off x="1072353" y="4288165"/>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5</a:t>
            </a:r>
          </a:p>
        </p:txBody>
      </p:sp>
      <p:sp>
        <p:nvSpPr>
          <p:cNvPr id="13" name="Metin kutusu 12">
            <a:extLst>
              <a:ext uri="{FF2B5EF4-FFF2-40B4-BE49-F238E27FC236}">
                <a16:creationId xmlns:a16="http://schemas.microsoft.com/office/drawing/2014/main" id="{7FDBB402-B239-44BF-80C8-96354795E3E8}"/>
              </a:ext>
            </a:extLst>
          </p:cNvPr>
          <p:cNvSpPr txBox="1"/>
          <p:nvPr/>
        </p:nvSpPr>
        <p:spPr>
          <a:xfrm>
            <a:off x="1072353" y="5318420"/>
            <a:ext cx="9486109" cy="830997"/>
          </a:xfrm>
          <a:prstGeom prst="rect">
            <a:avLst/>
          </a:prstGeom>
          <a:noFill/>
        </p:spPr>
        <p:txBody>
          <a:bodyPr wrap="square" rtlCol="0">
            <a:spAutoFit/>
          </a:bodyPr>
          <a:lstStyle/>
          <a:p>
            <a:r>
              <a:rPr lang="tr-TR" sz="2400" b="1" dirty="0">
                <a:solidFill>
                  <a:srgbClr val="FF0000"/>
                </a:solidFill>
                <a:latin typeface="ALFABET98" panose="00000400000000000000" pitchFamily="2" charset="0"/>
              </a:rPr>
              <a:t>2- Şair, sözcükleri anne sütüne, yağmura, masala, nara, portakal çiçeğine, ak zambağa benzetiyor.</a:t>
            </a:r>
            <a:endParaRPr lang="tr-TR" sz="2400" dirty="0"/>
          </a:p>
        </p:txBody>
      </p:sp>
    </p:spTree>
    <p:extLst>
      <p:ext uri="{BB962C8B-B14F-4D97-AF65-F5344CB8AC3E}">
        <p14:creationId xmlns:p14="http://schemas.microsoft.com/office/powerpoint/2010/main" val="21114226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9"/>
                                        </p:tgtEl>
                                        <p:attrNameLst>
                                          <p:attrName>style.color</p:attrName>
                                        </p:attrNameLst>
                                      </p:cBhvr>
                                      <p:to>
                                        <p:clrVal>
                                          <a:schemeClr val="accent2"/>
                                        </p:clrVal>
                                      </p:to>
                                    </p:set>
                                    <p:set>
                                      <p:cBhvr>
                                        <p:cTn id="7" dur="500" fill="hold"/>
                                        <p:tgtEl>
                                          <p:spTgt spid="9"/>
                                        </p:tgtEl>
                                        <p:attrNameLst>
                                          <p:attrName>fillcolor</p:attrName>
                                        </p:attrNameLst>
                                      </p:cBhvr>
                                      <p:to>
                                        <p:clrVal>
                                          <a:schemeClr val="accent2"/>
                                        </p:clrVal>
                                      </p:to>
                                    </p:set>
                                    <p:set>
                                      <p:cBhvr>
                                        <p:cTn id="8" dur="500" fill="hold"/>
                                        <p:tgtEl>
                                          <p:spTgt spid="9"/>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circle(in)">
                                      <p:cBhvr>
                                        <p:cTn id="13" dur="2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016F4380-E30D-431B-9AA5-D40EF64EABA9}"/>
              </a:ext>
            </a:extLst>
          </p:cNvPr>
          <p:cNvPicPr>
            <a:picLocks noChangeAspect="1"/>
          </p:cNvPicPr>
          <p:nvPr/>
        </p:nvPicPr>
        <p:blipFill>
          <a:blip r:embed="rId8"/>
          <a:stretch>
            <a:fillRect/>
          </a:stretch>
        </p:blipFill>
        <p:spPr>
          <a:xfrm>
            <a:off x="506069" y="191432"/>
            <a:ext cx="11043780" cy="5053730"/>
          </a:xfrm>
          <a:prstGeom prst="rect">
            <a:avLst/>
          </a:prstGeom>
        </p:spPr>
      </p:pic>
      <p:sp>
        <p:nvSpPr>
          <p:cNvPr id="8" name="Oval 7">
            <a:extLst>
              <a:ext uri="{FF2B5EF4-FFF2-40B4-BE49-F238E27FC236}">
                <a16:creationId xmlns:a16="http://schemas.microsoft.com/office/drawing/2014/main" id="{445B0D60-8FE8-4B8E-98AC-D3C6D6304BFF}"/>
              </a:ext>
            </a:extLst>
          </p:cNvPr>
          <p:cNvSpPr/>
          <p:nvPr/>
        </p:nvSpPr>
        <p:spPr>
          <a:xfrm>
            <a:off x="1077559" y="2142459"/>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1</a:t>
            </a:r>
          </a:p>
        </p:txBody>
      </p:sp>
      <p:sp>
        <p:nvSpPr>
          <p:cNvPr id="9" name="Oval 8">
            <a:extLst>
              <a:ext uri="{FF2B5EF4-FFF2-40B4-BE49-F238E27FC236}">
                <a16:creationId xmlns:a16="http://schemas.microsoft.com/office/drawing/2014/main" id="{1510E823-372B-4369-8E58-A03EEBF1A0B5}"/>
              </a:ext>
            </a:extLst>
          </p:cNvPr>
          <p:cNvSpPr/>
          <p:nvPr/>
        </p:nvSpPr>
        <p:spPr>
          <a:xfrm>
            <a:off x="1077559" y="2571306"/>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2</a:t>
            </a:r>
          </a:p>
        </p:txBody>
      </p:sp>
      <p:sp>
        <p:nvSpPr>
          <p:cNvPr id="10" name="Oval 9">
            <a:extLst>
              <a:ext uri="{FF2B5EF4-FFF2-40B4-BE49-F238E27FC236}">
                <a16:creationId xmlns:a16="http://schemas.microsoft.com/office/drawing/2014/main" id="{F3322C8C-8547-4913-AF7A-EDF2975E9958}"/>
              </a:ext>
            </a:extLst>
          </p:cNvPr>
          <p:cNvSpPr/>
          <p:nvPr/>
        </p:nvSpPr>
        <p:spPr>
          <a:xfrm>
            <a:off x="1072353" y="3000153"/>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3</a:t>
            </a:r>
          </a:p>
        </p:txBody>
      </p:sp>
      <p:sp>
        <p:nvSpPr>
          <p:cNvPr id="11" name="Oval 10">
            <a:extLst>
              <a:ext uri="{FF2B5EF4-FFF2-40B4-BE49-F238E27FC236}">
                <a16:creationId xmlns:a16="http://schemas.microsoft.com/office/drawing/2014/main" id="{46AE0737-AEF3-40F3-B738-007755F541ED}"/>
              </a:ext>
            </a:extLst>
          </p:cNvPr>
          <p:cNvSpPr/>
          <p:nvPr/>
        </p:nvSpPr>
        <p:spPr>
          <a:xfrm>
            <a:off x="1072353" y="3429000"/>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4</a:t>
            </a:r>
          </a:p>
        </p:txBody>
      </p:sp>
      <p:sp>
        <p:nvSpPr>
          <p:cNvPr id="12" name="Oval 11">
            <a:extLst>
              <a:ext uri="{FF2B5EF4-FFF2-40B4-BE49-F238E27FC236}">
                <a16:creationId xmlns:a16="http://schemas.microsoft.com/office/drawing/2014/main" id="{5125BCE0-A02C-4007-A3E1-ECC65329FE3E}"/>
              </a:ext>
            </a:extLst>
          </p:cNvPr>
          <p:cNvSpPr/>
          <p:nvPr/>
        </p:nvSpPr>
        <p:spPr>
          <a:xfrm>
            <a:off x="1072353" y="4288165"/>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5</a:t>
            </a:r>
          </a:p>
        </p:txBody>
      </p:sp>
      <p:sp>
        <p:nvSpPr>
          <p:cNvPr id="13" name="Metin kutusu 12">
            <a:extLst>
              <a:ext uri="{FF2B5EF4-FFF2-40B4-BE49-F238E27FC236}">
                <a16:creationId xmlns:a16="http://schemas.microsoft.com/office/drawing/2014/main" id="{7FDBB402-B239-44BF-80C8-96354795E3E8}"/>
              </a:ext>
            </a:extLst>
          </p:cNvPr>
          <p:cNvSpPr txBox="1"/>
          <p:nvPr/>
        </p:nvSpPr>
        <p:spPr>
          <a:xfrm>
            <a:off x="1072353" y="5318420"/>
            <a:ext cx="9486109" cy="461665"/>
          </a:xfrm>
          <a:prstGeom prst="rect">
            <a:avLst/>
          </a:prstGeom>
          <a:noFill/>
        </p:spPr>
        <p:txBody>
          <a:bodyPr wrap="square" rtlCol="0">
            <a:spAutoFit/>
          </a:bodyPr>
          <a:lstStyle/>
          <a:p>
            <a:r>
              <a:rPr lang="tr-TR" sz="2400" b="1" dirty="0">
                <a:solidFill>
                  <a:srgbClr val="FF0000"/>
                </a:solidFill>
                <a:latin typeface="ALFABET98" panose="00000400000000000000" pitchFamily="2" charset="0"/>
              </a:rPr>
              <a:t>3- Şaire göre en güzel terzi annelerdir.</a:t>
            </a:r>
          </a:p>
        </p:txBody>
      </p:sp>
    </p:spTree>
    <p:extLst>
      <p:ext uri="{BB962C8B-B14F-4D97-AF65-F5344CB8AC3E}">
        <p14:creationId xmlns:p14="http://schemas.microsoft.com/office/powerpoint/2010/main" val="26581699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10"/>
                                        </p:tgtEl>
                                        <p:attrNameLst>
                                          <p:attrName>style.color</p:attrName>
                                        </p:attrNameLst>
                                      </p:cBhvr>
                                      <p:to>
                                        <p:clrVal>
                                          <a:schemeClr val="accent2"/>
                                        </p:clrVal>
                                      </p:to>
                                    </p:set>
                                    <p:set>
                                      <p:cBhvr>
                                        <p:cTn id="7" dur="500" fill="hold"/>
                                        <p:tgtEl>
                                          <p:spTgt spid="10"/>
                                        </p:tgtEl>
                                        <p:attrNameLst>
                                          <p:attrName>fillcolor</p:attrName>
                                        </p:attrNameLst>
                                      </p:cBhvr>
                                      <p:to>
                                        <p:clrVal>
                                          <a:schemeClr val="accent2"/>
                                        </p:clrVal>
                                      </p:to>
                                    </p:set>
                                    <p:set>
                                      <p:cBhvr>
                                        <p:cTn id="8" dur="500" fill="hold"/>
                                        <p:tgtEl>
                                          <p:spTgt spid="10"/>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circle(in)">
                                      <p:cBhvr>
                                        <p:cTn id="13" dur="2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016F4380-E30D-431B-9AA5-D40EF64EABA9}"/>
              </a:ext>
            </a:extLst>
          </p:cNvPr>
          <p:cNvPicPr>
            <a:picLocks noChangeAspect="1"/>
          </p:cNvPicPr>
          <p:nvPr/>
        </p:nvPicPr>
        <p:blipFill>
          <a:blip r:embed="rId7"/>
          <a:stretch>
            <a:fillRect/>
          </a:stretch>
        </p:blipFill>
        <p:spPr>
          <a:xfrm>
            <a:off x="506069" y="191432"/>
            <a:ext cx="11043780" cy="5053730"/>
          </a:xfrm>
          <a:prstGeom prst="rect">
            <a:avLst/>
          </a:prstGeom>
        </p:spPr>
      </p:pic>
      <p:sp>
        <p:nvSpPr>
          <p:cNvPr id="8" name="Oval 7">
            <a:extLst>
              <a:ext uri="{FF2B5EF4-FFF2-40B4-BE49-F238E27FC236}">
                <a16:creationId xmlns:a16="http://schemas.microsoft.com/office/drawing/2014/main" id="{445B0D60-8FE8-4B8E-98AC-D3C6D6304BFF}"/>
              </a:ext>
            </a:extLst>
          </p:cNvPr>
          <p:cNvSpPr/>
          <p:nvPr/>
        </p:nvSpPr>
        <p:spPr>
          <a:xfrm>
            <a:off x="1077559" y="2142459"/>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1</a:t>
            </a:r>
          </a:p>
        </p:txBody>
      </p:sp>
      <p:sp>
        <p:nvSpPr>
          <p:cNvPr id="9" name="Oval 8">
            <a:extLst>
              <a:ext uri="{FF2B5EF4-FFF2-40B4-BE49-F238E27FC236}">
                <a16:creationId xmlns:a16="http://schemas.microsoft.com/office/drawing/2014/main" id="{1510E823-372B-4369-8E58-A03EEBF1A0B5}"/>
              </a:ext>
            </a:extLst>
          </p:cNvPr>
          <p:cNvSpPr/>
          <p:nvPr/>
        </p:nvSpPr>
        <p:spPr>
          <a:xfrm>
            <a:off x="1077559" y="2571306"/>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2</a:t>
            </a:r>
          </a:p>
        </p:txBody>
      </p:sp>
      <p:sp>
        <p:nvSpPr>
          <p:cNvPr id="10" name="Oval 9">
            <a:extLst>
              <a:ext uri="{FF2B5EF4-FFF2-40B4-BE49-F238E27FC236}">
                <a16:creationId xmlns:a16="http://schemas.microsoft.com/office/drawing/2014/main" id="{F3322C8C-8547-4913-AF7A-EDF2975E9958}"/>
              </a:ext>
            </a:extLst>
          </p:cNvPr>
          <p:cNvSpPr/>
          <p:nvPr/>
        </p:nvSpPr>
        <p:spPr>
          <a:xfrm>
            <a:off x="1072353" y="3000153"/>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3</a:t>
            </a:r>
          </a:p>
        </p:txBody>
      </p:sp>
      <p:sp>
        <p:nvSpPr>
          <p:cNvPr id="11" name="Oval 10">
            <a:extLst>
              <a:ext uri="{FF2B5EF4-FFF2-40B4-BE49-F238E27FC236}">
                <a16:creationId xmlns:a16="http://schemas.microsoft.com/office/drawing/2014/main" id="{46AE0737-AEF3-40F3-B738-007755F541ED}"/>
              </a:ext>
            </a:extLst>
          </p:cNvPr>
          <p:cNvSpPr/>
          <p:nvPr/>
        </p:nvSpPr>
        <p:spPr>
          <a:xfrm>
            <a:off x="1072353" y="3429000"/>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4</a:t>
            </a:r>
          </a:p>
        </p:txBody>
      </p:sp>
      <p:sp>
        <p:nvSpPr>
          <p:cNvPr id="12" name="Oval 11">
            <a:extLst>
              <a:ext uri="{FF2B5EF4-FFF2-40B4-BE49-F238E27FC236}">
                <a16:creationId xmlns:a16="http://schemas.microsoft.com/office/drawing/2014/main" id="{5125BCE0-A02C-4007-A3E1-ECC65329FE3E}"/>
              </a:ext>
            </a:extLst>
          </p:cNvPr>
          <p:cNvSpPr/>
          <p:nvPr/>
        </p:nvSpPr>
        <p:spPr>
          <a:xfrm>
            <a:off x="1072353" y="4288165"/>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5</a:t>
            </a:r>
          </a:p>
        </p:txBody>
      </p:sp>
      <p:sp>
        <p:nvSpPr>
          <p:cNvPr id="13" name="Metin kutusu 12">
            <a:extLst>
              <a:ext uri="{FF2B5EF4-FFF2-40B4-BE49-F238E27FC236}">
                <a16:creationId xmlns:a16="http://schemas.microsoft.com/office/drawing/2014/main" id="{7FDBB402-B239-44BF-80C8-96354795E3E8}"/>
              </a:ext>
            </a:extLst>
          </p:cNvPr>
          <p:cNvSpPr txBox="1"/>
          <p:nvPr/>
        </p:nvSpPr>
        <p:spPr>
          <a:xfrm>
            <a:off x="1072353" y="5318420"/>
            <a:ext cx="10477496" cy="1200329"/>
          </a:xfrm>
          <a:prstGeom prst="rect">
            <a:avLst/>
          </a:prstGeom>
          <a:noFill/>
        </p:spPr>
        <p:txBody>
          <a:bodyPr wrap="square" rtlCol="0">
            <a:spAutoFit/>
          </a:bodyPr>
          <a:lstStyle/>
          <a:p>
            <a:r>
              <a:rPr lang="tr-TR" sz="2400" b="1" dirty="0">
                <a:solidFill>
                  <a:srgbClr val="FF0000"/>
                </a:solidFill>
                <a:latin typeface="ALFABET98" panose="00000400000000000000" pitchFamily="2" charset="0"/>
              </a:rPr>
              <a:t>4-  Çocukların ilk sözcüklerini annelerinden öğrendiğini ifade etmek istiyor. Anne sütü çocuğun ilk gıdasıdır. Bu nedenle öğrenilen ilk sözcükleri anne sütüne benzetiyor.</a:t>
            </a:r>
            <a:endParaRPr lang="tr-TR" sz="2400" dirty="0"/>
          </a:p>
        </p:txBody>
      </p:sp>
    </p:spTree>
    <p:extLst>
      <p:ext uri="{BB962C8B-B14F-4D97-AF65-F5344CB8AC3E}">
        <p14:creationId xmlns:p14="http://schemas.microsoft.com/office/powerpoint/2010/main" val="24859312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11"/>
                                        </p:tgtEl>
                                        <p:attrNameLst>
                                          <p:attrName>style.color</p:attrName>
                                        </p:attrNameLst>
                                      </p:cBhvr>
                                      <p:to>
                                        <p:clrVal>
                                          <a:schemeClr val="accent2"/>
                                        </p:clrVal>
                                      </p:to>
                                    </p:set>
                                    <p:set>
                                      <p:cBhvr>
                                        <p:cTn id="7" dur="500" fill="hold"/>
                                        <p:tgtEl>
                                          <p:spTgt spid="11"/>
                                        </p:tgtEl>
                                        <p:attrNameLst>
                                          <p:attrName>fillcolor</p:attrName>
                                        </p:attrNameLst>
                                      </p:cBhvr>
                                      <p:to>
                                        <p:clrVal>
                                          <a:schemeClr val="accent2"/>
                                        </p:clrVal>
                                      </p:to>
                                    </p:set>
                                    <p:set>
                                      <p:cBhvr>
                                        <p:cTn id="8" dur="500" fill="hold"/>
                                        <p:tgtEl>
                                          <p:spTgt spid="11"/>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circle(in)">
                                      <p:cBhvr>
                                        <p:cTn id="13" dur="2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016F4380-E30D-431B-9AA5-D40EF64EABA9}"/>
              </a:ext>
            </a:extLst>
          </p:cNvPr>
          <p:cNvPicPr>
            <a:picLocks noChangeAspect="1"/>
          </p:cNvPicPr>
          <p:nvPr/>
        </p:nvPicPr>
        <p:blipFill>
          <a:blip r:embed="rId7"/>
          <a:stretch>
            <a:fillRect/>
          </a:stretch>
        </p:blipFill>
        <p:spPr>
          <a:xfrm>
            <a:off x="506069" y="191432"/>
            <a:ext cx="11043780" cy="5053730"/>
          </a:xfrm>
          <a:prstGeom prst="rect">
            <a:avLst/>
          </a:prstGeom>
        </p:spPr>
      </p:pic>
      <p:sp>
        <p:nvSpPr>
          <p:cNvPr id="8" name="Oval 7">
            <a:extLst>
              <a:ext uri="{FF2B5EF4-FFF2-40B4-BE49-F238E27FC236}">
                <a16:creationId xmlns:a16="http://schemas.microsoft.com/office/drawing/2014/main" id="{445B0D60-8FE8-4B8E-98AC-D3C6D6304BFF}"/>
              </a:ext>
            </a:extLst>
          </p:cNvPr>
          <p:cNvSpPr/>
          <p:nvPr/>
        </p:nvSpPr>
        <p:spPr>
          <a:xfrm>
            <a:off x="1077559" y="2142459"/>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1</a:t>
            </a:r>
          </a:p>
        </p:txBody>
      </p:sp>
      <p:sp>
        <p:nvSpPr>
          <p:cNvPr id="9" name="Oval 8">
            <a:extLst>
              <a:ext uri="{FF2B5EF4-FFF2-40B4-BE49-F238E27FC236}">
                <a16:creationId xmlns:a16="http://schemas.microsoft.com/office/drawing/2014/main" id="{1510E823-372B-4369-8E58-A03EEBF1A0B5}"/>
              </a:ext>
            </a:extLst>
          </p:cNvPr>
          <p:cNvSpPr/>
          <p:nvPr/>
        </p:nvSpPr>
        <p:spPr>
          <a:xfrm>
            <a:off x="1077559" y="2571306"/>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2</a:t>
            </a:r>
          </a:p>
        </p:txBody>
      </p:sp>
      <p:sp>
        <p:nvSpPr>
          <p:cNvPr id="10" name="Oval 9">
            <a:extLst>
              <a:ext uri="{FF2B5EF4-FFF2-40B4-BE49-F238E27FC236}">
                <a16:creationId xmlns:a16="http://schemas.microsoft.com/office/drawing/2014/main" id="{F3322C8C-8547-4913-AF7A-EDF2975E9958}"/>
              </a:ext>
            </a:extLst>
          </p:cNvPr>
          <p:cNvSpPr/>
          <p:nvPr/>
        </p:nvSpPr>
        <p:spPr>
          <a:xfrm>
            <a:off x="1072353" y="3000153"/>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3</a:t>
            </a:r>
          </a:p>
        </p:txBody>
      </p:sp>
      <p:sp>
        <p:nvSpPr>
          <p:cNvPr id="11" name="Oval 10">
            <a:extLst>
              <a:ext uri="{FF2B5EF4-FFF2-40B4-BE49-F238E27FC236}">
                <a16:creationId xmlns:a16="http://schemas.microsoft.com/office/drawing/2014/main" id="{46AE0737-AEF3-40F3-B738-007755F541ED}"/>
              </a:ext>
            </a:extLst>
          </p:cNvPr>
          <p:cNvSpPr/>
          <p:nvPr/>
        </p:nvSpPr>
        <p:spPr>
          <a:xfrm>
            <a:off x="1072353" y="3429000"/>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4</a:t>
            </a:r>
          </a:p>
        </p:txBody>
      </p:sp>
      <p:sp>
        <p:nvSpPr>
          <p:cNvPr id="12" name="Oval 11">
            <a:extLst>
              <a:ext uri="{FF2B5EF4-FFF2-40B4-BE49-F238E27FC236}">
                <a16:creationId xmlns:a16="http://schemas.microsoft.com/office/drawing/2014/main" id="{5125BCE0-A02C-4007-A3E1-ECC65329FE3E}"/>
              </a:ext>
            </a:extLst>
          </p:cNvPr>
          <p:cNvSpPr/>
          <p:nvPr/>
        </p:nvSpPr>
        <p:spPr>
          <a:xfrm>
            <a:off x="1072353" y="4288165"/>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5</a:t>
            </a:r>
          </a:p>
        </p:txBody>
      </p:sp>
      <p:sp>
        <p:nvSpPr>
          <p:cNvPr id="13" name="Metin kutusu 12">
            <a:extLst>
              <a:ext uri="{FF2B5EF4-FFF2-40B4-BE49-F238E27FC236}">
                <a16:creationId xmlns:a16="http://schemas.microsoft.com/office/drawing/2014/main" id="{7FDBB402-B239-44BF-80C8-96354795E3E8}"/>
              </a:ext>
            </a:extLst>
          </p:cNvPr>
          <p:cNvSpPr txBox="1"/>
          <p:nvPr/>
        </p:nvSpPr>
        <p:spPr>
          <a:xfrm>
            <a:off x="1072353" y="5318420"/>
            <a:ext cx="9486109" cy="461665"/>
          </a:xfrm>
          <a:prstGeom prst="rect">
            <a:avLst/>
          </a:prstGeom>
          <a:noFill/>
        </p:spPr>
        <p:txBody>
          <a:bodyPr wrap="square" rtlCol="0">
            <a:spAutoFit/>
          </a:bodyPr>
          <a:lstStyle/>
          <a:p>
            <a:r>
              <a:rPr lang="tr-TR" sz="2400" b="1" dirty="0">
                <a:solidFill>
                  <a:srgbClr val="FF0000"/>
                </a:solidFill>
                <a:latin typeface="ALFABET98" panose="00000400000000000000" pitchFamily="2" charset="0"/>
              </a:rPr>
              <a:t>5- Çocuklar her şeyi sözcükler ile sever.</a:t>
            </a:r>
          </a:p>
        </p:txBody>
      </p:sp>
    </p:spTree>
    <p:extLst>
      <p:ext uri="{BB962C8B-B14F-4D97-AF65-F5344CB8AC3E}">
        <p14:creationId xmlns:p14="http://schemas.microsoft.com/office/powerpoint/2010/main" val="6825958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12"/>
                                        </p:tgtEl>
                                        <p:attrNameLst>
                                          <p:attrName>style.color</p:attrName>
                                        </p:attrNameLst>
                                      </p:cBhvr>
                                      <p:to>
                                        <p:clrVal>
                                          <a:schemeClr val="accent2"/>
                                        </p:clrVal>
                                      </p:to>
                                    </p:set>
                                    <p:set>
                                      <p:cBhvr>
                                        <p:cTn id="7" dur="500" fill="hold"/>
                                        <p:tgtEl>
                                          <p:spTgt spid="12"/>
                                        </p:tgtEl>
                                        <p:attrNameLst>
                                          <p:attrName>fillcolor</p:attrName>
                                        </p:attrNameLst>
                                      </p:cBhvr>
                                      <p:to>
                                        <p:clrVal>
                                          <a:schemeClr val="accent2"/>
                                        </p:clrVal>
                                      </p:to>
                                    </p:set>
                                    <p:set>
                                      <p:cBhvr>
                                        <p:cTn id="8" dur="500" fill="hold"/>
                                        <p:tgtEl>
                                          <p:spTgt spid="12"/>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circle(in)">
                                      <p:cBhvr>
                                        <p:cTn id="13" dur="2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86E1A86A-A0A4-451A-9B0F-738E91615DC8}"/>
              </a:ext>
            </a:extLst>
          </p:cNvPr>
          <p:cNvPicPr>
            <a:picLocks noChangeAspect="1"/>
          </p:cNvPicPr>
          <p:nvPr/>
        </p:nvPicPr>
        <p:blipFill>
          <a:blip r:embed="rId7"/>
          <a:stretch>
            <a:fillRect/>
          </a:stretch>
        </p:blipFill>
        <p:spPr>
          <a:xfrm>
            <a:off x="531177" y="1743680"/>
            <a:ext cx="11129645" cy="33706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Resim 9">
            <a:extLst>
              <a:ext uri="{FF2B5EF4-FFF2-40B4-BE49-F238E27FC236}">
                <a16:creationId xmlns:a16="http://schemas.microsoft.com/office/drawing/2014/main" id="{3CE76186-64BF-4025-B2E3-574DFBD4978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0883382">
            <a:off x="4738839" y="3782077"/>
            <a:ext cx="816378" cy="816378"/>
          </a:xfrm>
          <a:prstGeom prst="rect">
            <a:avLst/>
          </a:prstGeom>
        </p:spPr>
      </p:pic>
    </p:spTree>
    <p:extLst>
      <p:ext uri="{BB962C8B-B14F-4D97-AF65-F5344CB8AC3E}">
        <p14:creationId xmlns:p14="http://schemas.microsoft.com/office/powerpoint/2010/main" val="2755273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2E9F4645-AEF2-434A-B994-D4C3120C0808}"/>
              </a:ext>
            </a:extLst>
          </p:cNvPr>
          <p:cNvPicPr>
            <a:picLocks noChangeAspect="1"/>
          </p:cNvPicPr>
          <p:nvPr/>
        </p:nvPicPr>
        <p:blipFill>
          <a:blip r:embed="rId7"/>
          <a:stretch>
            <a:fillRect/>
          </a:stretch>
        </p:blipFill>
        <p:spPr>
          <a:xfrm>
            <a:off x="517197" y="320720"/>
            <a:ext cx="11058640" cy="58749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Resim 7">
            <a:extLst>
              <a:ext uri="{FF2B5EF4-FFF2-40B4-BE49-F238E27FC236}">
                <a16:creationId xmlns:a16="http://schemas.microsoft.com/office/drawing/2014/main" id="{C6FA11BD-662C-4761-8C59-90CC37B9B44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0883382">
            <a:off x="4898637" y="2536983"/>
            <a:ext cx="816378" cy="816378"/>
          </a:xfrm>
          <a:prstGeom prst="rect">
            <a:avLst/>
          </a:prstGeom>
        </p:spPr>
      </p:pic>
    </p:spTree>
    <p:extLst>
      <p:ext uri="{BB962C8B-B14F-4D97-AF65-F5344CB8AC3E}">
        <p14:creationId xmlns:p14="http://schemas.microsoft.com/office/powerpoint/2010/main" val="874672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4412161F-EE43-4B5D-BE3A-B0058735BD96}"/>
              </a:ext>
            </a:extLst>
          </p:cNvPr>
          <p:cNvPicPr>
            <a:picLocks noChangeAspect="1"/>
          </p:cNvPicPr>
          <p:nvPr/>
        </p:nvPicPr>
        <p:blipFill>
          <a:blip r:embed="rId8"/>
          <a:stretch>
            <a:fillRect/>
          </a:stretch>
        </p:blipFill>
        <p:spPr>
          <a:xfrm>
            <a:off x="606286" y="306280"/>
            <a:ext cx="11075799" cy="59374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Metin kutusu 7">
            <a:extLst>
              <a:ext uri="{FF2B5EF4-FFF2-40B4-BE49-F238E27FC236}">
                <a16:creationId xmlns:a16="http://schemas.microsoft.com/office/drawing/2014/main" id="{BE7F19B0-59D9-4379-962E-64526EB0F453}"/>
              </a:ext>
            </a:extLst>
          </p:cNvPr>
          <p:cNvSpPr txBox="1"/>
          <p:nvPr/>
        </p:nvSpPr>
        <p:spPr>
          <a:xfrm>
            <a:off x="1560626" y="2967335"/>
            <a:ext cx="2895964" cy="461665"/>
          </a:xfrm>
          <a:prstGeom prst="rect">
            <a:avLst/>
          </a:prstGeom>
          <a:solidFill>
            <a:srgbClr val="F0F8FD"/>
          </a:solidFill>
        </p:spPr>
        <p:txBody>
          <a:bodyPr wrap="square" rtlCol="0">
            <a:spAutoFit/>
          </a:bodyPr>
          <a:lstStyle/>
          <a:p>
            <a:pPr algn="ctr"/>
            <a:r>
              <a:rPr lang="tr-TR" sz="2400" b="1" dirty="0">
                <a:solidFill>
                  <a:srgbClr val="FF0000"/>
                </a:solidFill>
                <a:latin typeface="ALFABET98" panose="00000400000000000000" pitchFamily="2" charset="0"/>
              </a:rPr>
              <a:t>Sözcükler Nedir?</a:t>
            </a:r>
          </a:p>
        </p:txBody>
      </p:sp>
      <p:sp>
        <p:nvSpPr>
          <p:cNvPr id="9" name="Metin kutusu 8">
            <a:extLst>
              <a:ext uri="{FF2B5EF4-FFF2-40B4-BE49-F238E27FC236}">
                <a16:creationId xmlns:a16="http://schemas.microsoft.com/office/drawing/2014/main" id="{FEEFAC49-4B86-4AC1-8C37-893AE5023786}"/>
              </a:ext>
            </a:extLst>
          </p:cNvPr>
          <p:cNvSpPr txBox="1"/>
          <p:nvPr/>
        </p:nvSpPr>
        <p:spPr>
          <a:xfrm>
            <a:off x="1560626" y="3886757"/>
            <a:ext cx="3996797" cy="1200329"/>
          </a:xfrm>
          <a:prstGeom prst="rect">
            <a:avLst/>
          </a:prstGeom>
          <a:solidFill>
            <a:srgbClr val="F0F8FD"/>
          </a:solidFill>
        </p:spPr>
        <p:txBody>
          <a:bodyPr wrap="square" rtlCol="0">
            <a:spAutoFit/>
          </a:bodyPr>
          <a:lstStyle/>
          <a:p>
            <a:r>
              <a:rPr lang="tr-TR" sz="2400" b="1" dirty="0">
                <a:solidFill>
                  <a:srgbClr val="FF0000"/>
                </a:solidFill>
                <a:latin typeface="ALFABET98" panose="00000400000000000000" pitchFamily="2" charset="0"/>
              </a:rPr>
              <a:t>Şiirde sözcüklerin nelere benzediğine değinildiği için bu başlığı seçtim.</a:t>
            </a:r>
          </a:p>
        </p:txBody>
      </p:sp>
      <p:sp>
        <p:nvSpPr>
          <p:cNvPr id="10" name="Metin kutusu 9">
            <a:extLst>
              <a:ext uri="{FF2B5EF4-FFF2-40B4-BE49-F238E27FC236}">
                <a16:creationId xmlns:a16="http://schemas.microsoft.com/office/drawing/2014/main" id="{A95A015B-C820-4D87-A073-EB9C3BFDF34F}"/>
              </a:ext>
            </a:extLst>
          </p:cNvPr>
          <p:cNvSpPr txBox="1"/>
          <p:nvPr/>
        </p:nvSpPr>
        <p:spPr>
          <a:xfrm>
            <a:off x="6817686" y="3047234"/>
            <a:ext cx="3425030" cy="461665"/>
          </a:xfrm>
          <a:prstGeom prst="rect">
            <a:avLst/>
          </a:prstGeom>
          <a:solidFill>
            <a:srgbClr val="FEF8E4"/>
          </a:solidFill>
        </p:spPr>
        <p:txBody>
          <a:bodyPr wrap="square" rtlCol="0">
            <a:spAutoFit/>
          </a:bodyPr>
          <a:lstStyle/>
          <a:p>
            <a:pPr algn="ctr"/>
            <a:r>
              <a:rPr lang="tr-TR" sz="2400" b="1" dirty="0">
                <a:solidFill>
                  <a:srgbClr val="FF0000"/>
                </a:solidFill>
                <a:latin typeface="ALFABET98" panose="00000400000000000000" pitchFamily="2" charset="0"/>
              </a:rPr>
              <a:t>Şiirin Süt Dili</a:t>
            </a:r>
          </a:p>
        </p:txBody>
      </p:sp>
      <p:sp>
        <p:nvSpPr>
          <p:cNvPr id="11" name="Metin kutusu 10">
            <a:extLst>
              <a:ext uri="{FF2B5EF4-FFF2-40B4-BE49-F238E27FC236}">
                <a16:creationId xmlns:a16="http://schemas.microsoft.com/office/drawing/2014/main" id="{C1B188BD-2FCD-4CF1-9DA5-334709F35170}"/>
              </a:ext>
            </a:extLst>
          </p:cNvPr>
          <p:cNvSpPr txBox="1"/>
          <p:nvPr/>
        </p:nvSpPr>
        <p:spPr>
          <a:xfrm>
            <a:off x="6689595" y="4081683"/>
            <a:ext cx="4501343" cy="1200329"/>
          </a:xfrm>
          <a:prstGeom prst="rect">
            <a:avLst/>
          </a:prstGeom>
          <a:solidFill>
            <a:srgbClr val="FEF8E4"/>
          </a:solidFill>
        </p:spPr>
        <p:txBody>
          <a:bodyPr wrap="square" rtlCol="0">
            <a:spAutoFit/>
          </a:bodyPr>
          <a:lstStyle/>
          <a:p>
            <a:r>
              <a:rPr lang="tr-TR" sz="2400" b="1" dirty="0">
                <a:solidFill>
                  <a:srgbClr val="FF0000"/>
                </a:solidFill>
                <a:latin typeface="ALFABET98" panose="00000400000000000000" pitchFamily="2" charset="0"/>
              </a:rPr>
              <a:t>Şiirde geçen bu ifadenin dikkat çekici olduğunu düşündüğüm için bu başlığı seçtim.</a:t>
            </a:r>
          </a:p>
        </p:txBody>
      </p:sp>
    </p:spTree>
    <p:extLst>
      <p:ext uri="{BB962C8B-B14F-4D97-AF65-F5344CB8AC3E}">
        <p14:creationId xmlns:p14="http://schemas.microsoft.com/office/powerpoint/2010/main" val="11739337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ircle(in)">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circle(in)">
                                      <p:cBhvr>
                                        <p:cTn id="12" dur="20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circle(in)">
                                      <p:cBhvr>
                                        <p:cTn id="17" dur="20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circle(in)">
                                      <p:cBhvr>
                                        <p:cTn id="22" dur="2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F120609C-DD30-471D-B26A-389C018207EA}"/>
              </a:ext>
            </a:extLst>
          </p:cNvPr>
          <p:cNvPicPr>
            <a:picLocks noChangeAspect="1"/>
          </p:cNvPicPr>
          <p:nvPr/>
        </p:nvPicPr>
        <p:blipFill>
          <a:blip r:embed="rId7"/>
          <a:stretch>
            <a:fillRect/>
          </a:stretch>
        </p:blipFill>
        <p:spPr>
          <a:xfrm>
            <a:off x="698877" y="335956"/>
            <a:ext cx="10983209" cy="5910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Metin kutusu 7">
            <a:extLst>
              <a:ext uri="{FF2B5EF4-FFF2-40B4-BE49-F238E27FC236}">
                <a16:creationId xmlns:a16="http://schemas.microsoft.com/office/drawing/2014/main" id="{8D8C383B-7689-462E-920B-0DC4D16E33DB}"/>
              </a:ext>
            </a:extLst>
          </p:cNvPr>
          <p:cNvSpPr txBox="1"/>
          <p:nvPr/>
        </p:nvSpPr>
        <p:spPr>
          <a:xfrm>
            <a:off x="859290" y="3522772"/>
            <a:ext cx="10633833" cy="1569660"/>
          </a:xfrm>
          <a:prstGeom prst="rect">
            <a:avLst/>
          </a:prstGeom>
          <a:solidFill>
            <a:schemeClr val="bg1"/>
          </a:solidFill>
        </p:spPr>
        <p:txBody>
          <a:bodyPr wrap="square" rtlCol="0">
            <a:spAutoFit/>
          </a:bodyPr>
          <a:lstStyle/>
          <a:p>
            <a:r>
              <a:rPr lang="tr-TR" sz="2400" b="1" dirty="0">
                <a:solidFill>
                  <a:srgbClr val="FF0000"/>
                </a:solidFill>
                <a:latin typeface="ALFABET98" panose="00000400000000000000" pitchFamily="2" charset="0"/>
              </a:rPr>
              <a:t> Öğrendiğimiz ilk sözcükler yaşama bakış açımızı farklı biçimde etkileyebilir. Bu nedenle ailemizin bizlere öğrettiği kelimeler tıpkı anne sütü gibi değerlidir. Anne sütü nasıl gelişimimize etki ediyorsa kelimeler de öyle etki eder. Bu durumu güzel ifade eden bu şiiri çok beğendim. Şiirin ana duygusu benim ilgimi çekti.</a:t>
            </a:r>
          </a:p>
        </p:txBody>
      </p:sp>
    </p:spTree>
    <p:extLst>
      <p:ext uri="{BB962C8B-B14F-4D97-AF65-F5344CB8AC3E}">
        <p14:creationId xmlns:p14="http://schemas.microsoft.com/office/powerpoint/2010/main" val="28532662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ircle(in)">
                                      <p:cBhvr>
                                        <p:cTn id="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241498DE-A758-4098-A4DA-CEFE4DB2CF69}"/>
              </a:ext>
            </a:extLst>
          </p:cNvPr>
          <p:cNvPicPr>
            <a:picLocks noChangeAspect="1"/>
          </p:cNvPicPr>
          <p:nvPr/>
        </p:nvPicPr>
        <p:blipFill>
          <a:blip r:embed="rId7"/>
          <a:stretch>
            <a:fillRect/>
          </a:stretch>
        </p:blipFill>
        <p:spPr>
          <a:xfrm>
            <a:off x="303143" y="221784"/>
            <a:ext cx="11461471" cy="3946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Metin kutusu 7">
            <a:extLst>
              <a:ext uri="{FF2B5EF4-FFF2-40B4-BE49-F238E27FC236}">
                <a16:creationId xmlns:a16="http://schemas.microsoft.com/office/drawing/2014/main" id="{134C0E0E-1DA5-45BF-AFCC-205A85FBAF64}"/>
              </a:ext>
            </a:extLst>
          </p:cNvPr>
          <p:cNvSpPr txBox="1"/>
          <p:nvPr/>
        </p:nvSpPr>
        <p:spPr>
          <a:xfrm>
            <a:off x="303143" y="4247585"/>
            <a:ext cx="11461471" cy="1938992"/>
          </a:xfrm>
          <a:prstGeom prst="rect">
            <a:avLst/>
          </a:prstGeom>
          <a:solidFill>
            <a:schemeClr val="bg1"/>
          </a:solidFill>
        </p:spPr>
        <p:txBody>
          <a:bodyPr wrap="square" rtlCol="0">
            <a:spAutoFit/>
          </a:bodyPr>
          <a:lstStyle/>
          <a:p>
            <a:pPr algn="just"/>
            <a:r>
              <a:rPr lang="tr-TR" sz="2000" b="1" dirty="0">
                <a:solidFill>
                  <a:srgbClr val="FF0000"/>
                </a:solidFill>
                <a:latin typeface="ALFABET98" panose="00000400000000000000" pitchFamily="2" charset="0"/>
              </a:rPr>
              <a:t>Türkçe, diğer Türk dilleriyle birlikte Altay dil ailesinin bir kolunu oluşturur. Türkçe, sözcüklerin eklerle yapıldığı ve çekildiği, sondan eklemeli bir dildir. Türkçede eski dönemlerden beri bir sözcüğün birden fazla anlamı karşıladığı görülmektedir. Türkler dünya üzerinde geniş bir coğrafyaya dağıldığı için, Türkçenin birçok lehçesi ve bu lehçelere bağlı yerel konuşma özelliği gösteren ağızları bulunmaktadır. Türkiye, Bulgaristan, Kuzey Kıbrıs Türk Cumhuriyeti, Makedonya, Yunanistan, Kosova, Romanya, Azerbaycan, Suriye ve Irak’ta Türkçe konuşulmaktadır.</a:t>
            </a:r>
          </a:p>
        </p:txBody>
      </p:sp>
    </p:spTree>
    <p:extLst>
      <p:ext uri="{BB962C8B-B14F-4D97-AF65-F5344CB8AC3E}">
        <p14:creationId xmlns:p14="http://schemas.microsoft.com/office/powerpoint/2010/main" val="2218528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ircle(in)">
                                      <p:cBhvr>
                                        <p:cTn id="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6A9AE5-69DF-4153-B35A-94BDEF32E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59B5318-27A8-4E50-80D9-B92D4F28EA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96" y="804672"/>
            <a:ext cx="10579608" cy="5248656"/>
          </a:xfrm>
          <a:prstGeom prst="rect">
            <a:avLst/>
          </a:prstGeom>
          <a:solidFill>
            <a:schemeClr val="bg1"/>
          </a:solidFill>
          <a:ln w="2540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Resim 2">
            <a:hlinkClick r:id="rId3"/>
            <a:extLst>
              <a:ext uri="{FF2B5EF4-FFF2-40B4-BE49-F238E27FC236}">
                <a16:creationId xmlns:a16="http://schemas.microsoft.com/office/drawing/2014/main" id="{ECD894E1-659D-4F24-A35A-09625DFA36BD}"/>
              </a:ext>
            </a:extLst>
          </p:cNvPr>
          <p:cNvPicPr>
            <a:picLocks noChangeAspect="1"/>
          </p:cNvPicPr>
          <p:nvPr/>
        </p:nvPicPr>
        <p:blipFill>
          <a:blip r:embed="rId4"/>
          <a:stretch>
            <a:fillRect/>
          </a:stretch>
        </p:blipFill>
        <p:spPr>
          <a:xfrm>
            <a:off x="1127929" y="2865315"/>
            <a:ext cx="9936142" cy="1127370"/>
          </a:xfrm>
          <a:prstGeom prst="rect">
            <a:avLst/>
          </a:prstGeom>
        </p:spPr>
      </p:pic>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0800000">
            <a:off x="11166319" y="6303009"/>
            <a:ext cx="515767" cy="515767"/>
          </a:xfrm>
          <a:prstGeom prst="rect">
            <a:avLst/>
          </a:prstGeom>
        </p:spPr>
      </p:pic>
    </p:spTree>
    <p:extLst>
      <p:ext uri="{BB962C8B-B14F-4D97-AF65-F5344CB8AC3E}">
        <p14:creationId xmlns:p14="http://schemas.microsoft.com/office/powerpoint/2010/main" val="2680015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9" name="Metin kutusu 8">
            <a:extLst>
              <a:ext uri="{FF2B5EF4-FFF2-40B4-BE49-F238E27FC236}">
                <a16:creationId xmlns:a16="http://schemas.microsoft.com/office/drawing/2014/main" id="{023295DE-D02D-4658-9C64-E5071F2C8BCF}"/>
              </a:ext>
            </a:extLst>
          </p:cNvPr>
          <p:cNvSpPr txBox="1"/>
          <p:nvPr/>
        </p:nvSpPr>
        <p:spPr>
          <a:xfrm>
            <a:off x="329608" y="249871"/>
            <a:ext cx="2180544" cy="584775"/>
          </a:xfrm>
          <a:prstGeom prst="rect">
            <a:avLst/>
          </a:prstGeom>
          <a:solidFill>
            <a:schemeClr val="bg1">
              <a:lumMod val="95000"/>
            </a:schemeClr>
          </a:solidFill>
          <a:ln w="38100">
            <a:solidFill>
              <a:srgbClr val="FFC000"/>
            </a:solidFill>
          </a:ln>
        </p:spPr>
        <p:txBody>
          <a:bodyPr wrap="square" rtlCol="0">
            <a:spAutoFit/>
          </a:bodyPr>
          <a:lstStyle>
            <a:defPPr>
              <a:defRPr lang="en-US"/>
            </a:defPPr>
            <a:lvl1pPr algn="ctr">
              <a:defRPr sz="3200">
                <a:latin typeface="ALFABET98" panose="00000400000000000000" pitchFamily="2" charset="0"/>
              </a:defRPr>
            </a:lvl1pPr>
          </a:lstStyle>
          <a:p>
            <a:r>
              <a:rPr lang="tr-TR" dirty="0"/>
              <a:t>Sınıf:</a:t>
            </a:r>
          </a:p>
        </p:txBody>
      </p:sp>
      <p:sp>
        <p:nvSpPr>
          <p:cNvPr id="10" name="Metin kutusu 9">
            <a:extLst>
              <a:ext uri="{FF2B5EF4-FFF2-40B4-BE49-F238E27FC236}">
                <a16:creationId xmlns:a16="http://schemas.microsoft.com/office/drawing/2014/main" id="{94718789-63F4-4B36-AF68-53952A7B8A48}"/>
              </a:ext>
            </a:extLst>
          </p:cNvPr>
          <p:cNvSpPr txBox="1"/>
          <p:nvPr/>
        </p:nvSpPr>
        <p:spPr>
          <a:xfrm>
            <a:off x="329607" y="1051193"/>
            <a:ext cx="2180545" cy="584775"/>
          </a:xfrm>
          <a:prstGeom prst="rect">
            <a:avLst/>
          </a:prstGeom>
          <a:solidFill>
            <a:schemeClr val="bg1">
              <a:lumMod val="95000"/>
            </a:schemeClr>
          </a:solidFill>
          <a:ln w="38100">
            <a:solidFill>
              <a:srgbClr val="0070C0"/>
            </a:solidFill>
          </a:ln>
        </p:spPr>
        <p:txBody>
          <a:bodyPr wrap="square" rtlCol="0">
            <a:spAutoFit/>
          </a:bodyPr>
          <a:lstStyle/>
          <a:p>
            <a:r>
              <a:rPr lang="tr-TR" sz="3200" dirty="0">
                <a:latin typeface="ALFABET98" panose="00000400000000000000" pitchFamily="2" charset="0"/>
              </a:rPr>
              <a:t>Ders:</a:t>
            </a:r>
            <a:endParaRPr lang="tr-TR" dirty="0">
              <a:latin typeface="ALFABET98" panose="00000400000000000000" pitchFamily="2" charset="0"/>
            </a:endParaRPr>
          </a:p>
        </p:txBody>
      </p:sp>
      <p:sp>
        <p:nvSpPr>
          <p:cNvPr id="11" name="Metin kutusu 10">
            <a:extLst>
              <a:ext uri="{FF2B5EF4-FFF2-40B4-BE49-F238E27FC236}">
                <a16:creationId xmlns:a16="http://schemas.microsoft.com/office/drawing/2014/main" id="{30F21A53-B8B8-4574-A0F9-420A68BC6813}"/>
              </a:ext>
            </a:extLst>
          </p:cNvPr>
          <p:cNvSpPr txBox="1"/>
          <p:nvPr/>
        </p:nvSpPr>
        <p:spPr>
          <a:xfrm>
            <a:off x="329607" y="1852515"/>
            <a:ext cx="2180545" cy="584775"/>
          </a:xfrm>
          <a:prstGeom prst="rect">
            <a:avLst/>
          </a:prstGeom>
          <a:solidFill>
            <a:schemeClr val="bg1">
              <a:lumMod val="95000"/>
            </a:schemeClr>
          </a:solidFill>
          <a:ln w="38100">
            <a:solidFill>
              <a:srgbClr val="00B050"/>
            </a:solidFill>
          </a:ln>
        </p:spPr>
        <p:txBody>
          <a:bodyPr wrap="square" rtlCol="0">
            <a:spAutoFit/>
          </a:bodyPr>
          <a:lstStyle/>
          <a:p>
            <a:r>
              <a:rPr lang="tr-TR" sz="3200" dirty="0">
                <a:latin typeface="ALFABET98" panose="00000400000000000000" pitchFamily="2" charset="0"/>
              </a:rPr>
              <a:t>Konu:</a:t>
            </a:r>
            <a:endParaRPr lang="tr-TR" dirty="0">
              <a:latin typeface="ALFABET98" panose="00000400000000000000" pitchFamily="2" charset="0"/>
            </a:endParaRPr>
          </a:p>
        </p:txBody>
      </p:sp>
      <p:sp>
        <p:nvSpPr>
          <p:cNvPr id="12" name="Metin kutusu 11">
            <a:extLst>
              <a:ext uri="{FF2B5EF4-FFF2-40B4-BE49-F238E27FC236}">
                <a16:creationId xmlns:a16="http://schemas.microsoft.com/office/drawing/2014/main" id="{8A92EF6C-B060-4A14-B794-10C36234298B}"/>
              </a:ext>
            </a:extLst>
          </p:cNvPr>
          <p:cNvSpPr txBox="1"/>
          <p:nvPr/>
        </p:nvSpPr>
        <p:spPr>
          <a:xfrm>
            <a:off x="329607" y="2653835"/>
            <a:ext cx="2180545" cy="584775"/>
          </a:xfrm>
          <a:prstGeom prst="rect">
            <a:avLst/>
          </a:prstGeom>
          <a:solidFill>
            <a:schemeClr val="bg1">
              <a:lumMod val="95000"/>
            </a:schemeClr>
          </a:solidFill>
          <a:ln w="38100">
            <a:solidFill>
              <a:srgbClr val="FFFF00"/>
            </a:solidFill>
          </a:ln>
        </p:spPr>
        <p:txBody>
          <a:bodyPr wrap="square" rtlCol="0">
            <a:spAutoFit/>
          </a:bodyPr>
          <a:lstStyle/>
          <a:p>
            <a:r>
              <a:rPr lang="tr-TR" sz="3200" dirty="0">
                <a:latin typeface="ALFABET98" panose="00000400000000000000" pitchFamily="2" charset="0"/>
              </a:rPr>
              <a:t>Kazanımlar:</a:t>
            </a:r>
            <a:endParaRPr lang="tr-TR" dirty="0">
              <a:latin typeface="ALFABET98" panose="00000400000000000000" pitchFamily="2" charset="0"/>
            </a:endParaRPr>
          </a:p>
        </p:txBody>
      </p:sp>
      <p:sp>
        <p:nvSpPr>
          <p:cNvPr id="13" name="Metin kutusu 12">
            <a:extLst>
              <a:ext uri="{FF2B5EF4-FFF2-40B4-BE49-F238E27FC236}">
                <a16:creationId xmlns:a16="http://schemas.microsoft.com/office/drawing/2014/main" id="{7AC5622B-AB86-4792-9C42-F85EE081891D}"/>
              </a:ext>
            </a:extLst>
          </p:cNvPr>
          <p:cNvSpPr txBox="1"/>
          <p:nvPr/>
        </p:nvSpPr>
        <p:spPr>
          <a:xfrm>
            <a:off x="2863716" y="249869"/>
            <a:ext cx="3005103" cy="584775"/>
          </a:xfrm>
          <a:prstGeom prst="rect">
            <a:avLst/>
          </a:prstGeom>
          <a:solidFill>
            <a:schemeClr val="bg1">
              <a:lumMod val="95000"/>
            </a:schemeClr>
          </a:solidFill>
          <a:ln w="38100">
            <a:solidFill>
              <a:srgbClr val="FFC000"/>
            </a:solidFill>
          </a:ln>
        </p:spPr>
        <p:txBody>
          <a:bodyPr wrap="square" rtlCol="0">
            <a:spAutoFit/>
          </a:bodyPr>
          <a:lstStyle/>
          <a:p>
            <a:pPr algn="ctr"/>
            <a:r>
              <a:rPr lang="tr-TR" sz="3200" dirty="0">
                <a:latin typeface="ALFABET98" panose="00000400000000000000" pitchFamily="2" charset="0"/>
              </a:rPr>
              <a:t>4</a:t>
            </a:r>
            <a:endParaRPr lang="tr-TR" dirty="0">
              <a:latin typeface="ALFABET98" panose="00000400000000000000" pitchFamily="2" charset="0"/>
            </a:endParaRPr>
          </a:p>
        </p:txBody>
      </p:sp>
      <p:sp>
        <p:nvSpPr>
          <p:cNvPr id="14" name="Metin kutusu 13">
            <a:extLst>
              <a:ext uri="{FF2B5EF4-FFF2-40B4-BE49-F238E27FC236}">
                <a16:creationId xmlns:a16="http://schemas.microsoft.com/office/drawing/2014/main" id="{2F421506-144A-4057-9861-19AD5C585A26}"/>
              </a:ext>
            </a:extLst>
          </p:cNvPr>
          <p:cNvSpPr txBox="1"/>
          <p:nvPr/>
        </p:nvSpPr>
        <p:spPr>
          <a:xfrm>
            <a:off x="2863716" y="1061490"/>
            <a:ext cx="3005103" cy="584775"/>
          </a:xfrm>
          <a:prstGeom prst="rect">
            <a:avLst/>
          </a:prstGeom>
          <a:solidFill>
            <a:schemeClr val="bg1">
              <a:lumMod val="95000"/>
            </a:schemeClr>
          </a:solidFill>
          <a:ln w="38100">
            <a:solidFill>
              <a:srgbClr val="0070C0"/>
            </a:solidFill>
          </a:ln>
        </p:spPr>
        <p:txBody>
          <a:bodyPr wrap="square" rtlCol="0">
            <a:spAutoFit/>
          </a:bodyPr>
          <a:lstStyle/>
          <a:p>
            <a:pPr algn="ctr"/>
            <a:r>
              <a:rPr lang="tr-TR" sz="3200" dirty="0">
                <a:latin typeface="ALFABET98" panose="00000400000000000000" pitchFamily="2" charset="0"/>
              </a:rPr>
              <a:t>Türkçe</a:t>
            </a:r>
            <a:endParaRPr lang="tr-TR" dirty="0">
              <a:latin typeface="ALFABET98" panose="00000400000000000000" pitchFamily="2" charset="0"/>
            </a:endParaRPr>
          </a:p>
        </p:txBody>
      </p:sp>
      <p:sp>
        <p:nvSpPr>
          <p:cNvPr id="16" name="Metin kutusu 15">
            <a:extLst>
              <a:ext uri="{FF2B5EF4-FFF2-40B4-BE49-F238E27FC236}">
                <a16:creationId xmlns:a16="http://schemas.microsoft.com/office/drawing/2014/main" id="{A7C39617-2880-4F46-9658-67CD420DD441}"/>
              </a:ext>
            </a:extLst>
          </p:cNvPr>
          <p:cNvSpPr txBox="1"/>
          <p:nvPr/>
        </p:nvSpPr>
        <p:spPr>
          <a:xfrm>
            <a:off x="2863716" y="2648553"/>
            <a:ext cx="8302603" cy="3416320"/>
          </a:xfrm>
          <a:prstGeom prst="rect">
            <a:avLst/>
          </a:prstGeom>
          <a:solidFill>
            <a:schemeClr val="bg1">
              <a:lumMod val="95000"/>
            </a:schemeClr>
          </a:solidFill>
          <a:ln w="57150">
            <a:solidFill>
              <a:srgbClr val="0070C0"/>
            </a:solidFill>
          </a:ln>
        </p:spPr>
        <p:txBody>
          <a:bodyPr wrap="square" rtlCol="0">
            <a:spAutoFit/>
          </a:bodyPr>
          <a:lstStyle/>
          <a:p>
            <a:r>
              <a:rPr lang="tr-TR" sz="1200" dirty="0"/>
              <a:t>T.4.2.1. Kelimeleri anlamlarına uygun kullanır.</a:t>
            </a:r>
          </a:p>
          <a:p>
            <a:r>
              <a:rPr lang="tr-TR" sz="1200" dirty="0"/>
              <a:t>T.4.2.2. Hazırlıksız konuşmalar yapar.</a:t>
            </a:r>
          </a:p>
          <a:p>
            <a:r>
              <a:rPr lang="tr-TR" sz="1200" dirty="0"/>
              <a:t>T.4.2.3. Hazırlıklı konuşmalar yapar.</a:t>
            </a:r>
          </a:p>
          <a:p>
            <a:r>
              <a:rPr lang="tr-TR" sz="1200" dirty="0"/>
              <a:t>T.4.2.4. Konuşma stratejilerini uygular.</a:t>
            </a:r>
          </a:p>
          <a:p>
            <a:r>
              <a:rPr lang="tr-TR" sz="1200" dirty="0"/>
              <a:t>T4.2.5. Sınıf içindeki tartışma ve konuşmalara katılır.</a:t>
            </a:r>
          </a:p>
          <a:p>
            <a:r>
              <a:rPr lang="tr-TR" sz="1200" dirty="0"/>
              <a:t>T.4.2.6. Konuşmalarında yabancı dillerden alınmış, dilimize henüz yerleşmemiş kelimelerin Türkçelerini kullanır.</a:t>
            </a:r>
          </a:p>
          <a:p>
            <a:r>
              <a:rPr lang="tr-TR" sz="1200" dirty="0"/>
              <a:t>T.4.3.2. Vurgu, tonlama ve telaffuza dikkat ederek okur.</a:t>
            </a:r>
          </a:p>
          <a:p>
            <a:r>
              <a:rPr lang="tr-TR" sz="1200" dirty="0"/>
              <a:t>T.4.3.3. Şiir okur.</a:t>
            </a:r>
          </a:p>
          <a:p>
            <a:r>
              <a:rPr lang="tr-TR" sz="1200" dirty="0"/>
              <a:t>T.4.3.4. Metinleri türün özelliklerine uygun biçimde okur.</a:t>
            </a:r>
          </a:p>
          <a:p>
            <a:r>
              <a:rPr lang="tr-TR" sz="1200" dirty="0"/>
              <a:t>T.4.3.12. Bağlamdan yararlanarak bilmediği kelime ve kelime gruplarının anlamını tahmin eder.</a:t>
            </a:r>
          </a:p>
          <a:p>
            <a:r>
              <a:rPr lang="tr-TR" sz="1200" dirty="0"/>
              <a:t>T.4.3.16. Okuduğu metnin konusunu belirler.</a:t>
            </a:r>
          </a:p>
          <a:p>
            <a:r>
              <a:rPr lang="tr-TR" sz="1200" dirty="0"/>
              <a:t>T.4.3.17. Metnin ana fikri/ana duygusunu belirler.</a:t>
            </a:r>
          </a:p>
          <a:p>
            <a:r>
              <a:rPr lang="tr-TR" sz="1200" dirty="0"/>
              <a:t>T.4.3.18. Okuduğu metinle ilgili soruları cevaplar.</a:t>
            </a:r>
          </a:p>
          <a:p>
            <a:r>
              <a:rPr lang="tr-TR" sz="1200" dirty="0"/>
              <a:t>T.4.3.21. Okuduğu metnin içeriğine uygun başlık belirler. </a:t>
            </a:r>
          </a:p>
          <a:p>
            <a:r>
              <a:rPr lang="tr-TR" sz="1200" dirty="0"/>
              <a:t>T.4.4.4. Bilgilendirici metin yazar. </a:t>
            </a:r>
          </a:p>
          <a:p>
            <a:r>
              <a:rPr lang="tr-TR" sz="1200" dirty="0"/>
              <a:t>T.4.4.15. İmza atar.</a:t>
            </a:r>
          </a:p>
          <a:p>
            <a:r>
              <a:rPr lang="tr-TR" sz="1200" dirty="0"/>
              <a:t>T.4.4.21. Yazma stratejilerini uygular.</a:t>
            </a:r>
          </a:p>
          <a:p>
            <a:r>
              <a:rPr lang="tr-TR" sz="1200" dirty="0"/>
              <a:t>T.4.4.12. Yazdıklarını paylaşır.</a:t>
            </a:r>
          </a:p>
        </p:txBody>
      </p:sp>
      <p:pic>
        <p:nvPicPr>
          <p:cNvPr id="21" name="Grafik 20" descr="Ev1 düz dolguyla">
            <a:hlinkClick r:id="" action="ppaction://hlinkshowjump?jump=firstslide"/>
            <a:extLst>
              <a:ext uri="{FF2B5EF4-FFF2-40B4-BE49-F238E27FC236}">
                <a16:creationId xmlns:a16="http://schemas.microsoft.com/office/drawing/2014/main" id="{1175206D-7132-4287-8C84-DC441DAC7EF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22" name="Grafik 21" descr="Sol oklu daire düz dolguyla">
            <a:hlinkClick r:id="" action="ppaction://hlinkshowjump?jump=previousslide"/>
            <a:extLst>
              <a:ext uri="{FF2B5EF4-FFF2-40B4-BE49-F238E27FC236}">
                <a16:creationId xmlns:a16="http://schemas.microsoft.com/office/drawing/2014/main" id="{87CE22B6-7747-42D5-B846-F24ABD1A8CC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23" name="Resim 22">
            <a:hlinkClick r:id="" action="ppaction://hlinkshowjump?jump=lastslide"/>
            <a:extLst>
              <a:ext uri="{FF2B5EF4-FFF2-40B4-BE49-F238E27FC236}">
                <a16:creationId xmlns:a16="http://schemas.microsoft.com/office/drawing/2014/main" id="{AF998666-756B-4006-81EF-6984747ECA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24" name="Grafik 23" descr="Sol oklu daire düz dolguyla">
            <a:hlinkClick r:id="" action="ppaction://hlinkshowjump?jump=nextslide"/>
            <a:extLst>
              <a:ext uri="{FF2B5EF4-FFF2-40B4-BE49-F238E27FC236}">
                <a16:creationId xmlns:a16="http://schemas.microsoft.com/office/drawing/2014/main" id="{A91F8567-06DE-40DD-BA7E-F07093488E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sp>
        <p:nvSpPr>
          <p:cNvPr id="17" name="Metin kutusu 16">
            <a:extLst>
              <a:ext uri="{FF2B5EF4-FFF2-40B4-BE49-F238E27FC236}">
                <a16:creationId xmlns:a16="http://schemas.microsoft.com/office/drawing/2014/main" id="{82EAFD36-D92A-4BAF-B1CA-7CBB2FF9EAD1}"/>
              </a:ext>
            </a:extLst>
          </p:cNvPr>
          <p:cNvSpPr txBox="1"/>
          <p:nvPr/>
        </p:nvSpPr>
        <p:spPr>
          <a:xfrm>
            <a:off x="329608" y="244589"/>
            <a:ext cx="2180544" cy="584775"/>
          </a:xfrm>
          <a:prstGeom prst="rect">
            <a:avLst/>
          </a:prstGeom>
          <a:solidFill>
            <a:schemeClr val="bg1">
              <a:lumMod val="95000"/>
            </a:schemeClr>
          </a:solidFill>
          <a:ln w="57150">
            <a:solidFill>
              <a:srgbClr val="0070C0"/>
            </a:solidFill>
          </a:ln>
        </p:spPr>
        <p:txBody>
          <a:bodyPr wrap="square" rtlCol="0">
            <a:spAutoFit/>
          </a:bodyPr>
          <a:lstStyle>
            <a:defPPr>
              <a:defRPr lang="en-US"/>
            </a:defPPr>
            <a:lvl1pPr algn="ctr">
              <a:defRPr sz="3200">
                <a:latin typeface="ALFABET98" panose="00000400000000000000" pitchFamily="2" charset="0"/>
              </a:defRPr>
            </a:lvl1pPr>
          </a:lstStyle>
          <a:p>
            <a:pPr algn="l"/>
            <a:r>
              <a:rPr lang="tr-TR" dirty="0"/>
              <a:t>Sınıf:</a:t>
            </a:r>
          </a:p>
        </p:txBody>
      </p:sp>
      <p:sp>
        <p:nvSpPr>
          <p:cNvPr id="18" name="Metin kutusu 17">
            <a:extLst>
              <a:ext uri="{FF2B5EF4-FFF2-40B4-BE49-F238E27FC236}">
                <a16:creationId xmlns:a16="http://schemas.microsoft.com/office/drawing/2014/main" id="{A597D375-E179-44CA-9300-E44CD56B31DA}"/>
              </a:ext>
            </a:extLst>
          </p:cNvPr>
          <p:cNvSpPr txBox="1"/>
          <p:nvPr/>
        </p:nvSpPr>
        <p:spPr>
          <a:xfrm>
            <a:off x="329607" y="1847233"/>
            <a:ext cx="2180545" cy="584775"/>
          </a:xfrm>
          <a:prstGeom prst="rect">
            <a:avLst/>
          </a:prstGeom>
          <a:solidFill>
            <a:schemeClr val="bg1">
              <a:lumMod val="95000"/>
            </a:schemeClr>
          </a:solidFill>
          <a:ln w="57150">
            <a:solidFill>
              <a:srgbClr val="0070C0"/>
            </a:solidFill>
          </a:ln>
        </p:spPr>
        <p:txBody>
          <a:bodyPr wrap="square" rtlCol="0">
            <a:spAutoFit/>
          </a:bodyPr>
          <a:lstStyle/>
          <a:p>
            <a:r>
              <a:rPr lang="tr-TR" sz="3200" dirty="0">
                <a:latin typeface="ALFABET98" panose="00000400000000000000" pitchFamily="2" charset="0"/>
              </a:rPr>
              <a:t>Konu:</a:t>
            </a:r>
            <a:endParaRPr lang="tr-TR" dirty="0">
              <a:latin typeface="ALFABET98" panose="00000400000000000000" pitchFamily="2" charset="0"/>
            </a:endParaRPr>
          </a:p>
        </p:txBody>
      </p:sp>
      <p:sp>
        <p:nvSpPr>
          <p:cNvPr id="19" name="Metin kutusu 18">
            <a:extLst>
              <a:ext uri="{FF2B5EF4-FFF2-40B4-BE49-F238E27FC236}">
                <a16:creationId xmlns:a16="http://schemas.microsoft.com/office/drawing/2014/main" id="{6CFD0FAB-9399-481D-9DE1-FC2919380208}"/>
              </a:ext>
            </a:extLst>
          </p:cNvPr>
          <p:cNvSpPr txBox="1"/>
          <p:nvPr/>
        </p:nvSpPr>
        <p:spPr>
          <a:xfrm>
            <a:off x="329607" y="2648553"/>
            <a:ext cx="2180545" cy="584775"/>
          </a:xfrm>
          <a:prstGeom prst="rect">
            <a:avLst/>
          </a:prstGeom>
          <a:solidFill>
            <a:schemeClr val="bg1">
              <a:lumMod val="95000"/>
            </a:schemeClr>
          </a:solidFill>
          <a:ln w="57150">
            <a:solidFill>
              <a:srgbClr val="0070C0"/>
            </a:solidFill>
          </a:ln>
        </p:spPr>
        <p:txBody>
          <a:bodyPr wrap="square" rtlCol="0">
            <a:spAutoFit/>
          </a:bodyPr>
          <a:lstStyle/>
          <a:p>
            <a:r>
              <a:rPr lang="tr-TR" sz="3200" dirty="0">
                <a:latin typeface="ALFABET98" panose="00000400000000000000" pitchFamily="2" charset="0"/>
              </a:rPr>
              <a:t>Kazanımlar:</a:t>
            </a:r>
            <a:endParaRPr lang="tr-TR" dirty="0">
              <a:latin typeface="ALFABET98" panose="00000400000000000000" pitchFamily="2" charset="0"/>
            </a:endParaRPr>
          </a:p>
        </p:txBody>
      </p:sp>
      <p:sp>
        <p:nvSpPr>
          <p:cNvPr id="20" name="Metin kutusu 19">
            <a:extLst>
              <a:ext uri="{FF2B5EF4-FFF2-40B4-BE49-F238E27FC236}">
                <a16:creationId xmlns:a16="http://schemas.microsoft.com/office/drawing/2014/main" id="{A6E15AA6-7C0B-410B-8EC5-CA51BB7FB8B5}"/>
              </a:ext>
            </a:extLst>
          </p:cNvPr>
          <p:cNvSpPr txBox="1"/>
          <p:nvPr/>
        </p:nvSpPr>
        <p:spPr>
          <a:xfrm>
            <a:off x="2863716" y="244587"/>
            <a:ext cx="3005103" cy="584775"/>
          </a:xfrm>
          <a:prstGeom prst="rect">
            <a:avLst/>
          </a:prstGeom>
          <a:solidFill>
            <a:schemeClr val="bg1">
              <a:lumMod val="95000"/>
            </a:schemeClr>
          </a:solidFill>
          <a:ln w="57150">
            <a:solidFill>
              <a:srgbClr val="0070C0"/>
            </a:solidFill>
          </a:ln>
        </p:spPr>
        <p:txBody>
          <a:bodyPr wrap="square" rtlCol="0">
            <a:spAutoFit/>
          </a:bodyPr>
          <a:lstStyle/>
          <a:p>
            <a:pPr algn="ctr"/>
            <a:r>
              <a:rPr lang="tr-TR" sz="3200" dirty="0">
                <a:latin typeface="ALFABET98" panose="00000400000000000000" pitchFamily="2" charset="0"/>
              </a:rPr>
              <a:t>4</a:t>
            </a:r>
            <a:endParaRPr lang="tr-TR" dirty="0">
              <a:latin typeface="ALFABET98" panose="00000400000000000000" pitchFamily="2" charset="0"/>
            </a:endParaRPr>
          </a:p>
        </p:txBody>
      </p:sp>
      <p:sp>
        <p:nvSpPr>
          <p:cNvPr id="26" name="Metin kutusu 25">
            <a:hlinkClick r:id="rId7"/>
            <a:extLst>
              <a:ext uri="{FF2B5EF4-FFF2-40B4-BE49-F238E27FC236}">
                <a16:creationId xmlns:a16="http://schemas.microsoft.com/office/drawing/2014/main" id="{7BEFA3E4-11F6-4E91-8DF3-63CB3925D414}"/>
              </a:ext>
            </a:extLst>
          </p:cNvPr>
          <p:cNvSpPr txBox="1"/>
          <p:nvPr/>
        </p:nvSpPr>
        <p:spPr>
          <a:xfrm>
            <a:off x="2863717" y="1855021"/>
            <a:ext cx="5800890" cy="584775"/>
          </a:xfrm>
          <a:prstGeom prst="rect">
            <a:avLst/>
          </a:prstGeom>
          <a:solidFill>
            <a:schemeClr val="bg1">
              <a:lumMod val="95000"/>
            </a:schemeClr>
          </a:solidFill>
          <a:ln w="57150">
            <a:solidFill>
              <a:srgbClr val="0070C0"/>
            </a:solidFill>
          </a:ln>
        </p:spPr>
        <p:txBody>
          <a:bodyPr wrap="square" rtlCol="0" anchor="ctr" anchorCtr="0">
            <a:spAutoFit/>
          </a:bodyPr>
          <a:lstStyle/>
          <a:p>
            <a:r>
              <a:rPr lang="tr-TR" sz="3200" b="1" dirty="0">
                <a:latin typeface="ALFABET98" panose="00000400000000000000" pitchFamily="2" charset="0"/>
              </a:rPr>
              <a:t>SÖZCÜKLER</a:t>
            </a:r>
          </a:p>
        </p:txBody>
      </p:sp>
    </p:spTree>
    <p:extLst>
      <p:ext uri="{BB962C8B-B14F-4D97-AF65-F5344CB8AC3E}">
        <p14:creationId xmlns:p14="http://schemas.microsoft.com/office/powerpoint/2010/main" val="31616363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circle(in)">
                                      <p:cBhvr>
                                        <p:cTn id="11" dur="2000"/>
                                        <p:tgtEl>
                                          <p:spTgt spid="13"/>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par>
                          <p:cTn id="15" fill="hold">
                            <p:stCondLst>
                              <p:cond delay="4000"/>
                            </p:stCondLst>
                            <p:childTnLst>
                              <p:par>
                                <p:cTn id="16" presetID="6" presetClass="entr" presetSubtype="16"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circle(in)">
                                      <p:cBhvr>
                                        <p:cTn id="18" dur="2000"/>
                                        <p:tgtEl>
                                          <p:spTgt spid="14"/>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circle(in)">
                                      <p:cBhvr>
                                        <p:cTn id="21" dur="2000"/>
                                        <p:tgtEl>
                                          <p:spTgt spid="11"/>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circle(in)">
                                      <p:cBhvr>
                                        <p:cTn id="24" dur="2000"/>
                                        <p:tgtEl>
                                          <p:spTgt spid="12"/>
                                        </p:tgtEl>
                                      </p:cBhvr>
                                    </p:animEffect>
                                  </p:childTnLst>
                                </p:cTn>
                              </p:par>
                            </p:childTnLst>
                          </p:cTn>
                        </p:par>
                        <p:par>
                          <p:cTn id="25" fill="hold">
                            <p:stCondLst>
                              <p:cond delay="6000"/>
                            </p:stCondLst>
                            <p:childTnLst>
                              <p:par>
                                <p:cTn id="26" presetID="6"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circle(in)">
                                      <p:cBhvr>
                                        <p:cTn id="28" dur="2000"/>
                                        <p:tgtEl>
                                          <p:spTgt spid="16"/>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circle(in)">
                                      <p:cBhvr>
                                        <p:cTn id="31" dur="2000"/>
                                        <p:tgtEl>
                                          <p:spTgt spid="17"/>
                                        </p:tgtEl>
                                      </p:cBhvr>
                                    </p:animEffect>
                                  </p:childTnLst>
                                </p:cTn>
                              </p:par>
                            </p:childTnLst>
                          </p:cTn>
                        </p:par>
                        <p:par>
                          <p:cTn id="32" fill="hold">
                            <p:stCondLst>
                              <p:cond delay="8000"/>
                            </p:stCondLst>
                            <p:childTnLst>
                              <p:par>
                                <p:cTn id="33" presetID="6" presetClass="entr" presetSubtype="16"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circle(in)">
                                      <p:cBhvr>
                                        <p:cTn id="35" dur="2000"/>
                                        <p:tgtEl>
                                          <p:spTgt spid="20"/>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circle(in)">
                                      <p:cBhvr>
                                        <p:cTn id="38" dur="2000"/>
                                        <p:tgtEl>
                                          <p:spTgt spid="18"/>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circle(in)">
                                      <p:cBhvr>
                                        <p:cTn id="41" dur="2000"/>
                                        <p:tgtEl>
                                          <p:spTgt spid="19"/>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circle(in)">
                                      <p:cBhvr>
                                        <p:cTn id="44"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6" grpId="0" animBg="1"/>
      <p:bldP spid="17" grpId="0" animBg="1"/>
      <p:bldP spid="18" grpId="0" animBg="1"/>
      <p:bldP spid="19" grpId="0" animBg="1"/>
      <p:bldP spid="20" grpId="0" animBg="1"/>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Metin kutusu 9">
            <a:extLst>
              <a:ext uri="{FF2B5EF4-FFF2-40B4-BE49-F238E27FC236}">
                <a16:creationId xmlns:a16="http://schemas.microsoft.com/office/drawing/2014/main" id="{D4A893C6-D93F-4DA8-BE3F-2818C788DB5A}"/>
              </a:ext>
            </a:extLst>
          </p:cNvPr>
          <p:cNvGraphicFramePr/>
          <p:nvPr/>
        </p:nvGraphicFramePr>
        <p:xfrm>
          <a:off x="718457" y="1362201"/>
          <a:ext cx="7228114" cy="4716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Metin kutusu 12">
            <a:extLst>
              <a:ext uri="{FF2B5EF4-FFF2-40B4-BE49-F238E27FC236}">
                <a16:creationId xmlns:a16="http://schemas.microsoft.com/office/drawing/2014/main" id="{CC22CE6E-3EC0-409E-8AA5-B3729D87CB8B}"/>
              </a:ext>
            </a:extLst>
          </p:cNvPr>
          <p:cNvSpPr txBox="1"/>
          <p:nvPr/>
        </p:nvSpPr>
        <p:spPr>
          <a:xfrm>
            <a:off x="6807759" y="2579573"/>
            <a:ext cx="5107214" cy="2916226"/>
          </a:xfrm>
          <a:prstGeom prst="rect">
            <a:avLst/>
          </a:prstGeom>
        </p:spPr>
        <p:txBody>
          <a:bodyPr vert="horz" lIns="91440" tIns="45720" rIns="91440" bIns="45720" rtlCol="0">
            <a:normAutofit fontScale="92500" lnSpcReduction="10000"/>
          </a:bodyPr>
          <a:lstStyle/>
          <a:p>
            <a:pPr algn="ctr" defTabSz="914400">
              <a:lnSpc>
                <a:spcPct val="120000"/>
              </a:lnSpc>
              <a:spcBef>
                <a:spcPts val="1000"/>
              </a:spcBef>
              <a:buClr>
                <a:schemeClr val="tx1"/>
              </a:buClr>
            </a:pPr>
            <a:r>
              <a:rPr lang="en-US" sz="2800" b="1" i="1" u="sng" dirty="0">
                <a:solidFill>
                  <a:srgbClr val="FF0000"/>
                </a:solidFill>
                <a:effectLst>
                  <a:outerShdw blurRad="38100" dist="38100" dir="2700000" algn="tl">
                    <a:srgbClr val="000000">
                      <a:alpha val="43137"/>
                    </a:srgbClr>
                  </a:outerShdw>
                </a:effectLst>
                <a:latin typeface="Segoe Print" panose="02000600000000000000" pitchFamily="2" charset="0"/>
              </a:rPr>
              <a:t>Kaynaklar:</a:t>
            </a:r>
          </a:p>
          <a:p>
            <a:pPr indent="-228600" defTabSz="914400">
              <a:lnSpc>
                <a:spcPct val="120000"/>
              </a:lnSpc>
              <a:spcBef>
                <a:spcPts val="1000"/>
              </a:spcBef>
              <a:buClr>
                <a:schemeClr val="tx1"/>
              </a:buClr>
              <a:buFont typeface="Arial" panose="020B0604020202020204" pitchFamily="34" charset="0"/>
              <a:buChar char="•"/>
            </a:pPr>
            <a:r>
              <a:rPr lang="tr-TR" sz="2800" b="1" i="1" dirty="0">
                <a:solidFill>
                  <a:srgbClr val="7030A0"/>
                </a:solidFill>
                <a:effectLst>
                  <a:outerShdw blurRad="38100" dist="38100" dir="2700000" algn="tl">
                    <a:srgbClr val="000000">
                      <a:alpha val="43137"/>
                    </a:srgbClr>
                  </a:outerShdw>
                </a:effectLst>
                <a:latin typeface="Segoe Print" panose="02000600000000000000" pitchFamily="2" charset="0"/>
              </a:rPr>
              <a:t>4</a:t>
            </a:r>
            <a:r>
              <a:rPr lang="en-US" sz="2800" b="1" i="1" dirty="0">
                <a:solidFill>
                  <a:srgbClr val="7030A0"/>
                </a:solidFill>
                <a:effectLst>
                  <a:outerShdw blurRad="38100" dist="38100" dir="2700000" algn="tl">
                    <a:srgbClr val="000000">
                      <a:alpha val="43137"/>
                    </a:srgbClr>
                  </a:outerShdw>
                </a:effectLst>
                <a:latin typeface="Segoe Print" panose="02000600000000000000" pitchFamily="2" charset="0"/>
              </a:rPr>
              <a:t>. Sınıf Türkçe Ders Kitabı </a:t>
            </a:r>
          </a:p>
          <a:p>
            <a:pPr defTabSz="914400">
              <a:lnSpc>
                <a:spcPct val="120000"/>
              </a:lnSpc>
              <a:spcBef>
                <a:spcPts val="1000"/>
              </a:spcBef>
              <a:buClr>
                <a:schemeClr val="tx1"/>
              </a:buClr>
            </a:pPr>
            <a:r>
              <a:rPr lang="tr-TR" sz="2800" b="1" i="1" dirty="0">
                <a:solidFill>
                  <a:srgbClr val="7030A0"/>
                </a:solidFill>
                <a:effectLst>
                  <a:outerShdw blurRad="38100" dist="38100" dir="2700000" algn="tl">
                    <a:srgbClr val="000000">
                      <a:alpha val="43137"/>
                    </a:srgbClr>
                  </a:outerShdw>
                </a:effectLst>
                <a:latin typeface="Segoe Print" panose="02000600000000000000" pitchFamily="2" charset="0"/>
              </a:rPr>
              <a:t>               </a:t>
            </a:r>
            <a:r>
              <a:rPr lang="en-US" sz="2800" b="1" i="1" dirty="0">
                <a:solidFill>
                  <a:srgbClr val="7030A0"/>
                </a:solidFill>
                <a:effectLst>
                  <a:outerShdw blurRad="38100" dist="38100" dir="2700000" algn="tl">
                    <a:srgbClr val="000000">
                      <a:alpha val="43137"/>
                    </a:srgbClr>
                  </a:outerShdw>
                </a:effectLst>
                <a:latin typeface="Segoe Print" panose="02000600000000000000" pitchFamily="2" charset="0"/>
              </a:rPr>
              <a:t>(</a:t>
            </a:r>
            <a:r>
              <a:rPr lang="tr-TR" sz="2800" b="1" i="1" dirty="0">
                <a:solidFill>
                  <a:srgbClr val="7030A0"/>
                </a:solidFill>
                <a:effectLst>
                  <a:outerShdw blurRad="38100" dist="38100" dir="2700000" algn="tl">
                    <a:srgbClr val="000000">
                      <a:alpha val="43137"/>
                    </a:srgbClr>
                  </a:outerShdw>
                </a:effectLst>
                <a:latin typeface="Segoe Print" panose="02000600000000000000" pitchFamily="2" charset="0"/>
              </a:rPr>
              <a:t>Koza</a:t>
            </a:r>
            <a:r>
              <a:rPr lang="en-US" sz="2800" b="1" i="1" dirty="0">
                <a:solidFill>
                  <a:srgbClr val="7030A0"/>
                </a:solidFill>
                <a:effectLst>
                  <a:outerShdw blurRad="38100" dist="38100" dir="2700000" algn="tl">
                    <a:srgbClr val="000000">
                      <a:alpha val="43137"/>
                    </a:srgbClr>
                  </a:outerShdw>
                </a:effectLst>
                <a:latin typeface="Segoe Print" panose="02000600000000000000" pitchFamily="2" charset="0"/>
              </a:rPr>
              <a:t> Yayınları)</a:t>
            </a:r>
          </a:p>
          <a:p>
            <a:pPr indent="-228600" defTabSz="914400">
              <a:lnSpc>
                <a:spcPct val="120000"/>
              </a:lnSpc>
              <a:spcBef>
                <a:spcPts val="1000"/>
              </a:spcBef>
              <a:buClr>
                <a:schemeClr val="tx1"/>
              </a:buClr>
              <a:buFont typeface="Arial" panose="020B0604020202020204" pitchFamily="34" charset="0"/>
              <a:buChar char="•"/>
            </a:pPr>
            <a:r>
              <a:rPr lang="en-US" sz="2800" b="1" i="1" dirty="0">
                <a:solidFill>
                  <a:srgbClr val="00B0F0"/>
                </a:solidFill>
                <a:effectLst>
                  <a:outerShdw blurRad="38100" dist="38100" dir="2700000" algn="tl">
                    <a:srgbClr val="000000">
                      <a:alpha val="43137"/>
                    </a:srgbClr>
                  </a:outerShdw>
                </a:effectLst>
                <a:latin typeface="Segoe Print" panose="02000600000000000000" pitchFamily="2" charset="0"/>
              </a:rPr>
              <a:t>www.eba.gov.tr</a:t>
            </a:r>
          </a:p>
          <a:p>
            <a:pPr indent="-228600" defTabSz="914400">
              <a:lnSpc>
                <a:spcPct val="120000"/>
              </a:lnSpc>
              <a:spcBef>
                <a:spcPts val="1000"/>
              </a:spcBef>
              <a:buClr>
                <a:schemeClr val="tx1"/>
              </a:buClr>
              <a:buFont typeface="Arial" panose="020B0604020202020204" pitchFamily="34" charset="0"/>
              <a:buChar char="•"/>
            </a:pPr>
            <a:r>
              <a:rPr lang="en-US" sz="2800" b="1" i="1" dirty="0">
                <a:solidFill>
                  <a:srgbClr val="0070C0"/>
                </a:solidFill>
                <a:effectLst>
                  <a:outerShdw blurRad="38100" dist="38100" dir="2700000" algn="tl">
                    <a:srgbClr val="000000">
                      <a:alpha val="43137"/>
                    </a:srgbClr>
                  </a:outerShdw>
                </a:effectLst>
                <a:latin typeface="Segoe Print" panose="02000600000000000000" pitchFamily="2" charset="0"/>
                <a:hlinkClick r:id="rId7">
                  <a:extLst>
                    <a:ext uri="{A12FA001-AC4F-418D-AE19-62706E023703}">
                      <ahyp:hlinkClr xmlns:ahyp="http://schemas.microsoft.com/office/drawing/2018/hyperlinkcolor" val="tx"/>
                    </a:ext>
                  </a:extLst>
                </a:hlinkClick>
              </a:rPr>
              <a:t>www.sorubak.com</a:t>
            </a:r>
            <a:endParaRPr lang="en-US" sz="2400" b="1" i="1" dirty="0">
              <a:solidFill>
                <a:srgbClr val="0070C0"/>
              </a:solidFill>
              <a:effectLst>
                <a:outerShdw blurRad="38100" dist="38100" dir="2700000" algn="tl">
                  <a:srgbClr val="000000">
                    <a:alpha val="43137"/>
                  </a:srgbClr>
                </a:outerShdw>
              </a:effectLst>
              <a:latin typeface="Segoe Print" panose="02000600000000000000" pitchFamily="2" charset="0"/>
            </a:endParaRPr>
          </a:p>
        </p:txBody>
      </p:sp>
    </p:spTree>
    <p:extLst>
      <p:ext uri="{BB962C8B-B14F-4D97-AF65-F5344CB8AC3E}">
        <p14:creationId xmlns:p14="http://schemas.microsoft.com/office/powerpoint/2010/main" val="1609149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11166319" y="6303009"/>
            <a:ext cx="515767" cy="515767"/>
          </a:xfrm>
          <a:prstGeom prst="rect">
            <a:avLst/>
          </a:prstGeom>
        </p:spPr>
      </p:pic>
      <p:sp>
        <p:nvSpPr>
          <p:cNvPr id="10" name="Metin kutusu 9">
            <a:extLst>
              <a:ext uri="{FF2B5EF4-FFF2-40B4-BE49-F238E27FC236}">
                <a16:creationId xmlns:a16="http://schemas.microsoft.com/office/drawing/2014/main" id="{056B4BA1-AC78-46FB-8ACE-CF7EDB84E875}"/>
              </a:ext>
            </a:extLst>
          </p:cNvPr>
          <p:cNvSpPr txBox="1"/>
          <p:nvPr/>
        </p:nvSpPr>
        <p:spPr>
          <a:xfrm>
            <a:off x="3246960" y="6239467"/>
            <a:ext cx="5419725" cy="523220"/>
          </a:xfrm>
          <a:prstGeom prst="rect">
            <a:avLst/>
          </a:prstGeom>
          <a:solidFill>
            <a:srgbClr val="FF0000"/>
          </a:solidFill>
        </p:spPr>
        <p:txBody>
          <a:bodyPr wrap="square" rtlCol="0">
            <a:spAutoFit/>
          </a:bodyPr>
          <a:lstStyle/>
          <a:p>
            <a:r>
              <a:rPr lang="tr-TR" sz="2800" b="1" dirty="0">
                <a:latin typeface="ALFABET98" panose="00000400000000000000" pitchFamily="2" charset="0"/>
              </a:rPr>
              <a:t>Türkçe Ders Kitabı – Sayfa 216</a:t>
            </a:r>
          </a:p>
        </p:txBody>
      </p:sp>
      <p:sp>
        <p:nvSpPr>
          <p:cNvPr id="11" name="Metin kutusu 10">
            <a:extLst>
              <a:ext uri="{FF2B5EF4-FFF2-40B4-BE49-F238E27FC236}">
                <a16:creationId xmlns:a16="http://schemas.microsoft.com/office/drawing/2014/main" id="{16F5BC85-615A-4F19-A350-10C9DB59E478}"/>
              </a:ext>
            </a:extLst>
          </p:cNvPr>
          <p:cNvSpPr txBox="1"/>
          <p:nvPr/>
        </p:nvSpPr>
        <p:spPr>
          <a:xfrm>
            <a:off x="0" y="380085"/>
            <a:ext cx="12191999" cy="646331"/>
          </a:xfrm>
          <a:prstGeom prst="rect">
            <a:avLst/>
          </a:prstGeom>
          <a:noFill/>
        </p:spPr>
        <p:txBody>
          <a:bodyPr wrap="square">
            <a:spAutoFit/>
          </a:bodyPr>
          <a:lstStyle/>
          <a:p>
            <a:pPr algn="ctr"/>
            <a:r>
              <a:rPr lang="tr-TR" sz="3600" b="1" i="0" u="none" strike="noStrike" baseline="0" dirty="0">
                <a:solidFill>
                  <a:srgbClr val="E60000"/>
                </a:solidFill>
                <a:latin typeface="ALFABET98" panose="00000400000000000000" pitchFamily="2" charset="0"/>
              </a:rPr>
              <a:t>SÖZCÜKLER</a:t>
            </a:r>
          </a:p>
        </p:txBody>
      </p:sp>
      <p:pic>
        <p:nvPicPr>
          <p:cNvPr id="9" name="Resim 8">
            <a:hlinkClick r:id="rId8"/>
            <a:extLst>
              <a:ext uri="{FF2B5EF4-FFF2-40B4-BE49-F238E27FC236}">
                <a16:creationId xmlns:a16="http://schemas.microsoft.com/office/drawing/2014/main" id="{AC94A2DE-C891-4048-B878-A34F5A01FC34}"/>
              </a:ext>
            </a:extLst>
          </p:cNvPr>
          <p:cNvPicPr>
            <a:picLocks noChangeAspect="1"/>
          </p:cNvPicPr>
          <p:nvPr/>
        </p:nvPicPr>
        <p:blipFill>
          <a:blip r:embed="rId9"/>
          <a:stretch>
            <a:fillRect/>
          </a:stretch>
        </p:blipFill>
        <p:spPr>
          <a:xfrm>
            <a:off x="4313123" y="1123527"/>
            <a:ext cx="3532450" cy="460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84139463"/>
      </p:ext>
    </p:extLst>
  </p:cSld>
  <p:clrMapOvr>
    <a:masterClrMapping/>
  </p:clrMapOvr>
  <p:transition spd="slow">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sp>
        <p:nvSpPr>
          <p:cNvPr id="9" name="Metin kutusu 8">
            <a:extLst>
              <a:ext uri="{FF2B5EF4-FFF2-40B4-BE49-F238E27FC236}">
                <a16:creationId xmlns:a16="http://schemas.microsoft.com/office/drawing/2014/main" id="{14C41CA1-E803-4E59-8A29-35F56A4AA1E2}"/>
              </a:ext>
            </a:extLst>
          </p:cNvPr>
          <p:cNvSpPr txBox="1"/>
          <p:nvPr/>
        </p:nvSpPr>
        <p:spPr>
          <a:xfrm>
            <a:off x="846992" y="2876365"/>
            <a:ext cx="10498015" cy="1815882"/>
          </a:xfrm>
          <a:prstGeom prst="rect">
            <a:avLst/>
          </a:prstGeom>
          <a:noFill/>
        </p:spPr>
        <p:txBody>
          <a:bodyPr wrap="square" rtlCol="0">
            <a:spAutoFit/>
          </a:bodyPr>
          <a:lstStyle/>
          <a:p>
            <a:r>
              <a:rPr lang="tr-TR" sz="2800" b="1" dirty="0">
                <a:solidFill>
                  <a:srgbClr val="FF0000"/>
                </a:solidFill>
                <a:latin typeface="ALFABET98" panose="00000400000000000000" pitchFamily="2" charset="0"/>
              </a:rPr>
              <a:t>1- Günümüzde en önemli olan şey iletişimdir. Doğru iletişim insan hayatına yön verir. Konuşurken seçeceğimiz dile önem verirsek, kelimeleri doğru kullanırsak doğru iletişim kurar, derdimizi doğru anlatabiliriz.</a:t>
            </a:r>
            <a:endParaRPr lang="tr-TR" dirty="0"/>
          </a:p>
        </p:txBody>
      </p:sp>
      <p:sp>
        <p:nvSpPr>
          <p:cNvPr id="10" name="Metin kutusu 9">
            <a:extLst>
              <a:ext uri="{FF2B5EF4-FFF2-40B4-BE49-F238E27FC236}">
                <a16:creationId xmlns:a16="http://schemas.microsoft.com/office/drawing/2014/main" id="{8646D658-0469-4E6E-9162-0D8969FEEB74}"/>
              </a:ext>
            </a:extLst>
          </p:cNvPr>
          <p:cNvSpPr txBox="1"/>
          <p:nvPr/>
        </p:nvSpPr>
        <p:spPr>
          <a:xfrm>
            <a:off x="878887" y="4663053"/>
            <a:ext cx="10498015" cy="1384995"/>
          </a:xfrm>
          <a:prstGeom prst="rect">
            <a:avLst/>
          </a:prstGeom>
          <a:noFill/>
        </p:spPr>
        <p:txBody>
          <a:bodyPr wrap="square" rtlCol="0">
            <a:spAutoFit/>
          </a:bodyPr>
          <a:lstStyle/>
          <a:p>
            <a:r>
              <a:rPr lang="tr-TR" sz="2800" b="1" dirty="0">
                <a:solidFill>
                  <a:srgbClr val="FF0000"/>
                </a:solidFill>
                <a:latin typeface="ALFABET98" panose="00000400000000000000" pitchFamily="2" charset="0"/>
              </a:rPr>
              <a:t>2 – Bir milleti millet yapan değerli şeyleri başında dil gelmektedir. Bir toplumun dili bozulursa bilin ki toplum da bozulacaktır. Toplum diliyle üretir, konuşur, iletişim kurar ve gelişir. Yani beyin gibidir.  </a:t>
            </a:r>
            <a:endParaRPr lang="tr-TR" dirty="0"/>
          </a:p>
        </p:txBody>
      </p:sp>
      <p:pic>
        <p:nvPicPr>
          <p:cNvPr id="8" name="Resim 7" descr="metin içeren bir resim&#10;&#10;Açıklama otomatik olarak oluşturuldu">
            <a:extLst>
              <a:ext uri="{FF2B5EF4-FFF2-40B4-BE49-F238E27FC236}">
                <a16:creationId xmlns:a16="http://schemas.microsoft.com/office/drawing/2014/main" id="{411C6285-78CA-438A-96CB-6F1B39CCA75E}"/>
              </a:ext>
            </a:extLst>
          </p:cNvPr>
          <p:cNvPicPr>
            <a:picLocks noChangeAspect="1"/>
          </p:cNvPicPr>
          <p:nvPr/>
        </p:nvPicPr>
        <p:blipFill>
          <a:blip r:embed="rId7"/>
          <a:stretch>
            <a:fillRect/>
          </a:stretch>
        </p:blipFill>
        <p:spPr>
          <a:xfrm>
            <a:off x="574044" y="207406"/>
            <a:ext cx="10802858" cy="22672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0486889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C02C7B47-DF2D-46D9-9584-5C83FCA86F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1">
            <a:extLst>
              <a:ext uri="{FF2B5EF4-FFF2-40B4-BE49-F238E27FC236}">
                <a16:creationId xmlns:a16="http://schemas.microsoft.com/office/drawing/2014/main" id="{348541E3-A59C-41D3-85D2-70F0E0E9B6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96" y="804672"/>
            <a:ext cx="10579608" cy="5248656"/>
          </a:xfrm>
          <a:prstGeom prst="rect">
            <a:avLst/>
          </a:prstGeom>
          <a:solidFill>
            <a:srgbClr val="FFFFFF"/>
          </a:solidFill>
          <a:ln w="2540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Resim 7">
            <a:extLst>
              <a:ext uri="{FF2B5EF4-FFF2-40B4-BE49-F238E27FC236}">
                <a16:creationId xmlns:a16="http://schemas.microsoft.com/office/drawing/2014/main" id="{CD33664A-1DEC-4E85-98E0-22887D298858}"/>
              </a:ext>
            </a:extLst>
          </p:cNvPr>
          <p:cNvPicPr>
            <a:picLocks noChangeAspect="1"/>
          </p:cNvPicPr>
          <p:nvPr/>
        </p:nvPicPr>
        <p:blipFill>
          <a:blip r:embed="rId2"/>
          <a:stretch>
            <a:fillRect/>
          </a:stretch>
        </p:blipFill>
        <p:spPr>
          <a:xfrm>
            <a:off x="1127929" y="3119926"/>
            <a:ext cx="9936142" cy="618147"/>
          </a:xfrm>
          <a:prstGeom prst="rect">
            <a:avLst/>
          </a:prstGeom>
        </p:spPr>
      </p:pic>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11166319" y="6303009"/>
            <a:ext cx="515767" cy="515767"/>
          </a:xfrm>
          <a:prstGeom prst="rect">
            <a:avLst/>
          </a:prstGeom>
        </p:spPr>
      </p:pic>
    </p:spTree>
    <p:extLst>
      <p:ext uri="{BB962C8B-B14F-4D97-AF65-F5344CB8AC3E}">
        <p14:creationId xmlns:p14="http://schemas.microsoft.com/office/powerpoint/2010/main" val="5061378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Resim 13">
            <a:extLst>
              <a:ext uri="{FF2B5EF4-FFF2-40B4-BE49-F238E27FC236}">
                <a16:creationId xmlns:a16="http://schemas.microsoft.com/office/drawing/2014/main" id="{14189912-7205-450D-9E13-384AD88E3913}"/>
              </a:ext>
            </a:extLst>
          </p:cNvPr>
          <p:cNvPicPr>
            <a:picLocks noChangeAspect="1"/>
          </p:cNvPicPr>
          <p:nvPr/>
        </p:nvPicPr>
        <p:blipFill>
          <a:blip r:embed="rId3"/>
          <a:stretch>
            <a:fillRect/>
          </a:stretch>
        </p:blipFill>
        <p:spPr>
          <a:xfrm>
            <a:off x="982930" y="1123527"/>
            <a:ext cx="2520522" cy="460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1" name="Straight Connector 20">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16560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12" name="Resim 11">
            <a:hlinkClick r:id="rId4"/>
            <a:extLst>
              <a:ext uri="{FF2B5EF4-FFF2-40B4-BE49-F238E27FC236}">
                <a16:creationId xmlns:a16="http://schemas.microsoft.com/office/drawing/2014/main" id="{D3C8D4CA-AA89-4CDF-B5C6-AC947A928150}"/>
              </a:ext>
            </a:extLst>
          </p:cNvPr>
          <p:cNvPicPr>
            <a:picLocks noChangeAspect="1"/>
          </p:cNvPicPr>
          <p:nvPr/>
        </p:nvPicPr>
        <p:blipFill>
          <a:blip r:embed="rId5"/>
          <a:stretch>
            <a:fillRect/>
          </a:stretch>
        </p:blipFill>
        <p:spPr>
          <a:xfrm>
            <a:off x="4313123" y="1123527"/>
            <a:ext cx="3532450" cy="460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3" name="Straight Connector 22">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99592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16" name="Resim 15">
            <a:extLst>
              <a:ext uri="{FF2B5EF4-FFF2-40B4-BE49-F238E27FC236}">
                <a16:creationId xmlns:a16="http://schemas.microsoft.com/office/drawing/2014/main" id="{5B7DCC6D-ED85-4EB0-BF04-B42BD1B924FD}"/>
              </a:ext>
            </a:extLst>
          </p:cNvPr>
          <p:cNvPicPr>
            <a:picLocks noChangeAspect="1"/>
          </p:cNvPicPr>
          <p:nvPr/>
        </p:nvPicPr>
        <p:blipFill>
          <a:blip r:embed="rId6"/>
          <a:stretch>
            <a:fillRect/>
          </a:stretch>
        </p:blipFill>
        <p:spPr>
          <a:xfrm>
            <a:off x="8204411" y="1123528"/>
            <a:ext cx="3432969" cy="460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0800000">
            <a:off x="11166319" y="6303009"/>
            <a:ext cx="515767" cy="515767"/>
          </a:xfrm>
          <a:prstGeom prst="rect">
            <a:avLst/>
          </a:prstGeom>
        </p:spPr>
      </p:pic>
    </p:spTree>
    <p:extLst>
      <p:ext uri="{BB962C8B-B14F-4D97-AF65-F5344CB8AC3E}">
        <p14:creationId xmlns:p14="http://schemas.microsoft.com/office/powerpoint/2010/main" val="8847702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pic>
        <p:nvPicPr>
          <p:cNvPr id="3" name="Resim 2" descr="metin içeren bir resim&#10;&#10;Açıklama otomatik olarak oluşturuldu">
            <a:extLst>
              <a:ext uri="{FF2B5EF4-FFF2-40B4-BE49-F238E27FC236}">
                <a16:creationId xmlns:a16="http://schemas.microsoft.com/office/drawing/2014/main" id="{5C5D3F6C-1591-4E16-8956-FB015BB52E8C}"/>
              </a:ext>
            </a:extLst>
          </p:cNvPr>
          <p:cNvPicPr>
            <a:picLocks noChangeAspect="1"/>
          </p:cNvPicPr>
          <p:nvPr/>
        </p:nvPicPr>
        <p:blipFill>
          <a:blip r:embed="rId7"/>
          <a:stretch>
            <a:fillRect/>
          </a:stretch>
        </p:blipFill>
        <p:spPr>
          <a:xfrm>
            <a:off x="643270" y="290711"/>
            <a:ext cx="10905460" cy="58249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231389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71700451-E782-472F-8032-E4BB55AB8E39}"/>
              </a:ext>
            </a:extLst>
          </p:cNvPr>
          <p:cNvPicPr>
            <a:picLocks noChangeAspect="1"/>
          </p:cNvPicPr>
          <p:nvPr/>
        </p:nvPicPr>
        <p:blipFill>
          <a:blip r:embed="rId7"/>
          <a:stretch>
            <a:fillRect/>
          </a:stretch>
        </p:blipFill>
        <p:spPr>
          <a:xfrm>
            <a:off x="1821224" y="100135"/>
            <a:ext cx="7944212" cy="29814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Resim 8">
            <a:extLst>
              <a:ext uri="{FF2B5EF4-FFF2-40B4-BE49-F238E27FC236}">
                <a16:creationId xmlns:a16="http://schemas.microsoft.com/office/drawing/2014/main" id="{7CB9EAE1-6A6B-4D47-A990-2F8BC0129FE4}"/>
              </a:ext>
            </a:extLst>
          </p:cNvPr>
          <p:cNvPicPr>
            <a:picLocks noChangeAspect="1"/>
          </p:cNvPicPr>
          <p:nvPr/>
        </p:nvPicPr>
        <p:blipFill>
          <a:blip r:embed="rId8"/>
          <a:stretch>
            <a:fillRect/>
          </a:stretch>
        </p:blipFill>
        <p:spPr>
          <a:xfrm>
            <a:off x="1821225" y="3215936"/>
            <a:ext cx="8006356" cy="9787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Resim 10">
            <a:extLst>
              <a:ext uri="{FF2B5EF4-FFF2-40B4-BE49-F238E27FC236}">
                <a16:creationId xmlns:a16="http://schemas.microsoft.com/office/drawing/2014/main" id="{417E359A-045E-4C6E-8998-EC6345EF1C00}"/>
              </a:ext>
            </a:extLst>
          </p:cNvPr>
          <p:cNvPicPr>
            <a:picLocks noChangeAspect="1"/>
          </p:cNvPicPr>
          <p:nvPr/>
        </p:nvPicPr>
        <p:blipFill>
          <a:blip r:embed="rId9"/>
          <a:stretch>
            <a:fillRect/>
          </a:stretch>
        </p:blipFill>
        <p:spPr>
          <a:xfrm>
            <a:off x="1821224" y="4329072"/>
            <a:ext cx="8006356" cy="1107900"/>
          </a:xfrm>
          <a:prstGeom prst="rect">
            <a:avLst/>
          </a:prstGeom>
          <a:solidFill>
            <a:srgbClr val="F1F6E3"/>
          </a:solidFill>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Resim 12">
            <a:extLst>
              <a:ext uri="{FF2B5EF4-FFF2-40B4-BE49-F238E27FC236}">
                <a16:creationId xmlns:a16="http://schemas.microsoft.com/office/drawing/2014/main" id="{BE44BC51-4B38-43C2-8450-015DC4D51744}"/>
              </a:ext>
            </a:extLst>
          </p:cNvPr>
          <p:cNvPicPr>
            <a:picLocks noChangeAspect="1"/>
          </p:cNvPicPr>
          <p:nvPr/>
        </p:nvPicPr>
        <p:blipFill>
          <a:blip r:embed="rId10"/>
          <a:stretch>
            <a:fillRect/>
          </a:stretch>
        </p:blipFill>
        <p:spPr>
          <a:xfrm>
            <a:off x="1820170" y="5571314"/>
            <a:ext cx="8006356" cy="11794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Metin kutusu 13">
            <a:extLst>
              <a:ext uri="{FF2B5EF4-FFF2-40B4-BE49-F238E27FC236}">
                <a16:creationId xmlns:a16="http://schemas.microsoft.com/office/drawing/2014/main" id="{9D6063C9-E69A-40CC-A9D1-04A96DB0BE06}"/>
              </a:ext>
            </a:extLst>
          </p:cNvPr>
          <p:cNvSpPr txBox="1"/>
          <p:nvPr/>
        </p:nvSpPr>
        <p:spPr>
          <a:xfrm>
            <a:off x="2760520" y="3293944"/>
            <a:ext cx="7019721" cy="369332"/>
          </a:xfrm>
          <a:prstGeom prst="rect">
            <a:avLst/>
          </a:prstGeom>
          <a:solidFill>
            <a:srgbClr val="EDF4F9"/>
          </a:solidFill>
        </p:spPr>
        <p:txBody>
          <a:bodyPr wrap="square" rtlCol="0">
            <a:spAutoFit/>
          </a:bodyPr>
          <a:lstStyle/>
          <a:p>
            <a:r>
              <a:rPr lang="tr-TR" b="1" dirty="0">
                <a:solidFill>
                  <a:srgbClr val="FF0000"/>
                </a:solidFill>
                <a:latin typeface="ALFABET98" panose="00000400000000000000" pitchFamily="2" charset="0"/>
              </a:rPr>
              <a:t> Tahminim: </a:t>
            </a:r>
            <a:r>
              <a:rPr lang="tr-TR" b="1" dirty="0">
                <a:solidFill>
                  <a:srgbClr val="002060"/>
                </a:solidFill>
                <a:latin typeface="ALFABET98" panose="00000400000000000000" pitchFamily="2" charset="0"/>
              </a:rPr>
              <a:t>Bir şeyi toplamak, kökünden sökmek. </a:t>
            </a:r>
            <a:endParaRPr lang="tr-TR" sz="1200" dirty="0">
              <a:solidFill>
                <a:srgbClr val="002060"/>
              </a:solidFill>
            </a:endParaRPr>
          </a:p>
        </p:txBody>
      </p:sp>
      <p:sp>
        <p:nvSpPr>
          <p:cNvPr id="18" name="Metin kutusu 17">
            <a:extLst>
              <a:ext uri="{FF2B5EF4-FFF2-40B4-BE49-F238E27FC236}">
                <a16:creationId xmlns:a16="http://schemas.microsoft.com/office/drawing/2014/main" id="{DCAC0F6A-B18B-4462-B3EF-80C175452F77}"/>
              </a:ext>
            </a:extLst>
          </p:cNvPr>
          <p:cNvSpPr txBox="1"/>
          <p:nvPr/>
        </p:nvSpPr>
        <p:spPr>
          <a:xfrm>
            <a:off x="1820170" y="3612952"/>
            <a:ext cx="7975679" cy="369332"/>
          </a:xfrm>
          <a:prstGeom prst="rect">
            <a:avLst/>
          </a:prstGeom>
          <a:solidFill>
            <a:srgbClr val="EDF4F9"/>
          </a:solidFill>
        </p:spPr>
        <p:txBody>
          <a:bodyPr wrap="square" rtlCol="0">
            <a:spAutoFit/>
          </a:bodyPr>
          <a:lstStyle/>
          <a:p>
            <a:r>
              <a:rPr lang="tr-TR" b="1" dirty="0">
                <a:solidFill>
                  <a:srgbClr val="FF0000"/>
                </a:solidFill>
                <a:latin typeface="ALFABET98" panose="00000400000000000000" pitchFamily="2" charset="0"/>
              </a:rPr>
              <a:t> Sözlük Anlamı: </a:t>
            </a:r>
            <a:r>
              <a:rPr lang="tr-TR" b="1" dirty="0">
                <a:solidFill>
                  <a:srgbClr val="002060"/>
                </a:solidFill>
                <a:latin typeface="ALFABET98" panose="00000400000000000000" pitchFamily="2" charset="0"/>
              </a:rPr>
              <a:t>Belli bir biçim vererek kesmek.</a:t>
            </a:r>
            <a:endParaRPr lang="tr-TR" sz="1200" dirty="0">
              <a:solidFill>
                <a:srgbClr val="002060"/>
              </a:solidFill>
            </a:endParaRPr>
          </a:p>
        </p:txBody>
      </p:sp>
      <p:sp>
        <p:nvSpPr>
          <p:cNvPr id="19" name="Metin kutusu 18">
            <a:extLst>
              <a:ext uri="{FF2B5EF4-FFF2-40B4-BE49-F238E27FC236}">
                <a16:creationId xmlns:a16="http://schemas.microsoft.com/office/drawing/2014/main" id="{35B763D7-C7CA-4761-91DE-A9A1E10CC7F9}"/>
              </a:ext>
            </a:extLst>
          </p:cNvPr>
          <p:cNvSpPr txBox="1"/>
          <p:nvPr/>
        </p:nvSpPr>
        <p:spPr>
          <a:xfrm>
            <a:off x="2799601" y="4351520"/>
            <a:ext cx="6965835" cy="369332"/>
          </a:xfrm>
          <a:prstGeom prst="rect">
            <a:avLst/>
          </a:prstGeom>
          <a:solidFill>
            <a:srgbClr val="F1F6E3"/>
          </a:solidFill>
        </p:spPr>
        <p:txBody>
          <a:bodyPr wrap="square" rtlCol="0">
            <a:spAutoFit/>
          </a:bodyPr>
          <a:lstStyle/>
          <a:p>
            <a:r>
              <a:rPr lang="tr-TR" b="1" dirty="0">
                <a:solidFill>
                  <a:srgbClr val="FF0000"/>
                </a:solidFill>
                <a:latin typeface="ALFABET98" panose="00000400000000000000" pitchFamily="2" charset="0"/>
              </a:rPr>
              <a:t> Tahminim: </a:t>
            </a:r>
            <a:r>
              <a:rPr lang="tr-TR" b="1" dirty="0">
                <a:solidFill>
                  <a:srgbClr val="002060"/>
                </a:solidFill>
                <a:latin typeface="ALFABET98" panose="00000400000000000000" pitchFamily="2" charset="0"/>
              </a:rPr>
              <a:t>Yuvarlak olan</a:t>
            </a:r>
            <a:endParaRPr lang="tr-TR" sz="1200" dirty="0">
              <a:solidFill>
                <a:srgbClr val="002060"/>
              </a:solidFill>
            </a:endParaRPr>
          </a:p>
        </p:txBody>
      </p:sp>
      <p:sp>
        <p:nvSpPr>
          <p:cNvPr id="21" name="Metin kutusu 20">
            <a:extLst>
              <a:ext uri="{FF2B5EF4-FFF2-40B4-BE49-F238E27FC236}">
                <a16:creationId xmlns:a16="http://schemas.microsoft.com/office/drawing/2014/main" id="{5D29F9AD-3B79-4CBF-92E4-47886F333871}"/>
              </a:ext>
            </a:extLst>
          </p:cNvPr>
          <p:cNvSpPr txBox="1"/>
          <p:nvPr/>
        </p:nvSpPr>
        <p:spPr>
          <a:xfrm>
            <a:off x="2848650" y="5653891"/>
            <a:ext cx="6916786" cy="369332"/>
          </a:xfrm>
          <a:prstGeom prst="rect">
            <a:avLst/>
          </a:prstGeom>
          <a:solidFill>
            <a:srgbClr val="FEF0DE"/>
          </a:solidFill>
        </p:spPr>
        <p:txBody>
          <a:bodyPr wrap="square" rtlCol="0">
            <a:spAutoFit/>
          </a:bodyPr>
          <a:lstStyle/>
          <a:p>
            <a:r>
              <a:rPr lang="tr-TR" b="1" dirty="0">
                <a:solidFill>
                  <a:srgbClr val="FF0000"/>
                </a:solidFill>
                <a:latin typeface="ALFABET98" panose="00000400000000000000" pitchFamily="2" charset="0"/>
              </a:rPr>
              <a:t> Tahminim: </a:t>
            </a:r>
            <a:r>
              <a:rPr lang="tr-TR" b="1" dirty="0">
                <a:solidFill>
                  <a:srgbClr val="002060"/>
                </a:solidFill>
                <a:latin typeface="ALFABET98" panose="00000400000000000000" pitchFamily="2" charset="0"/>
              </a:rPr>
              <a:t>Bir çiçek adı.</a:t>
            </a:r>
            <a:endParaRPr lang="tr-TR" sz="1200" dirty="0">
              <a:solidFill>
                <a:srgbClr val="002060"/>
              </a:solidFill>
            </a:endParaRPr>
          </a:p>
        </p:txBody>
      </p:sp>
      <p:sp>
        <p:nvSpPr>
          <p:cNvPr id="23" name="Metin kutusu 22">
            <a:extLst>
              <a:ext uri="{FF2B5EF4-FFF2-40B4-BE49-F238E27FC236}">
                <a16:creationId xmlns:a16="http://schemas.microsoft.com/office/drawing/2014/main" id="{E6FB8951-532C-4D45-85BA-CA0582C74E83}"/>
              </a:ext>
            </a:extLst>
          </p:cNvPr>
          <p:cNvSpPr txBox="1"/>
          <p:nvPr/>
        </p:nvSpPr>
        <p:spPr>
          <a:xfrm>
            <a:off x="1835508" y="4682824"/>
            <a:ext cx="7975679" cy="646331"/>
          </a:xfrm>
          <a:prstGeom prst="rect">
            <a:avLst/>
          </a:prstGeom>
          <a:solidFill>
            <a:srgbClr val="F1F6E3"/>
          </a:solidFill>
        </p:spPr>
        <p:txBody>
          <a:bodyPr wrap="square" rtlCol="0">
            <a:spAutoFit/>
          </a:bodyPr>
          <a:lstStyle/>
          <a:p>
            <a:r>
              <a:rPr lang="tr-TR" b="1" dirty="0">
                <a:solidFill>
                  <a:srgbClr val="FF0000"/>
                </a:solidFill>
                <a:latin typeface="ALFABET98" panose="00000400000000000000" pitchFamily="2" charset="0"/>
              </a:rPr>
              <a:t> Sözlük Anlamı: </a:t>
            </a:r>
            <a:r>
              <a:rPr lang="tr-TR" b="1" dirty="0">
                <a:solidFill>
                  <a:srgbClr val="002060"/>
                </a:solidFill>
                <a:latin typeface="ALFABET98" panose="00000400000000000000" pitchFamily="2" charset="0"/>
              </a:rPr>
              <a:t>Merkez denilen sabit bir noktadan aynı uzaklık ve düzlemdeki noktalar kümesinin oluşturduğu kapalı eğri.</a:t>
            </a:r>
            <a:endParaRPr lang="tr-TR" sz="1200" dirty="0">
              <a:solidFill>
                <a:srgbClr val="002060"/>
              </a:solidFill>
            </a:endParaRPr>
          </a:p>
        </p:txBody>
      </p:sp>
      <p:sp>
        <p:nvSpPr>
          <p:cNvPr id="24" name="Metin kutusu 23">
            <a:extLst>
              <a:ext uri="{FF2B5EF4-FFF2-40B4-BE49-F238E27FC236}">
                <a16:creationId xmlns:a16="http://schemas.microsoft.com/office/drawing/2014/main" id="{4A999A8D-F0B2-409F-BC49-3C707460A487}"/>
              </a:ext>
            </a:extLst>
          </p:cNvPr>
          <p:cNvSpPr txBox="1"/>
          <p:nvPr/>
        </p:nvSpPr>
        <p:spPr>
          <a:xfrm>
            <a:off x="1859316" y="5977595"/>
            <a:ext cx="7897386" cy="646331"/>
          </a:xfrm>
          <a:prstGeom prst="rect">
            <a:avLst/>
          </a:prstGeom>
          <a:solidFill>
            <a:srgbClr val="FEF0DE"/>
          </a:solidFill>
        </p:spPr>
        <p:txBody>
          <a:bodyPr wrap="square" rtlCol="0">
            <a:spAutoFit/>
          </a:bodyPr>
          <a:lstStyle/>
          <a:p>
            <a:r>
              <a:rPr lang="tr-TR" b="1" dirty="0">
                <a:solidFill>
                  <a:srgbClr val="FF0000"/>
                </a:solidFill>
                <a:latin typeface="ALFABET98" panose="00000400000000000000" pitchFamily="2" charset="0"/>
              </a:rPr>
              <a:t> Sözlük Anlamı: </a:t>
            </a:r>
            <a:r>
              <a:rPr lang="tr-TR" b="1" dirty="0">
                <a:solidFill>
                  <a:srgbClr val="002060"/>
                </a:solidFill>
                <a:latin typeface="ALFABET98" panose="00000400000000000000" pitchFamily="2" charset="0"/>
              </a:rPr>
              <a:t>Zambakgillerden, 90-100 santimetre yüksekliğinde, güzel ve iri çiçekli, çok yıllık bir süs bitkisi</a:t>
            </a:r>
            <a:endParaRPr lang="tr-TR" sz="1200" dirty="0">
              <a:solidFill>
                <a:srgbClr val="002060"/>
              </a:solidFill>
            </a:endParaRPr>
          </a:p>
        </p:txBody>
      </p:sp>
      <p:sp>
        <p:nvSpPr>
          <p:cNvPr id="25" name="Metin kutusu 24">
            <a:extLst>
              <a:ext uri="{FF2B5EF4-FFF2-40B4-BE49-F238E27FC236}">
                <a16:creationId xmlns:a16="http://schemas.microsoft.com/office/drawing/2014/main" id="{0F83D96D-3A84-4A99-9301-C7B758358F91}"/>
              </a:ext>
            </a:extLst>
          </p:cNvPr>
          <p:cNvSpPr txBox="1"/>
          <p:nvPr/>
        </p:nvSpPr>
        <p:spPr>
          <a:xfrm>
            <a:off x="1859317" y="3907295"/>
            <a:ext cx="7975679" cy="369332"/>
          </a:xfrm>
          <a:prstGeom prst="rect">
            <a:avLst/>
          </a:prstGeom>
          <a:solidFill>
            <a:srgbClr val="EDF4F9"/>
          </a:solidFill>
        </p:spPr>
        <p:txBody>
          <a:bodyPr wrap="square" rtlCol="0">
            <a:spAutoFit/>
          </a:bodyPr>
          <a:lstStyle/>
          <a:p>
            <a:r>
              <a:rPr lang="tr-TR" b="1" dirty="0">
                <a:solidFill>
                  <a:srgbClr val="FF0000"/>
                </a:solidFill>
                <a:latin typeface="ALFABET98" panose="00000400000000000000" pitchFamily="2" charset="0"/>
              </a:rPr>
              <a:t>Cümlem:</a:t>
            </a:r>
            <a:endParaRPr lang="tr-TR" sz="1200" dirty="0">
              <a:solidFill>
                <a:srgbClr val="002060"/>
              </a:solidFill>
            </a:endParaRPr>
          </a:p>
        </p:txBody>
      </p:sp>
      <p:sp>
        <p:nvSpPr>
          <p:cNvPr id="26" name="Metin kutusu 25">
            <a:extLst>
              <a:ext uri="{FF2B5EF4-FFF2-40B4-BE49-F238E27FC236}">
                <a16:creationId xmlns:a16="http://schemas.microsoft.com/office/drawing/2014/main" id="{5B03F6FF-963C-489B-82C6-9072A7080122}"/>
              </a:ext>
            </a:extLst>
          </p:cNvPr>
          <p:cNvSpPr txBox="1"/>
          <p:nvPr/>
        </p:nvSpPr>
        <p:spPr>
          <a:xfrm>
            <a:off x="1819115" y="5277055"/>
            <a:ext cx="8015881" cy="369332"/>
          </a:xfrm>
          <a:prstGeom prst="rect">
            <a:avLst/>
          </a:prstGeom>
          <a:solidFill>
            <a:srgbClr val="F1F6E3"/>
          </a:solidFill>
        </p:spPr>
        <p:txBody>
          <a:bodyPr wrap="square" rtlCol="0">
            <a:spAutoFit/>
          </a:bodyPr>
          <a:lstStyle/>
          <a:p>
            <a:r>
              <a:rPr lang="tr-TR" b="1" dirty="0">
                <a:solidFill>
                  <a:srgbClr val="FF0000"/>
                </a:solidFill>
                <a:latin typeface="ALFABET98" panose="00000400000000000000" pitchFamily="2" charset="0"/>
              </a:rPr>
              <a:t>Cümlem:</a:t>
            </a:r>
            <a:endParaRPr lang="tr-TR" sz="1200" dirty="0">
              <a:solidFill>
                <a:srgbClr val="002060"/>
              </a:solidFill>
            </a:endParaRPr>
          </a:p>
        </p:txBody>
      </p:sp>
      <p:sp>
        <p:nvSpPr>
          <p:cNvPr id="27" name="Metin kutusu 26">
            <a:extLst>
              <a:ext uri="{FF2B5EF4-FFF2-40B4-BE49-F238E27FC236}">
                <a16:creationId xmlns:a16="http://schemas.microsoft.com/office/drawing/2014/main" id="{28372F46-A8B1-4CAD-B69D-122952962556}"/>
              </a:ext>
            </a:extLst>
          </p:cNvPr>
          <p:cNvSpPr txBox="1"/>
          <p:nvPr/>
        </p:nvSpPr>
        <p:spPr>
          <a:xfrm>
            <a:off x="1819115" y="6515738"/>
            <a:ext cx="8015881" cy="369332"/>
          </a:xfrm>
          <a:prstGeom prst="rect">
            <a:avLst/>
          </a:prstGeom>
          <a:solidFill>
            <a:srgbClr val="F1F6E3"/>
          </a:solidFill>
        </p:spPr>
        <p:txBody>
          <a:bodyPr wrap="square" rtlCol="0">
            <a:spAutoFit/>
          </a:bodyPr>
          <a:lstStyle/>
          <a:p>
            <a:r>
              <a:rPr lang="tr-TR" b="1" dirty="0">
                <a:solidFill>
                  <a:srgbClr val="FF0000"/>
                </a:solidFill>
                <a:latin typeface="ALFABET98" panose="00000400000000000000" pitchFamily="2" charset="0"/>
              </a:rPr>
              <a:t>Cümlem:</a:t>
            </a:r>
            <a:endParaRPr lang="tr-TR" sz="1200" dirty="0">
              <a:solidFill>
                <a:srgbClr val="002060"/>
              </a:solidFill>
            </a:endParaRPr>
          </a:p>
        </p:txBody>
      </p:sp>
    </p:spTree>
    <p:extLst>
      <p:ext uri="{BB962C8B-B14F-4D97-AF65-F5344CB8AC3E}">
        <p14:creationId xmlns:p14="http://schemas.microsoft.com/office/powerpoint/2010/main" val="32099370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ircle(in)">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circle(in)">
                                      <p:cBhvr>
                                        <p:cTn id="17" dur="20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ircle(in)">
                                      <p:cBhvr>
                                        <p:cTn id="22" dur="2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ircle(in)">
                                      <p:cBhvr>
                                        <p:cTn id="27" dur="20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circle(in)">
                                      <p:cBhvr>
                                        <p:cTn id="32" dur="20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ircle(in)">
                                      <p:cBhvr>
                                        <p:cTn id="37" dur="20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circle(in)">
                                      <p:cBhvr>
                                        <p:cTn id="42" dur="20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circle(in)">
                                      <p:cBhvr>
                                        <p:cTn id="47"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animBg="1"/>
      <p:bldP spid="19" grpId="0" animBg="1"/>
      <p:bldP spid="21" grpId="0" animBg="1"/>
      <p:bldP spid="23" grpId="0" animBg="1"/>
      <p:bldP spid="24" grpId="0" animBg="1"/>
      <p:bldP spid="25" grpId="0" animBg="1"/>
      <p:bldP spid="26" grpId="0" animBg="1"/>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v1 düz dolguyla">
            <a:hlinkClick r:id="" action="ppaction://hlinkshowjump?jump=firstslide"/>
            <a:extLst>
              <a:ext uri="{FF2B5EF4-FFF2-40B4-BE49-F238E27FC236}">
                <a16:creationId xmlns:a16="http://schemas.microsoft.com/office/drawing/2014/main" id="{FD6AAA36-1A37-403B-BECF-753C768FFF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6251713"/>
            <a:ext cx="606287" cy="606287"/>
          </a:xfrm>
          <a:prstGeom prst="rect">
            <a:avLst/>
          </a:prstGeom>
        </p:spPr>
      </p:pic>
      <p:pic>
        <p:nvPicPr>
          <p:cNvPr id="5" name="Grafik 4" descr="Sol oklu daire düz dolguyla">
            <a:hlinkClick r:id="" action="ppaction://hlinkshowjump?jump=previousslide"/>
            <a:extLst>
              <a:ext uri="{FF2B5EF4-FFF2-40B4-BE49-F238E27FC236}">
                <a16:creationId xmlns:a16="http://schemas.microsoft.com/office/drawing/2014/main" id="{9A5BDA1B-0DF4-472D-BB93-79F3250710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50552" y="6303009"/>
            <a:ext cx="515767" cy="515767"/>
          </a:xfrm>
          <a:prstGeom prst="rect">
            <a:avLst/>
          </a:prstGeom>
        </p:spPr>
      </p:pic>
      <p:pic>
        <p:nvPicPr>
          <p:cNvPr id="6" name="Resim 5">
            <a:hlinkClick r:id="" action="ppaction://hlinkshowjump?jump=lastslide"/>
            <a:extLst>
              <a:ext uri="{FF2B5EF4-FFF2-40B4-BE49-F238E27FC236}">
                <a16:creationId xmlns:a16="http://schemas.microsoft.com/office/drawing/2014/main" id="{3AAE0056-120A-4928-B54F-EFEFEE07F5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82086" y="6342231"/>
            <a:ext cx="420456" cy="420456"/>
          </a:xfrm>
          <a:prstGeom prst="rect">
            <a:avLst/>
          </a:prstGeom>
        </p:spPr>
      </p:pic>
      <p:pic>
        <p:nvPicPr>
          <p:cNvPr id="7" name="Grafik 6" descr="Sol oklu daire düz dolguyla">
            <a:hlinkClick r:id="" action="ppaction://hlinkshowjump?jump=nextslide"/>
            <a:extLst>
              <a:ext uri="{FF2B5EF4-FFF2-40B4-BE49-F238E27FC236}">
                <a16:creationId xmlns:a16="http://schemas.microsoft.com/office/drawing/2014/main" id="{039C0EE9-35DA-46A3-A9CA-A6BF103644F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11166319" y="6303009"/>
            <a:ext cx="515767" cy="515767"/>
          </a:xfrm>
          <a:prstGeom prst="rect">
            <a:avLst/>
          </a:prstGeom>
        </p:spPr>
      </p:pic>
      <p:pic>
        <p:nvPicPr>
          <p:cNvPr id="3" name="Resim 2">
            <a:extLst>
              <a:ext uri="{FF2B5EF4-FFF2-40B4-BE49-F238E27FC236}">
                <a16:creationId xmlns:a16="http://schemas.microsoft.com/office/drawing/2014/main" id="{016F4380-E30D-431B-9AA5-D40EF64EABA9}"/>
              </a:ext>
            </a:extLst>
          </p:cNvPr>
          <p:cNvPicPr>
            <a:picLocks noChangeAspect="1"/>
          </p:cNvPicPr>
          <p:nvPr/>
        </p:nvPicPr>
        <p:blipFill>
          <a:blip r:embed="rId8"/>
          <a:stretch>
            <a:fillRect/>
          </a:stretch>
        </p:blipFill>
        <p:spPr>
          <a:xfrm>
            <a:off x="506069" y="191432"/>
            <a:ext cx="11043780" cy="5053730"/>
          </a:xfrm>
          <a:prstGeom prst="rect">
            <a:avLst/>
          </a:prstGeom>
        </p:spPr>
      </p:pic>
      <p:sp>
        <p:nvSpPr>
          <p:cNvPr id="8" name="Oval 7">
            <a:extLst>
              <a:ext uri="{FF2B5EF4-FFF2-40B4-BE49-F238E27FC236}">
                <a16:creationId xmlns:a16="http://schemas.microsoft.com/office/drawing/2014/main" id="{445B0D60-8FE8-4B8E-98AC-D3C6D6304BFF}"/>
              </a:ext>
            </a:extLst>
          </p:cNvPr>
          <p:cNvSpPr/>
          <p:nvPr/>
        </p:nvSpPr>
        <p:spPr>
          <a:xfrm>
            <a:off x="1077559" y="2142459"/>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1</a:t>
            </a:r>
          </a:p>
        </p:txBody>
      </p:sp>
      <p:sp>
        <p:nvSpPr>
          <p:cNvPr id="9" name="Oval 8">
            <a:extLst>
              <a:ext uri="{FF2B5EF4-FFF2-40B4-BE49-F238E27FC236}">
                <a16:creationId xmlns:a16="http://schemas.microsoft.com/office/drawing/2014/main" id="{1510E823-372B-4369-8E58-A03EEBF1A0B5}"/>
              </a:ext>
            </a:extLst>
          </p:cNvPr>
          <p:cNvSpPr/>
          <p:nvPr/>
        </p:nvSpPr>
        <p:spPr>
          <a:xfrm>
            <a:off x="1077559" y="2571306"/>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2</a:t>
            </a:r>
          </a:p>
        </p:txBody>
      </p:sp>
      <p:sp>
        <p:nvSpPr>
          <p:cNvPr id="10" name="Oval 9">
            <a:extLst>
              <a:ext uri="{FF2B5EF4-FFF2-40B4-BE49-F238E27FC236}">
                <a16:creationId xmlns:a16="http://schemas.microsoft.com/office/drawing/2014/main" id="{F3322C8C-8547-4913-AF7A-EDF2975E9958}"/>
              </a:ext>
            </a:extLst>
          </p:cNvPr>
          <p:cNvSpPr/>
          <p:nvPr/>
        </p:nvSpPr>
        <p:spPr>
          <a:xfrm>
            <a:off x="1072353" y="3000153"/>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3</a:t>
            </a:r>
          </a:p>
        </p:txBody>
      </p:sp>
      <p:sp>
        <p:nvSpPr>
          <p:cNvPr id="11" name="Oval 10">
            <a:extLst>
              <a:ext uri="{FF2B5EF4-FFF2-40B4-BE49-F238E27FC236}">
                <a16:creationId xmlns:a16="http://schemas.microsoft.com/office/drawing/2014/main" id="{46AE0737-AEF3-40F3-B738-007755F541ED}"/>
              </a:ext>
            </a:extLst>
          </p:cNvPr>
          <p:cNvSpPr/>
          <p:nvPr/>
        </p:nvSpPr>
        <p:spPr>
          <a:xfrm>
            <a:off x="1072353" y="3429000"/>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4</a:t>
            </a:r>
          </a:p>
        </p:txBody>
      </p:sp>
      <p:sp>
        <p:nvSpPr>
          <p:cNvPr id="12" name="Oval 11">
            <a:extLst>
              <a:ext uri="{FF2B5EF4-FFF2-40B4-BE49-F238E27FC236}">
                <a16:creationId xmlns:a16="http://schemas.microsoft.com/office/drawing/2014/main" id="{5125BCE0-A02C-4007-A3E1-ECC65329FE3E}"/>
              </a:ext>
            </a:extLst>
          </p:cNvPr>
          <p:cNvSpPr/>
          <p:nvPr/>
        </p:nvSpPr>
        <p:spPr>
          <a:xfrm>
            <a:off x="1072353" y="4288165"/>
            <a:ext cx="290901" cy="28491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latin typeface="ALFABET98" panose="00000400000000000000" pitchFamily="2" charset="0"/>
              </a:rPr>
              <a:t>5</a:t>
            </a:r>
          </a:p>
        </p:txBody>
      </p:sp>
      <p:sp>
        <p:nvSpPr>
          <p:cNvPr id="13" name="Metin kutusu 12">
            <a:extLst>
              <a:ext uri="{FF2B5EF4-FFF2-40B4-BE49-F238E27FC236}">
                <a16:creationId xmlns:a16="http://schemas.microsoft.com/office/drawing/2014/main" id="{7FDBB402-B239-44BF-80C8-96354795E3E8}"/>
              </a:ext>
            </a:extLst>
          </p:cNvPr>
          <p:cNvSpPr txBox="1"/>
          <p:nvPr/>
        </p:nvSpPr>
        <p:spPr>
          <a:xfrm>
            <a:off x="1072353" y="5300717"/>
            <a:ext cx="8924925" cy="461665"/>
          </a:xfrm>
          <a:prstGeom prst="rect">
            <a:avLst/>
          </a:prstGeom>
          <a:noFill/>
        </p:spPr>
        <p:txBody>
          <a:bodyPr wrap="square" rtlCol="0">
            <a:spAutoFit/>
          </a:bodyPr>
          <a:lstStyle/>
          <a:p>
            <a:r>
              <a:rPr lang="tr-TR" sz="2400" b="1" dirty="0">
                <a:solidFill>
                  <a:srgbClr val="FF0000"/>
                </a:solidFill>
                <a:latin typeface="ALFABET98" panose="00000400000000000000" pitchFamily="2" charset="0"/>
              </a:rPr>
              <a:t>1- Çocuklara şiiri sevdiren, sözcüklerdir.</a:t>
            </a:r>
          </a:p>
        </p:txBody>
      </p:sp>
    </p:spTree>
    <p:extLst>
      <p:ext uri="{BB962C8B-B14F-4D97-AF65-F5344CB8AC3E}">
        <p14:creationId xmlns:p14="http://schemas.microsoft.com/office/powerpoint/2010/main" val="10827984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8"/>
                                        </p:tgtEl>
                                        <p:attrNameLst>
                                          <p:attrName>style.color</p:attrName>
                                        </p:attrNameLst>
                                      </p:cBhvr>
                                      <p:to>
                                        <p:clrVal>
                                          <a:schemeClr val="accent2"/>
                                        </p:clrVal>
                                      </p:to>
                                    </p:set>
                                    <p:set>
                                      <p:cBhvr>
                                        <p:cTn id="7" dur="500" fill="hold"/>
                                        <p:tgtEl>
                                          <p:spTgt spid="8"/>
                                        </p:tgtEl>
                                        <p:attrNameLst>
                                          <p:attrName>fillcolor</p:attrName>
                                        </p:attrNameLst>
                                      </p:cBhvr>
                                      <p:to>
                                        <p:clrVal>
                                          <a:schemeClr val="accent2"/>
                                        </p:clrVal>
                                      </p:to>
                                    </p:set>
                                    <p:set>
                                      <p:cBhvr>
                                        <p:cTn id="8" dur="500" fill="hold"/>
                                        <p:tgtEl>
                                          <p:spTgt spid="8"/>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circle(in)">
                                      <p:cBhvr>
                                        <p:cTn id="13" dur="2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ırpma">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Paket">
  <a:themeElements>
    <a:clrScheme name="Paket">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ke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ket">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3.xml><?xml version="1.0" encoding="utf-8"?>
<a:theme xmlns:a="http://schemas.openxmlformats.org/drawingml/2006/main" name="Paket">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71C241A9-A460-4AD1-916F-25308628A5BC}"/>
    </a:ext>
  </a:extLst>
</a:theme>
</file>

<file path=ppt/theme/theme4.xml><?xml version="1.0" encoding="utf-8"?>
<a:theme xmlns:a="http://schemas.openxmlformats.org/drawingml/2006/main" name="Ağ Gözü">
  <a:themeElements>
    <a:clrScheme name="Ağ Gözü">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Ağ Gözü">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ğ Gözü">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5.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docProps/app.xml><?xml version="1.0" encoding="utf-8"?>
<Properties xmlns="http://schemas.openxmlformats.org/officeDocument/2006/extended-properties" xmlns:vt="http://schemas.openxmlformats.org/officeDocument/2006/docPropsVTypes">
  <TotalTime>739</TotalTime>
  <Words>678</Words>
  <Application>Microsoft Office PowerPoint</Application>
  <PresentationFormat>Geniş ekran</PresentationFormat>
  <Paragraphs>100</Paragraphs>
  <Slides>20</Slides>
  <Notes>5</Notes>
  <HiddenSlides>0</HiddenSlides>
  <MMClips>0</MMClips>
  <ScaleCrop>false</ScaleCrop>
  <HeadingPairs>
    <vt:vector size="6" baseType="variant">
      <vt:variant>
        <vt:lpstr>Kullanılan Yazı Tipleri</vt:lpstr>
      </vt:variant>
      <vt:variant>
        <vt:i4>9</vt:i4>
      </vt:variant>
      <vt:variant>
        <vt:lpstr>Tema</vt:lpstr>
      </vt:variant>
      <vt:variant>
        <vt:i4>4</vt:i4>
      </vt:variant>
      <vt:variant>
        <vt:lpstr>Slayt Başlıkları</vt:lpstr>
      </vt:variant>
      <vt:variant>
        <vt:i4>20</vt:i4>
      </vt:variant>
    </vt:vector>
  </HeadingPairs>
  <TitlesOfParts>
    <vt:vector size="33" baseType="lpstr">
      <vt:lpstr>akaDylan Open</vt:lpstr>
      <vt:lpstr>ALFABET98</vt:lpstr>
      <vt:lpstr>Algerian</vt:lpstr>
      <vt:lpstr>Arial</vt:lpstr>
      <vt:lpstr>Calibri</vt:lpstr>
      <vt:lpstr>Century Gothic</vt:lpstr>
      <vt:lpstr>Franklin Gothic Book</vt:lpstr>
      <vt:lpstr>Gill Sans MT</vt:lpstr>
      <vt:lpstr>Segoe Print</vt:lpstr>
      <vt:lpstr>Kırpma</vt:lpstr>
      <vt:lpstr>Paket</vt:lpstr>
      <vt:lpstr>Paket</vt:lpstr>
      <vt:lpstr>Ağ Gözü</vt:lpstr>
      <vt:lpstr>TürkÇe-4</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TürkÇe-4</dc:title>
  <dc:creator>MURAT</dc:creator>
  <cp:lastModifiedBy>SERKAN DEMİR</cp:lastModifiedBy>
  <cp:revision>73</cp:revision>
  <dcterms:created xsi:type="dcterms:W3CDTF">2021-03-11T18:21:43Z</dcterms:created>
  <dcterms:modified xsi:type="dcterms:W3CDTF">2022-02-15T10:30:04Z</dcterms:modified>
</cp:coreProperties>
</file>