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9144000" cy="5143500"/>
  <p:embeddedFontLst>
    <p:embeddedFont>
      <p:font typeface="Averia Serif Libre" panose="020B0604020202020204" charset="0"/>
      <p:regular r:id="rId18"/>
    </p:embeddedFont>
    <p:embeddedFont>
      <p:font typeface="ChunkFive" panose="020B0604020202020204" charset="0"/>
      <p:regular r:id="rId19"/>
    </p:embeddedFont>
    <p:embeddedFont>
      <p:font typeface="Josefin Sans" pitchFamily="2" charset="-94"/>
      <p:regular r:id="rId20"/>
      <p:bold r:id="rId21"/>
    </p:embeddedFont>
    <p:embeddedFont>
      <p:font typeface="Josefin Sans-demi_bold" panose="020B0604020202020204" charset="-94"/>
      <p:regular r:id="rId22"/>
    </p:embeddedFont>
    <p:embeddedFont>
      <p:font typeface="Knewave" panose="020B0604020202020204" charset="-94"/>
      <p:regular r:id="rId23"/>
    </p:embeddedFont>
    <p:embeddedFont>
      <p:font typeface="Lobster" panose="020B0604020202020204" charset="0"/>
      <p:regular r:id="rId24"/>
    </p:embeddedFont>
    <p:embeddedFont>
      <p:font typeface="Monoton" panose="020B0604020202020204" charset="0"/>
      <p:regular r:id="rId25"/>
    </p:embeddedFont>
    <p:embeddedFont>
      <p:font typeface="Overlock SC" panose="020B0604020202020204" charset="0"/>
      <p:regular r:id="rId26"/>
      <p:bold r:id="rId27"/>
    </p:embeddedFont>
    <p:embeddedFont>
      <p:font typeface="Pacifico" panose="020B0604020202020204" charset="0"/>
      <p:regular r:id="rId28"/>
    </p:embeddedFont>
    <p:embeddedFont>
      <p:font typeface="Patua One" panose="020B0604020202020204" charset="0"/>
      <p:regular r:id="rId29"/>
    </p:embeddedFont>
    <p:embeddedFont>
      <p:font typeface="Redressed" panose="020B0604020202020204" charset="0"/>
      <p:regular r:id="rId30"/>
    </p:embeddedFont>
  </p:embeddedFontLst>
  <p:custDataLst>
    <p:tags r:id="rId31"/>
  </p:custDataLst>
  <p:defaultTextStyle>
    <a:defPPr>
      <a:defRPr lang="en-US"/>
    </a:defPPr>
    <a:lvl1pPr marL="0" lvl="0" algn="l" rtl="0">
      <a:defRPr lang="en-US" sz="1800" dirty="0">
        <a:solidFill>
          <a:schemeClr val="tx1"/>
        </a:solidFill>
        <a:latin typeface="+mn-lt"/>
      </a:defRPr>
    </a:lvl1pPr>
    <a:lvl2pPr marL="457200" lvl="1" algn="l" rtl="0">
      <a:defRPr lang="en-US" sz="1800" dirty="0">
        <a:solidFill>
          <a:schemeClr val="tx1"/>
        </a:solidFill>
        <a:latin typeface="+mn-lt"/>
      </a:defRPr>
    </a:lvl2pPr>
    <a:lvl3pPr marL="914400" lvl="2" algn="l" rtl="0">
      <a:defRPr lang="en-US" sz="1800" dirty="0">
        <a:solidFill>
          <a:schemeClr val="tx1"/>
        </a:solidFill>
        <a:latin typeface="+mn-lt"/>
      </a:defRPr>
    </a:lvl3pPr>
    <a:lvl4pPr marL="1371600" lvl="3" algn="l" rtl="0">
      <a:defRPr lang="en-US" sz="1800" dirty="0">
        <a:solidFill>
          <a:schemeClr val="tx1"/>
        </a:solidFill>
        <a:latin typeface="+mn-lt"/>
      </a:defRPr>
    </a:lvl4pPr>
    <a:lvl5pPr marL="1828800" lvl="4" algn="l" rtl="0">
      <a:defRPr lang="en-US" sz="1800" dirty="0">
        <a:solidFill>
          <a:schemeClr val="tx1"/>
        </a:solidFill>
        <a:latin typeface="+mn-lt"/>
      </a:defRPr>
    </a:lvl5pPr>
    <a:lvl6pPr marL="2286000" lvl="5" algn="l" rtl="0">
      <a:defRPr lang="en-US" sz="1800" dirty="0">
        <a:solidFill>
          <a:schemeClr val="tx1"/>
        </a:solidFill>
        <a:latin typeface="+mn-lt"/>
      </a:defRPr>
    </a:lvl6pPr>
    <a:lvl7pPr marL="2743200" lvl="6" algn="l" rtl="0">
      <a:defRPr lang="en-US" sz="1800" dirty="0">
        <a:solidFill>
          <a:schemeClr val="tx1"/>
        </a:solidFill>
        <a:latin typeface="+mn-lt"/>
      </a:defRPr>
    </a:lvl7pPr>
    <a:lvl8pPr marL="3200400" lvl="7" algn="l" rtl="0">
      <a:defRPr lang="en-US" sz="1800" dirty="0">
        <a:solidFill>
          <a:schemeClr val="tx1"/>
        </a:solidFill>
        <a:latin typeface="+mn-lt"/>
      </a:defRPr>
    </a:lvl8pPr>
    <a:lvl9pPr marL="3657600" lvl="8" algn="l" rtl="0">
      <a:defRPr lang="en-US" sz="1800" dirty="0">
        <a:solidFill>
          <a:schemeClr val="tx1"/>
        </a:solidFill>
        <a:latin typeface="+mn-lt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969" autoAdjust="0"/>
  </p:normalViewPr>
  <p:slideViewPr>
    <p:cSldViewPr>
      <p:cViewPr varScale="1">
        <p:scale>
          <a:sx n="85" d="100"/>
          <a:sy n="85" d="100"/>
        </p:scale>
        <p:origin x="94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65459-4C01-9248-BDAA-F28591FAF6F5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327042-6B61-B148-8485-8BBBFAA13D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21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27042-6B61-B148-8485-8BBBFAA13D2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844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27042-6B61-B148-8485-8BBBFAA13D2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600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27042-6B61-B148-8485-8BBBFAA13D2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588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27042-6B61-B148-8485-8BBBFAA13D2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023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327042-6B61-B148-8485-8BBBFAA13D2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694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EE2F39D5-34B8-4B12-BAE5-A06E3560354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E191869-0551-4452-8177-4970B83172B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BEB69534-0216-495C-8041-3336B8F7306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347A275-8747-4F2A-9F66-C663B1F2B3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8875" y="295275"/>
            <a:ext cx="4289931" cy="4548187"/>
          </a:xfrm>
          <a:prstGeom prst="rect">
            <a:avLst/>
          </a:prstGeom>
          <a:noFill/>
        </p:spPr>
      </p:pic>
      <p:sp>
        <p:nvSpPr>
          <p:cNvPr id="4" name="Dikdörtgen 3">
            <a:extLst>
              <a:ext uri="{6E877A7E-36DC-49CD-8C35-66BE769D401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1DEF98A-9B2D-4B13-BAEF-F5DC0F0BFD71}"/>
              </a:ext>
            </a:extLst>
          </p:cNvPr>
          <p:cNvSpPr/>
          <p:nvPr/>
        </p:nvSpPr>
        <p:spPr>
          <a:xfrm>
            <a:off x="2257543" y="118568"/>
            <a:ext cx="4553029" cy="5022560"/>
          </a:xfrm>
          <a:prstGeom prst="rect">
            <a:avLst/>
          </a:prstGeom>
          <a:gradFill rotWithShape="1">
            <a:gsLst>
              <a:gs pos="48458">
                <a:schemeClr val="bg1">
                  <a:alpha val="0"/>
                </a:schemeClr>
              </a:gs>
              <a:gs pos="0">
                <a:schemeClr val="accent1">
                  <a:alpha val="13999"/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Resim 4">
            <a:extLst>
              <a:ext uri="{FF8F2358-66F6-4D89-AF68-0318614F8C8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87C2B6C-D3CB-4417-AA99-182F444B142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2000"/>
          </a:blip>
          <a:stretch>
            <a:fillRect/>
          </a:stretch>
        </p:blipFill>
        <p:spPr>
          <a:xfrm>
            <a:off x="0" y="0"/>
            <a:ext cx="3800475" cy="5143500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5196836F-4753-4144-813D-7483F6BC61F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360ECDF-DCE3-4ECD-971D-D33EF2647670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9999"/>
          </a:blip>
          <a:stretch>
            <a:fillRect/>
          </a:stretch>
        </p:blipFill>
        <p:spPr>
          <a:xfrm>
            <a:off x="0" y="0"/>
            <a:ext cx="1752600" cy="5143500"/>
          </a:xfrm>
          <a:prstGeom prst="rect">
            <a:avLst/>
          </a:prstGeom>
          <a:noFill/>
        </p:spPr>
      </p:pic>
      <p:pic>
        <p:nvPicPr>
          <p:cNvPr id="7" name="Resim 6">
            <a:extLst>
              <a:ext uri="{A7ED44F9-0481-4C3B-9F33-8C14D556CB9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856F577-DC8B-4B90-A671-AC60F917E820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9999"/>
          </a:blip>
          <a:stretch>
            <a:fillRect/>
          </a:stretch>
        </p:blipFill>
        <p:spPr>
          <a:xfrm>
            <a:off x="7382238" y="0"/>
            <a:ext cx="1743075" cy="5143500"/>
          </a:xfrm>
          <a:prstGeom prst="rect">
            <a:avLst/>
          </a:prstGeom>
          <a:noFill/>
        </p:spPr>
      </p:pic>
      <p:sp>
        <p:nvSpPr>
          <p:cNvPr id="8" name="Title 1">
            <a:extLst>
              <a:ext uri="{84EA6CA6-907C-4A71-8F3E-63E86ACC0CD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8C7B45B-96DB-4681-A243-3DE840E48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523" y="1256825"/>
            <a:ext cx="6672954" cy="1525897"/>
          </a:xfrm>
          <a:prstGeom prst="rect">
            <a:avLst/>
          </a:prstGeom>
          <a:noFill/>
        </p:spPr>
        <p:txBody>
          <a:bodyPr rtlCol="0"/>
          <a:lstStyle>
            <a:lvl1pPr lvl="0" algn="ctr">
              <a:defRPr lang="en-US" sz="4400" b="1" dirty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ubtitle 2">
            <a:extLst>
              <a:ext uri="{F64A8D78-E485-4B59-A97F-4BBDAA31DF9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E425C8A-2260-431B-80A5-613B05FADC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5523" y="2880682"/>
            <a:ext cx="6672954" cy="28357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buNone/>
              <a:defRPr lang="en-US" sz="1600" i="0" cap="all" baseline="0" dirty="0">
                <a:solidFill>
                  <a:schemeClr val="accent3">
                    <a:lumMod val="60000"/>
                    <a:lumOff val="40000"/>
                  </a:schemeClr>
                </a:solidFill>
                <a:latin typeface="Josefin Sans-demi_bold"/>
              </a:defRPr>
            </a:lvl1pPr>
            <a:lvl2pPr marL="457200" lvl="1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2pPr>
            <a:lvl3pPr marL="914400" lvl="2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3pPr>
            <a:lvl4pPr marL="1371600" lvl="3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4pPr>
            <a:lvl5pPr marL="1828800" lvl="4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5pPr>
            <a:lvl6pPr marL="2286000" lvl="5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6pPr>
            <a:lvl7pPr marL="2743200" lvl="6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7pPr>
            <a:lvl8pPr marL="3200400" lvl="7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8pPr>
            <a:lvl9pPr marL="3657600" lvl="8" indent="0" algn="ctr">
              <a:buNone/>
              <a:defRPr lang="en-US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Slide Number Placeholder 5">
            <a:extLst>
              <a:ext uri="{09CB842A-A723-4112-9D64-CD765D53CC2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C933BA7-880F-4B7F-AB6C-7905DB768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&lt;#&gt;</a:t>
            </a:r>
          </a:p>
        </p:txBody>
      </p:sp>
      <p:sp>
        <p:nvSpPr>
          <p:cNvPr id="11" name="Footer Placeholder 4">
            <a:extLst>
              <a:ext uri="{D4037ED4-0C65-4D0A-ACF1-E14ED46EDAA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4D5932B-0A6E-4468-9DCA-DF1F4E675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Footer</a:t>
            </a:r>
          </a:p>
        </p:txBody>
      </p:sp>
      <p:sp>
        <p:nvSpPr>
          <p:cNvPr id="12" name="Date Placeholder 3">
            <a:extLst>
              <a:ext uri="{95528603-3544-4DB9-86DA-7C71B803C33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B234370-72AF-4975-AACF-7DB8DFBEC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Date</a:t>
            </a:r>
          </a:p>
        </p:txBody>
      </p:sp>
    </p:spTree>
    <p:custDataLst>
      <p:tags r:id="rId1"/>
    </p:custDataLst>
    <p:extLst>
      <p:ext uri="{B524E825-572A-4C56-AF4E-151782ADA05B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Text,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68C5CEEF-392E-47C9-8DEB-3DD33571165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8EDEACA-478E-4D76-87AB-2494702FC23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0" y="0"/>
            <a:ext cx="3800475" cy="5143500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022B7BA6-9DEA-4C1B-9CAA-EC44C7C41AD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CA1DC19-6B18-4126-9AC5-634CD5150BC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pic>
        <p:nvPicPr>
          <p:cNvPr id="4" name="Resim 3">
            <a:extLst>
              <a:ext uri="{52120D01-C746-4F60-93E9-0B007197962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A2CB5DF-A67B-45D9-8E03-71CBBA239E3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6086474" y="1238250"/>
            <a:ext cx="2560974" cy="2588413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2B05511D-840C-4D63-99D7-3DB5F6D0DB4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5E16E7E-C59C-433A-84D0-081C7FA54E2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3248025" y="2181225"/>
            <a:ext cx="2560974" cy="2588413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C0934F7F-05D0-45E4-84EF-1B9351758BB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35DA07D-113B-44AB-A5EA-D89C596DDCC3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5000"/>
          </a:blip>
          <a:stretch>
            <a:fillRect/>
          </a:stretch>
        </p:blipFill>
        <p:spPr>
          <a:xfrm>
            <a:off x="466725" y="1123950"/>
            <a:ext cx="2560974" cy="2588413"/>
          </a:xfrm>
          <a:prstGeom prst="rect">
            <a:avLst/>
          </a:prstGeom>
          <a:noFill/>
        </p:spPr>
      </p:pic>
      <p:sp>
        <p:nvSpPr>
          <p:cNvPr id="7" name="Picture Placeholder 2">
            <a:extLst>
              <a:ext uri="{06322815-CC71-491A-A2AD-58F7FEFB120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B9E839D-97B5-42DD-9F6F-3D4C361F67C2}"/>
              </a:ext>
            </a:extLst>
          </p:cNvPr>
          <p:cNvSpPr>
            <a:spLocks noGrp="1" noChangeAspect="1"/>
          </p:cNvSpPr>
          <p:nvPr>
            <p:ph type="pic"/>
          </p:nvPr>
        </p:nvSpPr>
        <p:spPr>
          <a:xfrm>
            <a:off x="704850" y="1371600"/>
            <a:ext cx="2095500" cy="2095500"/>
          </a:xfrm>
          <a:prstGeom prst="ellipse">
            <a:avLst/>
          </a:prstGeom>
          <a:solidFill>
            <a:schemeClr val="tx2">
              <a:alpha val="10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2">
            <a:extLst>
              <a:ext uri="{3FB91BE3-E148-4E97-B45B-D0AD1CE9350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7E235B0-5B3B-4716-AF12-1AA2D1A46933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3486150" y="2428875"/>
            <a:ext cx="2095500" cy="2095500"/>
          </a:xfrm>
          <a:prstGeom prst="ellipse">
            <a:avLst/>
          </a:prstGeom>
          <a:solidFill>
            <a:schemeClr val="tx2">
              <a:alpha val="10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9" name="Picture Placeholder 2">
            <a:extLst>
              <a:ext uri="{002D1DBA-244E-4BD7-A8C3-119BDB29C46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54C2DC0-B56A-4ED4-A843-86B2A7CFDE36}"/>
              </a:ext>
            </a:extLst>
          </p:cNvPr>
          <p:cNvSpPr>
            <a:spLocks noGrp="1" noChangeAspect="1"/>
          </p:cNvSpPr>
          <p:nvPr>
            <p:ph type="pic" idx="2"/>
          </p:nvPr>
        </p:nvSpPr>
        <p:spPr>
          <a:xfrm>
            <a:off x="6286500" y="1524000"/>
            <a:ext cx="2095500" cy="2095500"/>
          </a:xfrm>
          <a:prstGeom prst="ellipse">
            <a:avLst/>
          </a:prstGeom>
          <a:solidFill>
            <a:schemeClr val="tx2">
              <a:alpha val="10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Content Placeholder 2">
            <a:extLst>
              <a:ext uri="{EE8B4278-3E35-496E-897C-18CEFFB8AE1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4F5426A-CBC4-45FE-9156-68BABBC5A8F7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609600" y="3838575"/>
            <a:ext cx="2286000" cy="571500"/>
          </a:xfrm>
          <a:prstGeom prst="rect">
            <a:avLst/>
          </a:prstGeom>
        </p:spPr>
        <p:txBody>
          <a:bodyPr vert="horz" rtlCol="0" anchor="t">
            <a:normAutofit/>
          </a:bodyPr>
          <a:lstStyle>
            <a:lvl1pPr marL="0" lvl="0" indent="0" algn="ctr">
              <a:lnSpc>
                <a:spcPct val="100000"/>
              </a:lnSpc>
              <a:buFont typeface="Arial"/>
              <a:buNone/>
              <a:defRPr lang="en-US" sz="1400" dirty="0">
                <a:solidFill>
                  <a:schemeClr val="bg1"/>
                </a:solidFill>
                <a:latin typeface="+mn-lt"/>
              </a:defRPr>
            </a:lvl1pPr>
            <a:lvl2pPr lvl="1">
              <a:lnSpc>
                <a:spcPct val="129999"/>
              </a:lnSpc>
              <a:defRPr lang="en-US" sz="1000" dirty="0">
                <a:solidFill>
                  <a:schemeClr val="bg1">
                    <a:lumMod val="65000"/>
                  </a:schemeClr>
                </a:solidFill>
                <a:latin typeface="+mn-lt"/>
              </a:defRPr>
            </a:lvl2pPr>
            <a:lvl3pPr lvl="2">
              <a:lnSpc>
                <a:spcPts val="1200"/>
              </a:lnSpc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3pPr>
            <a:lvl4pPr lvl="3">
              <a:lnSpc>
                <a:spcPts val="1200"/>
              </a:lnSpc>
              <a:defRPr lang="en-US" sz="1050" i="0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4pPr>
            <a:lvl5pPr lvl="4">
              <a:lnSpc>
                <a:spcPts val="1200"/>
              </a:lnSpc>
              <a:buFont typeface="Arial"/>
              <a:buChar char="»"/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Date Placeholder 1">
            <a:extLst>
              <a:ext uri="{00B24A6B-74C4-43B5-8D6B-359BE0605DB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8DFC97A-9918-4A62-BC78-B6F5C563A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  <p:sp>
        <p:nvSpPr>
          <p:cNvPr id="12" name="Footer Placeholder 3">
            <a:extLst>
              <a:ext uri="{93032FFF-98B7-4392-AE22-F79A2D96682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11E4232-672A-401D-B88A-602182460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3" name="Slide Number Placeholder 4">
            <a:extLst>
              <a:ext uri="{CECF33B6-16F4-48FC-A4B5-F2A31A050FC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0A825BB-78CD-4623-87D0-E67F86C3A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4" name="Content Placeholder 2">
            <a:extLst>
              <a:ext uri="{B92DD964-8336-4F5D-BA26-9BD3144A868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1863783-6863-4C16-AB51-D86BD9EA567A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3390900" y="1636244"/>
            <a:ext cx="2286000" cy="553399"/>
          </a:xfrm>
          <a:prstGeom prst="rect">
            <a:avLst/>
          </a:prstGeom>
        </p:spPr>
        <p:txBody>
          <a:bodyPr vert="horz" rtlCol="0" anchor="b">
            <a:normAutofit/>
          </a:bodyPr>
          <a:lstStyle>
            <a:lvl1pPr marL="0" lvl="0" indent="0" algn="ctr">
              <a:lnSpc>
                <a:spcPct val="100000"/>
              </a:lnSpc>
              <a:buFont typeface="Arial"/>
              <a:buNone/>
              <a:defRPr lang="en-US" sz="1400" dirty="0">
                <a:solidFill>
                  <a:schemeClr val="bg1"/>
                </a:solidFill>
                <a:latin typeface="+mn-lt"/>
              </a:defRPr>
            </a:lvl1pPr>
            <a:lvl2pPr lvl="1">
              <a:lnSpc>
                <a:spcPct val="129999"/>
              </a:lnSpc>
              <a:defRPr lang="en-US" sz="1000" dirty="0">
                <a:solidFill>
                  <a:schemeClr val="bg1">
                    <a:lumMod val="65000"/>
                  </a:schemeClr>
                </a:solidFill>
                <a:latin typeface="+mn-lt"/>
              </a:defRPr>
            </a:lvl2pPr>
            <a:lvl3pPr lvl="2">
              <a:lnSpc>
                <a:spcPts val="1200"/>
              </a:lnSpc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3pPr>
            <a:lvl4pPr lvl="3">
              <a:lnSpc>
                <a:spcPts val="1200"/>
              </a:lnSpc>
              <a:defRPr lang="en-US" sz="1050" i="0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4pPr>
            <a:lvl5pPr lvl="4">
              <a:lnSpc>
                <a:spcPts val="1200"/>
              </a:lnSpc>
              <a:buFont typeface="Arial"/>
              <a:buChar char="»"/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Content Placeholder 2">
            <a:extLst>
              <a:ext uri="{B49B9647-EEB3-45B3-9908-29CB66C392E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87F0FB5-A294-40C2-8B3F-2812C0B28024}"/>
              </a:ext>
            </a:extLst>
          </p:cNvPr>
          <p:cNvSpPr>
            <a:spLocks noGrp="1"/>
          </p:cNvSpPr>
          <p:nvPr>
            <p:ph type="body" idx="5"/>
          </p:nvPr>
        </p:nvSpPr>
        <p:spPr>
          <a:xfrm>
            <a:off x="6311803" y="3838575"/>
            <a:ext cx="2286000" cy="571500"/>
          </a:xfrm>
          <a:prstGeom prst="rect">
            <a:avLst/>
          </a:prstGeom>
        </p:spPr>
        <p:txBody>
          <a:bodyPr vert="horz" rtlCol="0" anchor="t">
            <a:normAutofit/>
          </a:bodyPr>
          <a:lstStyle>
            <a:lvl1pPr marL="0" lvl="0" indent="0" algn="ctr">
              <a:lnSpc>
                <a:spcPct val="100000"/>
              </a:lnSpc>
              <a:buFont typeface="Arial"/>
              <a:buNone/>
              <a:defRPr lang="en-US" sz="1400" dirty="0">
                <a:solidFill>
                  <a:schemeClr val="bg1"/>
                </a:solidFill>
                <a:latin typeface="+mn-lt"/>
              </a:defRPr>
            </a:lvl1pPr>
            <a:lvl2pPr lvl="1">
              <a:lnSpc>
                <a:spcPct val="129999"/>
              </a:lnSpc>
              <a:defRPr lang="en-US" sz="1000" dirty="0">
                <a:solidFill>
                  <a:schemeClr val="bg1">
                    <a:lumMod val="65000"/>
                  </a:schemeClr>
                </a:solidFill>
                <a:latin typeface="+mn-lt"/>
              </a:defRPr>
            </a:lvl2pPr>
            <a:lvl3pPr lvl="2">
              <a:lnSpc>
                <a:spcPts val="1200"/>
              </a:lnSpc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3pPr>
            <a:lvl4pPr lvl="3">
              <a:lnSpc>
                <a:spcPts val="1200"/>
              </a:lnSpc>
              <a:defRPr lang="en-US" sz="1050" i="0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4pPr>
            <a:lvl5pPr lvl="4">
              <a:lnSpc>
                <a:spcPts val="1200"/>
              </a:lnSpc>
              <a:buFont typeface="Arial"/>
              <a:buChar char="»"/>
              <a:defRPr lang="en-US" sz="1050" i="1" dirty="0">
                <a:solidFill>
                  <a:schemeClr val="tx2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itle 1">
            <a:extLst>
              <a:ext uri="{A9659314-21D6-4834-8E9A-EEE9063A282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1AF52FA-14CB-4CFD-A0F5-4F715F3FDC0E}"/>
              </a:ext>
            </a:extLst>
          </p:cNvPr>
          <p:cNvSpPr>
            <a:spLocks noGrp="1"/>
          </p:cNvSpPr>
          <p:nvPr>
            <p:ph type="title" idx="6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7" name="Resim 16">
            <a:extLst>
              <a:ext uri="{397FB674-6AF9-43D0-8172-56E35D610E8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C5067F4-2DD7-40C0-8E35-00D35DF12EC8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9999"/>
          </a:blip>
          <a:stretch>
            <a:fillRect/>
          </a:stretch>
        </p:blipFill>
        <p:spPr>
          <a:xfrm>
            <a:off x="-9162" y="-9162"/>
            <a:ext cx="1752600" cy="5143500"/>
          </a:xfrm>
          <a:prstGeom prst="rect">
            <a:avLst/>
          </a:prstGeom>
          <a:noFill/>
        </p:spPr>
      </p:pic>
      <p:pic>
        <p:nvPicPr>
          <p:cNvPr id="18" name="Resim 17">
            <a:extLst>
              <a:ext uri="{3C28386C-33C6-40EA-A9BF-7BA0AD4DE0C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E30730C-FF59-4169-9DC5-DD828238E777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9999"/>
          </a:blip>
          <a:stretch>
            <a:fillRect/>
          </a:stretch>
        </p:blipFill>
        <p:spPr>
          <a:xfrm>
            <a:off x="7382238" y="-9162"/>
            <a:ext cx="1743075" cy="5143500"/>
          </a:xfrm>
          <a:prstGeom prst="rect">
            <a:avLst/>
          </a:prstGeom>
          <a:noFill/>
          <a:ln w="28575" cap="flat">
            <a:noFill/>
            <a:prstDash val="solid"/>
            <a:round/>
          </a:ln>
        </p:spPr>
      </p:pic>
    </p:spTree>
    <p:custDataLst>
      <p:tags r:id="rId1"/>
    </p:custDataLst>
    <p:extLst>
      <p:ext uri="{D92FCBAD-6C5D-4B26-B3AD-39E2E29BA5AE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21DD032D-DD6B-4BD6-8147-D894EF13355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E82EAAF-1E29-425C-97B8-38D35243F88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0" y="0"/>
            <a:ext cx="3800475" cy="5143500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F20471E5-6C14-4751-8639-48F5350BA3F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418A5BD-DD90-45A5-B795-4ECEA356140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247650" y="1133475"/>
            <a:ext cx="2089163" cy="2078524"/>
          </a:xfrm>
          <a:prstGeom prst="rect">
            <a:avLst/>
          </a:prstGeom>
          <a:noFill/>
        </p:spPr>
      </p:pic>
      <p:pic>
        <p:nvPicPr>
          <p:cNvPr id="4" name="Resim 3">
            <a:extLst>
              <a:ext uri="{511CBAAB-8CBD-49FE-84D2-293D041464F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D8A529E-590A-4A80-9873-9C63F125F23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4219575" y="1085850"/>
            <a:ext cx="2089163" cy="2078524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CEA8640C-DBD3-40BE-876B-B910AB29AD5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909657F-A545-4E96-9DF9-6C0A81943C2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2257425" y="2466975"/>
            <a:ext cx="2089163" cy="2078524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CBEEEDBC-8ABB-41FC-9A93-AE10AE50766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7A4A546-2C80-4807-B989-76AA8FCE3071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4999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pic>
        <p:nvPicPr>
          <p:cNvPr id="7" name="Resim 6">
            <a:extLst>
              <a:ext uri="{75E6513F-9177-4E4F-807A-CD5798C7B1E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8CABEA0-49ED-4A8A-9620-8DB4C819061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6505574" y="1895475"/>
            <a:ext cx="2089163" cy="2078524"/>
          </a:xfrm>
          <a:prstGeom prst="rect">
            <a:avLst/>
          </a:prstGeom>
          <a:noFill/>
        </p:spPr>
      </p:pic>
      <p:pic>
        <p:nvPicPr>
          <p:cNvPr id="8" name="Resim 7">
            <a:extLst>
              <a:ext uri="{B51773DE-9B92-4A00-BFE1-2704A59A0F9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0019D8E-F6AC-49BE-84A8-B322EF5B62FA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60000"/>
          </a:blip>
          <a:stretch>
            <a:fillRect/>
          </a:stretch>
        </p:blipFill>
        <p:spPr>
          <a:xfrm>
            <a:off x="-9162" y="-9162"/>
            <a:ext cx="1752600" cy="5143500"/>
          </a:xfrm>
          <a:prstGeom prst="rect">
            <a:avLst/>
          </a:prstGeom>
          <a:noFill/>
        </p:spPr>
      </p:pic>
      <p:pic>
        <p:nvPicPr>
          <p:cNvPr id="9" name="Resim 8">
            <a:extLst>
              <a:ext uri="{72F38E2E-2E84-4EC1-A87B-825521C08F6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7A7B32B-D25E-46BE-8C76-694D0851CA1A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60000"/>
          </a:blip>
          <a:stretch>
            <a:fillRect/>
          </a:stretch>
        </p:blipFill>
        <p:spPr>
          <a:xfrm>
            <a:off x="7382238" y="-9162"/>
            <a:ext cx="1743075" cy="5143500"/>
          </a:xfrm>
          <a:prstGeom prst="rect">
            <a:avLst/>
          </a:prstGeom>
          <a:noFill/>
        </p:spPr>
      </p:pic>
      <p:sp>
        <p:nvSpPr>
          <p:cNvPr id="10" name="Title 1">
            <a:extLst>
              <a:ext uri="{D7AF0AE2-F0F3-4AB0-B712-A82DD1F28C7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1490104-FC82-41D5-8C93-4E979A980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2">
            <a:extLst>
              <a:ext uri="{ED0C7354-A1E4-46C4-932F-7FCD6FB6A25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D9D3808-607D-4776-9974-CBA5FD8FCA5D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438150" y="1314450"/>
            <a:ext cx="1714500" cy="1714500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2" name="Picture Placeholder 2">
            <a:extLst>
              <a:ext uri="{5E495631-FFAB-4DD5-8A4D-EAA28CF9BBE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ED68B60-A66C-42E1-AF01-0FA9638C2D10}"/>
              </a:ext>
            </a:extLst>
          </p:cNvPr>
          <p:cNvSpPr>
            <a:spLocks noGrp="1" noChangeAspect="1"/>
          </p:cNvSpPr>
          <p:nvPr>
            <p:ph type="pic" idx="2"/>
          </p:nvPr>
        </p:nvSpPr>
        <p:spPr>
          <a:xfrm>
            <a:off x="2447925" y="2647950"/>
            <a:ext cx="1714500" cy="1714500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2">
            <a:extLst>
              <a:ext uri="{9B234C47-A236-4951-B0AF-1386348B108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899D906-C2E9-4644-B891-3E9187121C6C}"/>
              </a:ext>
            </a:extLst>
          </p:cNvPr>
          <p:cNvSpPr>
            <a:spLocks noGrp="1" noChangeAspect="1"/>
          </p:cNvSpPr>
          <p:nvPr>
            <p:ph type="pic" idx="3"/>
          </p:nvPr>
        </p:nvSpPr>
        <p:spPr>
          <a:xfrm>
            <a:off x="4410075" y="1266825"/>
            <a:ext cx="1714500" cy="1714500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4" name="Picture Placeholder 2">
            <a:extLst>
              <a:ext uri="{CE2FE247-4AB6-4B0B-B611-D94462A640F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915F66C-BF92-4E87-AF63-D2FBE7B6D29E}"/>
              </a:ext>
            </a:extLst>
          </p:cNvPr>
          <p:cNvSpPr>
            <a:spLocks noGrp="1" noChangeAspect="1"/>
          </p:cNvSpPr>
          <p:nvPr>
            <p:ph type="pic" idx="4"/>
          </p:nvPr>
        </p:nvSpPr>
        <p:spPr>
          <a:xfrm>
            <a:off x="6696074" y="2076450"/>
            <a:ext cx="1714500" cy="1714500"/>
          </a:xfrm>
          <a:prstGeom prst="ellipse">
            <a:avLst/>
          </a:prstGeom>
          <a:solidFill>
            <a:schemeClr val="accent1">
              <a:alpha val="11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5" name="Slide Number Placeholder 4">
            <a:extLst>
              <a:ext uri="{A87FBFE1-CE0D-4F97-94F1-8B501DE04E7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EC3B460-7C02-4534-B8A5-21F5F4B01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6" name="Footer Placeholder 3">
            <a:extLst>
              <a:ext uri="{19FE9992-4485-4F3E-9C0C-0D6A8639DEA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E24415F-BC2E-476F-B2D5-8FF22B3C8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7" name="Date Placeholder 1">
            <a:extLst>
              <a:ext uri="{BF3B3ACF-C89C-482B-B95C-6ADC9798C8C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A0FBC75-39E7-4473-A73C-514C85263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custDataLst>
      <p:tags r:id="rId1"/>
    </p:custDataLst>
    <p:extLst>
      <p:ext uri="{76687EE6-0F29-42E1-A338-EAE7EA7D9C1E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kar Sankranti">
    <p:bg>
      <p:bgPr>
        <a:gradFill rotWithShape="1">
          <a:gsLst>
            <a:gs pos="66520">
              <a:srgbClr val="851C07"/>
            </a:gs>
            <a:gs pos="0">
              <a:srgbClr val="B64F0B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EFFE8CEF-E5C4-4D43-BB47-0CE28D6CDC1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851427D-4B08-42AB-81CD-8258BF23C5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0487" y="1062142"/>
            <a:ext cx="2708233" cy="3060239"/>
          </a:xfrm>
          <a:prstGeom prst="rect">
            <a:avLst/>
          </a:prstGeom>
          <a:noFill/>
          <a:ln w="9525" cap="flat">
            <a:noFill/>
            <a:prstDash val="solid"/>
            <a:round/>
          </a:ln>
        </p:spPr>
      </p:pic>
      <p:sp>
        <p:nvSpPr>
          <p:cNvPr id="3" name="Serbest Form 2">
            <a:extLst>
              <a:ext uri="{DDA77A10-B3AB-4E3F-A3DD-F90C7431FA5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3FDC402-1825-44D3-99E7-A8AFD8A1F106}"/>
              </a:ext>
            </a:extLst>
          </p:cNvPr>
          <p:cNvSpPr>
            <a:spLocks noChangeAspect="1"/>
          </p:cNvSpPr>
          <p:nvPr userDrawn="1"/>
        </p:nvSpPr>
        <p:spPr>
          <a:xfrm>
            <a:off x="4659639" y="571500"/>
            <a:ext cx="4006853" cy="4006853"/>
          </a:xfrm>
          <a:custGeom>
            <a:avLst/>
            <a:gdLst/>
            <a:ahLst/>
            <a:cxnLst/>
            <a:rect l="0" t="0" r="r" b="b"/>
            <a:pathLst>
              <a:path w="8648700" h="8648700">
                <a:moveTo>
                  <a:pt x="4534719" y="210373"/>
                </a:moveTo>
                <a:cubicBezTo>
                  <a:pt x="4534719" y="326562"/>
                  <a:pt x="4440527" y="420747"/>
                  <a:pt x="4324350" y="420747"/>
                </a:cubicBezTo>
                <a:cubicBezTo>
                  <a:pt x="4208164" y="420747"/>
                  <a:pt x="4113971" y="326562"/>
                  <a:pt x="4113971" y="210373"/>
                </a:cubicBezTo>
                <a:cubicBezTo>
                  <a:pt x="4113971" y="94190"/>
                  <a:pt x="4208164" y="0"/>
                  <a:pt x="4324350" y="0"/>
                </a:cubicBezTo>
                <a:cubicBezTo>
                  <a:pt x="4440527" y="0"/>
                  <a:pt x="4534719" y="94190"/>
                  <a:pt x="4534719" y="210373"/>
                </a:cubicBezTo>
                <a:close/>
                <a:moveTo>
                  <a:pt x="668787" y="4324350"/>
                </a:moveTo>
                <a:cubicBezTo>
                  <a:pt x="668787" y="2305441"/>
                  <a:pt x="2305441" y="668783"/>
                  <a:pt x="4324350" y="668783"/>
                </a:cubicBezTo>
                <a:cubicBezTo>
                  <a:pt x="6343270" y="668783"/>
                  <a:pt x="7979922" y="2305441"/>
                  <a:pt x="7979922" y="4324350"/>
                </a:cubicBezTo>
                <a:cubicBezTo>
                  <a:pt x="7979922" y="6343260"/>
                  <a:pt x="6343270" y="7979912"/>
                  <a:pt x="4324350" y="7979912"/>
                </a:cubicBezTo>
                <a:cubicBezTo>
                  <a:pt x="2305441" y="7979912"/>
                  <a:pt x="668787" y="6343260"/>
                  <a:pt x="668787" y="4324350"/>
                </a:cubicBezTo>
                <a:close/>
                <a:moveTo>
                  <a:pt x="4324350" y="640208"/>
                </a:moveTo>
                <a:cubicBezTo>
                  <a:pt x="2289658" y="640208"/>
                  <a:pt x="640212" y="2289658"/>
                  <a:pt x="640212" y="4324350"/>
                </a:cubicBezTo>
                <a:cubicBezTo>
                  <a:pt x="640212" y="6359043"/>
                  <a:pt x="2289658" y="8008487"/>
                  <a:pt x="4324350" y="8008487"/>
                </a:cubicBezTo>
                <a:cubicBezTo>
                  <a:pt x="6359043" y="8008487"/>
                  <a:pt x="8008496" y="6359043"/>
                  <a:pt x="8008496" y="4324350"/>
                </a:cubicBezTo>
                <a:cubicBezTo>
                  <a:pt x="8008496" y="2289658"/>
                  <a:pt x="6359043" y="640208"/>
                  <a:pt x="4324350" y="640208"/>
                </a:cubicBezTo>
                <a:close/>
                <a:moveTo>
                  <a:pt x="4324350" y="879156"/>
                </a:moveTo>
                <a:cubicBezTo>
                  <a:pt x="4061136" y="879156"/>
                  <a:pt x="3847767" y="1092527"/>
                  <a:pt x="3847767" y="1355741"/>
                </a:cubicBezTo>
                <a:cubicBezTo>
                  <a:pt x="3847767" y="1618955"/>
                  <a:pt x="4061136" y="1832324"/>
                  <a:pt x="4324350" y="1832324"/>
                </a:cubicBezTo>
                <a:cubicBezTo>
                  <a:pt x="4587564" y="1832324"/>
                  <a:pt x="4800934" y="1618955"/>
                  <a:pt x="4800934" y="1355741"/>
                </a:cubicBezTo>
                <a:cubicBezTo>
                  <a:pt x="4800934" y="1092527"/>
                  <a:pt x="4587564" y="879156"/>
                  <a:pt x="4324350" y="879156"/>
                </a:cubicBezTo>
                <a:close/>
                <a:moveTo>
                  <a:pt x="3819192" y="1355741"/>
                </a:moveTo>
                <a:cubicBezTo>
                  <a:pt x="3819192" y="1140371"/>
                  <a:pt x="3953970" y="956472"/>
                  <a:pt x="4143794" y="883807"/>
                </a:cubicBezTo>
                <a:cubicBezTo>
                  <a:pt x="3646846" y="909465"/>
                  <a:pt x="3177740" y="1040425"/>
                  <a:pt x="2758364" y="1254805"/>
                </a:cubicBezTo>
                <a:cubicBezTo>
                  <a:pt x="2959713" y="1221858"/>
                  <a:pt x="3169463" y="1313717"/>
                  <a:pt x="3277524" y="1500883"/>
                </a:cubicBezTo>
                <a:cubicBezTo>
                  <a:pt x="3389947" y="1695603"/>
                  <a:pt x="3357991" y="1934070"/>
                  <a:pt x="3214878" y="2092319"/>
                </a:cubicBezTo>
                <a:cubicBezTo>
                  <a:pt x="3505648" y="1947501"/>
                  <a:pt x="3828717" y="1857832"/>
                  <a:pt x="4170378" y="1837011"/>
                </a:cubicBezTo>
                <a:cubicBezTo>
                  <a:pt x="3966677" y="1771888"/>
                  <a:pt x="3819192" y="1581045"/>
                  <a:pt x="3819192" y="1355741"/>
                </a:cubicBezTo>
                <a:close/>
                <a:moveTo>
                  <a:pt x="4829509" y="1355741"/>
                </a:moveTo>
                <a:cubicBezTo>
                  <a:pt x="4829509" y="1140371"/>
                  <a:pt x="4694730" y="956472"/>
                  <a:pt x="4504906" y="883807"/>
                </a:cubicBezTo>
                <a:cubicBezTo>
                  <a:pt x="5001864" y="909465"/>
                  <a:pt x="5470970" y="1040425"/>
                  <a:pt x="5890346" y="1254814"/>
                </a:cubicBezTo>
                <a:cubicBezTo>
                  <a:pt x="5688988" y="1221858"/>
                  <a:pt x="5479237" y="1313717"/>
                  <a:pt x="5371167" y="1500883"/>
                </a:cubicBezTo>
                <a:cubicBezTo>
                  <a:pt x="5258753" y="1695603"/>
                  <a:pt x="5290699" y="1934061"/>
                  <a:pt x="5433813" y="2092309"/>
                </a:cubicBezTo>
                <a:cubicBezTo>
                  <a:pt x="5143034" y="1947491"/>
                  <a:pt x="4819974" y="1857832"/>
                  <a:pt x="4478322" y="1837011"/>
                </a:cubicBezTo>
                <a:cubicBezTo>
                  <a:pt x="4682024" y="1771888"/>
                  <a:pt x="4829509" y="1581045"/>
                  <a:pt x="4829509" y="1355741"/>
                </a:cubicBezTo>
                <a:close/>
                <a:moveTo>
                  <a:pt x="6246134" y="2006041"/>
                </a:moveTo>
                <a:cubicBezTo>
                  <a:pt x="6354004" y="1819199"/>
                  <a:pt x="6328953" y="1592085"/>
                  <a:pt x="6200318" y="1434208"/>
                </a:cubicBezTo>
                <a:cubicBezTo>
                  <a:pt x="6605131" y="1697517"/>
                  <a:pt x="6951184" y="2043560"/>
                  <a:pt x="7214492" y="2448382"/>
                </a:cubicBezTo>
                <a:cubicBezTo>
                  <a:pt x="7056616" y="2319738"/>
                  <a:pt x="6829502" y="2294687"/>
                  <a:pt x="6642660" y="2402567"/>
                </a:cubicBezTo>
                <a:cubicBezTo>
                  <a:pt x="6447702" y="2515124"/>
                  <a:pt x="6356147" y="2738000"/>
                  <a:pt x="6401352" y="2946816"/>
                </a:cubicBezTo>
                <a:cubicBezTo>
                  <a:pt x="6217177" y="2669677"/>
                  <a:pt x="5979014" y="2431523"/>
                  <a:pt x="5701875" y="2247348"/>
                </a:cubicBezTo>
                <a:cubicBezTo>
                  <a:pt x="5910691" y="2292544"/>
                  <a:pt x="6133566" y="2200999"/>
                  <a:pt x="6246134" y="2006041"/>
                </a:cubicBezTo>
                <a:close/>
                <a:moveTo>
                  <a:pt x="7147818" y="3277524"/>
                </a:moveTo>
                <a:cubicBezTo>
                  <a:pt x="7334984" y="3169463"/>
                  <a:pt x="7426843" y="2959703"/>
                  <a:pt x="7393886" y="2758345"/>
                </a:cubicBezTo>
                <a:cubicBezTo>
                  <a:pt x="7608275" y="3177721"/>
                  <a:pt x="7739244" y="3646837"/>
                  <a:pt x="7764894" y="4143794"/>
                </a:cubicBezTo>
                <a:cubicBezTo>
                  <a:pt x="7692228" y="3953970"/>
                  <a:pt x="7508329" y="3819192"/>
                  <a:pt x="7292959" y="3819192"/>
                </a:cubicBezTo>
                <a:cubicBezTo>
                  <a:pt x="7067665" y="3819192"/>
                  <a:pt x="6876812" y="3966677"/>
                  <a:pt x="6811699" y="4170378"/>
                </a:cubicBezTo>
                <a:cubicBezTo>
                  <a:pt x="6790868" y="3828726"/>
                  <a:pt x="6701209" y="3505667"/>
                  <a:pt x="6556401" y="3214897"/>
                </a:cubicBezTo>
                <a:cubicBezTo>
                  <a:pt x="6714639" y="3358001"/>
                  <a:pt x="6953088" y="3389947"/>
                  <a:pt x="7147818" y="3277524"/>
                </a:cubicBezTo>
                <a:close/>
                <a:moveTo>
                  <a:pt x="7292959" y="3847767"/>
                </a:moveTo>
                <a:cubicBezTo>
                  <a:pt x="7556174" y="3847767"/>
                  <a:pt x="7769543" y="4061136"/>
                  <a:pt x="7769543" y="4324350"/>
                </a:cubicBezTo>
                <a:cubicBezTo>
                  <a:pt x="7769543" y="4587564"/>
                  <a:pt x="7556174" y="4800934"/>
                  <a:pt x="7292959" y="4800934"/>
                </a:cubicBezTo>
                <a:cubicBezTo>
                  <a:pt x="7029746" y="4800934"/>
                  <a:pt x="6816376" y="4587564"/>
                  <a:pt x="6816376" y="4324350"/>
                </a:cubicBezTo>
                <a:cubicBezTo>
                  <a:pt x="6816376" y="4061136"/>
                  <a:pt x="7029746" y="3847767"/>
                  <a:pt x="7292959" y="3847767"/>
                </a:cubicBezTo>
                <a:close/>
                <a:moveTo>
                  <a:pt x="7393886" y="5890355"/>
                </a:moveTo>
                <a:cubicBezTo>
                  <a:pt x="7608275" y="5470970"/>
                  <a:pt x="7739234" y="5001864"/>
                  <a:pt x="7764894" y="4504906"/>
                </a:cubicBezTo>
                <a:cubicBezTo>
                  <a:pt x="7692228" y="4694730"/>
                  <a:pt x="7508329" y="4829509"/>
                  <a:pt x="7292959" y="4829509"/>
                </a:cubicBezTo>
                <a:cubicBezTo>
                  <a:pt x="7067665" y="4829509"/>
                  <a:pt x="6876812" y="4682024"/>
                  <a:pt x="6811699" y="4478322"/>
                </a:cubicBezTo>
                <a:cubicBezTo>
                  <a:pt x="6790868" y="4819974"/>
                  <a:pt x="6701209" y="5143034"/>
                  <a:pt x="6556401" y="5433804"/>
                </a:cubicBezTo>
                <a:cubicBezTo>
                  <a:pt x="6714639" y="5290699"/>
                  <a:pt x="6953088" y="5258753"/>
                  <a:pt x="7147818" y="5371177"/>
                </a:cubicBezTo>
                <a:cubicBezTo>
                  <a:pt x="7334984" y="5479237"/>
                  <a:pt x="7426843" y="5688988"/>
                  <a:pt x="7393886" y="5890355"/>
                </a:cubicBezTo>
                <a:close/>
                <a:moveTo>
                  <a:pt x="6642660" y="6246134"/>
                </a:moveTo>
                <a:cubicBezTo>
                  <a:pt x="6829502" y="6354014"/>
                  <a:pt x="7056606" y="6328963"/>
                  <a:pt x="7214483" y="6200318"/>
                </a:cubicBezTo>
                <a:cubicBezTo>
                  <a:pt x="6951184" y="6605131"/>
                  <a:pt x="6605140" y="6951174"/>
                  <a:pt x="6200328" y="7214474"/>
                </a:cubicBezTo>
                <a:cubicBezTo>
                  <a:pt x="6328953" y="7056606"/>
                  <a:pt x="6354004" y="6829502"/>
                  <a:pt x="6246134" y="6642660"/>
                </a:cubicBezTo>
                <a:cubicBezTo>
                  <a:pt x="6133566" y="6447711"/>
                  <a:pt x="5910691" y="6356156"/>
                  <a:pt x="5701875" y="6401352"/>
                </a:cubicBezTo>
                <a:cubicBezTo>
                  <a:pt x="5979014" y="6217177"/>
                  <a:pt x="6217177" y="5979024"/>
                  <a:pt x="6401352" y="5701884"/>
                </a:cubicBezTo>
                <a:cubicBezTo>
                  <a:pt x="6356156" y="5910701"/>
                  <a:pt x="6447702" y="6133576"/>
                  <a:pt x="6642660" y="6246134"/>
                </a:cubicBezTo>
                <a:close/>
                <a:moveTo>
                  <a:pt x="5371167" y="7147818"/>
                </a:moveTo>
                <a:cubicBezTo>
                  <a:pt x="5479228" y="7334984"/>
                  <a:pt x="5688978" y="7426843"/>
                  <a:pt x="5890327" y="7393896"/>
                </a:cubicBezTo>
                <a:cubicBezTo>
                  <a:pt x="5470961" y="7608275"/>
                  <a:pt x="5001864" y="7739234"/>
                  <a:pt x="4504916" y="7764885"/>
                </a:cubicBezTo>
                <a:cubicBezTo>
                  <a:pt x="4694730" y="7692218"/>
                  <a:pt x="4829509" y="7508329"/>
                  <a:pt x="4829509" y="7292959"/>
                </a:cubicBezTo>
                <a:cubicBezTo>
                  <a:pt x="4829509" y="7067665"/>
                  <a:pt x="4682024" y="6876812"/>
                  <a:pt x="4478331" y="6811699"/>
                </a:cubicBezTo>
                <a:cubicBezTo>
                  <a:pt x="4819984" y="6790868"/>
                  <a:pt x="5143043" y="6701209"/>
                  <a:pt x="5433813" y="6556401"/>
                </a:cubicBezTo>
                <a:cubicBezTo>
                  <a:pt x="5290699" y="6714639"/>
                  <a:pt x="5258753" y="6953098"/>
                  <a:pt x="5371167" y="7147818"/>
                </a:cubicBezTo>
                <a:close/>
                <a:moveTo>
                  <a:pt x="7798118" y="4324350"/>
                </a:moveTo>
                <a:cubicBezTo>
                  <a:pt x="7798118" y="6242295"/>
                  <a:pt x="6243762" y="7797204"/>
                  <a:pt x="4326027" y="7798118"/>
                </a:cubicBezTo>
                <a:lnTo>
                  <a:pt x="4324350" y="7798118"/>
                </a:lnTo>
                <a:lnTo>
                  <a:pt x="4322674" y="7798118"/>
                </a:lnTo>
                <a:cubicBezTo>
                  <a:pt x="2404939" y="7797204"/>
                  <a:pt x="850581" y="6242295"/>
                  <a:pt x="850581" y="4324350"/>
                </a:cubicBezTo>
                <a:cubicBezTo>
                  <a:pt x="850581" y="2405844"/>
                  <a:pt x="2405844" y="850581"/>
                  <a:pt x="4324350" y="850581"/>
                </a:cubicBezTo>
                <a:cubicBezTo>
                  <a:pt x="6242857" y="850581"/>
                  <a:pt x="7798118" y="2405844"/>
                  <a:pt x="7798118" y="4324350"/>
                </a:cubicBezTo>
                <a:close/>
                <a:moveTo>
                  <a:pt x="4324350" y="7769543"/>
                </a:moveTo>
                <a:lnTo>
                  <a:pt x="4322731" y="7769543"/>
                </a:lnTo>
                <a:cubicBezTo>
                  <a:pt x="4060260" y="7768666"/>
                  <a:pt x="3847767" y="7555621"/>
                  <a:pt x="3847767" y="7292959"/>
                </a:cubicBezTo>
                <a:cubicBezTo>
                  <a:pt x="3847767" y="7030212"/>
                  <a:pt x="4060393" y="6817119"/>
                  <a:pt x="4322969" y="6816376"/>
                </a:cubicBezTo>
                <a:lnTo>
                  <a:pt x="4324350" y="6816376"/>
                </a:lnTo>
                <a:lnTo>
                  <a:pt x="4325731" y="6816376"/>
                </a:lnTo>
                <a:cubicBezTo>
                  <a:pt x="4588307" y="6817119"/>
                  <a:pt x="4800934" y="7030212"/>
                  <a:pt x="4800934" y="7292959"/>
                </a:cubicBezTo>
                <a:cubicBezTo>
                  <a:pt x="4800934" y="7555621"/>
                  <a:pt x="4588441" y="7768666"/>
                  <a:pt x="4325970" y="7769543"/>
                </a:cubicBezTo>
                <a:lnTo>
                  <a:pt x="4324350" y="7769543"/>
                </a:lnTo>
                <a:close/>
                <a:moveTo>
                  <a:pt x="2758373" y="7393896"/>
                </a:moveTo>
                <a:cubicBezTo>
                  <a:pt x="3177740" y="7608275"/>
                  <a:pt x="3646837" y="7739234"/>
                  <a:pt x="4143785" y="7764885"/>
                </a:cubicBezTo>
                <a:cubicBezTo>
                  <a:pt x="3953970" y="7692218"/>
                  <a:pt x="3819192" y="7508329"/>
                  <a:pt x="3819192" y="7292959"/>
                </a:cubicBezTo>
                <a:cubicBezTo>
                  <a:pt x="3819192" y="7067665"/>
                  <a:pt x="3966677" y="6876812"/>
                  <a:pt x="4170369" y="6811699"/>
                </a:cubicBezTo>
                <a:cubicBezTo>
                  <a:pt x="3828717" y="6790868"/>
                  <a:pt x="3505657" y="6701209"/>
                  <a:pt x="3214887" y="6556401"/>
                </a:cubicBezTo>
                <a:cubicBezTo>
                  <a:pt x="3358001" y="6714639"/>
                  <a:pt x="3389947" y="6953098"/>
                  <a:pt x="3277533" y="7147818"/>
                </a:cubicBezTo>
                <a:cubicBezTo>
                  <a:pt x="3169472" y="7334984"/>
                  <a:pt x="2959722" y="7426843"/>
                  <a:pt x="2758373" y="7393896"/>
                </a:cubicBezTo>
                <a:close/>
                <a:moveTo>
                  <a:pt x="2402567" y="6642660"/>
                </a:moveTo>
                <a:cubicBezTo>
                  <a:pt x="2294696" y="6829502"/>
                  <a:pt x="2319747" y="7056606"/>
                  <a:pt x="2448373" y="7214474"/>
                </a:cubicBezTo>
                <a:cubicBezTo>
                  <a:pt x="2043570" y="6951174"/>
                  <a:pt x="1697527" y="6605140"/>
                  <a:pt x="1434227" y="6200337"/>
                </a:cubicBezTo>
                <a:cubicBezTo>
                  <a:pt x="1592104" y="6328963"/>
                  <a:pt x="1819199" y="6354004"/>
                  <a:pt x="2006032" y="6246134"/>
                </a:cubicBezTo>
                <a:cubicBezTo>
                  <a:pt x="2200989" y="6133576"/>
                  <a:pt x="2292544" y="5910682"/>
                  <a:pt x="2247338" y="5701865"/>
                </a:cubicBezTo>
                <a:cubicBezTo>
                  <a:pt x="2431513" y="5979014"/>
                  <a:pt x="2669677" y="6217177"/>
                  <a:pt x="2946825" y="6401352"/>
                </a:cubicBezTo>
                <a:cubicBezTo>
                  <a:pt x="2738009" y="6356156"/>
                  <a:pt x="2515133" y="6447711"/>
                  <a:pt x="2402567" y="6642660"/>
                </a:cubicBezTo>
                <a:close/>
                <a:moveTo>
                  <a:pt x="1500873" y="5371177"/>
                </a:moveTo>
                <a:cubicBezTo>
                  <a:pt x="1313717" y="5479228"/>
                  <a:pt x="1221858" y="5688969"/>
                  <a:pt x="1254805" y="5890327"/>
                </a:cubicBezTo>
                <a:cubicBezTo>
                  <a:pt x="1040425" y="5470951"/>
                  <a:pt x="909460" y="5001854"/>
                  <a:pt x="883807" y="4504906"/>
                </a:cubicBezTo>
                <a:cubicBezTo>
                  <a:pt x="956472" y="4694730"/>
                  <a:pt x="1140371" y="4829509"/>
                  <a:pt x="1355741" y="4829509"/>
                </a:cubicBezTo>
                <a:cubicBezTo>
                  <a:pt x="1581036" y="4829509"/>
                  <a:pt x="1771888" y="4682024"/>
                  <a:pt x="1837001" y="4478322"/>
                </a:cubicBezTo>
                <a:cubicBezTo>
                  <a:pt x="1857832" y="4819984"/>
                  <a:pt x="1947501" y="5143043"/>
                  <a:pt x="2092309" y="5433813"/>
                </a:cubicBezTo>
                <a:cubicBezTo>
                  <a:pt x="1934070" y="5290699"/>
                  <a:pt x="1695603" y="5258743"/>
                  <a:pt x="1500873" y="5371177"/>
                </a:cubicBezTo>
                <a:close/>
                <a:moveTo>
                  <a:pt x="1355741" y="4800934"/>
                </a:moveTo>
                <a:cubicBezTo>
                  <a:pt x="1092527" y="4800934"/>
                  <a:pt x="879156" y="4587564"/>
                  <a:pt x="879156" y="4324350"/>
                </a:cubicBezTo>
                <a:cubicBezTo>
                  <a:pt x="879156" y="4061136"/>
                  <a:pt x="1092527" y="3847767"/>
                  <a:pt x="1355741" y="3847767"/>
                </a:cubicBezTo>
                <a:cubicBezTo>
                  <a:pt x="1618955" y="3847767"/>
                  <a:pt x="1832324" y="4061136"/>
                  <a:pt x="1832324" y="4324350"/>
                </a:cubicBezTo>
                <a:cubicBezTo>
                  <a:pt x="1832324" y="4587564"/>
                  <a:pt x="1618955" y="4800934"/>
                  <a:pt x="1355741" y="4800934"/>
                </a:cubicBezTo>
                <a:close/>
                <a:moveTo>
                  <a:pt x="1355741" y="3819192"/>
                </a:moveTo>
                <a:cubicBezTo>
                  <a:pt x="1140371" y="3819192"/>
                  <a:pt x="956472" y="3953970"/>
                  <a:pt x="883807" y="4143794"/>
                </a:cubicBezTo>
                <a:cubicBezTo>
                  <a:pt x="909460" y="3646846"/>
                  <a:pt x="1040425" y="3177750"/>
                  <a:pt x="1254805" y="2758373"/>
                </a:cubicBezTo>
                <a:cubicBezTo>
                  <a:pt x="1221858" y="2959722"/>
                  <a:pt x="1313717" y="3169472"/>
                  <a:pt x="1500873" y="3277524"/>
                </a:cubicBezTo>
                <a:cubicBezTo>
                  <a:pt x="1695603" y="3389957"/>
                  <a:pt x="1934070" y="3358001"/>
                  <a:pt x="2092309" y="3214878"/>
                </a:cubicBezTo>
                <a:cubicBezTo>
                  <a:pt x="1947501" y="3505648"/>
                  <a:pt x="1857832" y="3828717"/>
                  <a:pt x="1837001" y="4170378"/>
                </a:cubicBezTo>
                <a:cubicBezTo>
                  <a:pt x="1771888" y="3966677"/>
                  <a:pt x="1581036" y="3819192"/>
                  <a:pt x="1355741" y="3819192"/>
                </a:cubicBezTo>
                <a:close/>
                <a:moveTo>
                  <a:pt x="2006032" y="2402567"/>
                </a:moveTo>
                <a:cubicBezTo>
                  <a:pt x="1819199" y="2294696"/>
                  <a:pt x="1592094" y="2319738"/>
                  <a:pt x="1434217" y="2448363"/>
                </a:cubicBezTo>
                <a:cubicBezTo>
                  <a:pt x="1697517" y="2043560"/>
                  <a:pt x="2043551" y="1697527"/>
                  <a:pt x="2448354" y="1434227"/>
                </a:cubicBezTo>
                <a:cubicBezTo>
                  <a:pt x="2319728" y="1592104"/>
                  <a:pt x="2294687" y="1819199"/>
                  <a:pt x="2402558" y="2006041"/>
                </a:cubicBezTo>
                <a:cubicBezTo>
                  <a:pt x="2515124" y="2200999"/>
                  <a:pt x="2738018" y="2292544"/>
                  <a:pt x="2946835" y="2247338"/>
                </a:cubicBezTo>
                <a:cubicBezTo>
                  <a:pt x="2669686" y="2431523"/>
                  <a:pt x="2431513" y="2669686"/>
                  <a:pt x="2247338" y="2946835"/>
                </a:cubicBezTo>
                <a:cubicBezTo>
                  <a:pt x="2292553" y="2738018"/>
                  <a:pt x="2200989" y="2515124"/>
                  <a:pt x="2006032" y="2402567"/>
                </a:cubicBezTo>
                <a:close/>
                <a:moveTo>
                  <a:pt x="3076661" y="2199780"/>
                </a:moveTo>
                <a:cubicBezTo>
                  <a:pt x="3078613" y="2198742"/>
                  <a:pt x="3080566" y="2197694"/>
                  <a:pt x="3082509" y="2196627"/>
                </a:cubicBezTo>
                <a:lnTo>
                  <a:pt x="3086862" y="2194208"/>
                </a:lnTo>
                <a:cubicBezTo>
                  <a:pt x="3088786" y="2193131"/>
                  <a:pt x="3090710" y="2192045"/>
                  <a:pt x="3092625" y="2190941"/>
                </a:cubicBezTo>
                <a:cubicBezTo>
                  <a:pt x="3098140" y="2187759"/>
                  <a:pt x="3103578" y="2184483"/>
                  <a:pt x="3108922" y="2181120"/>
                </a:cubicBezTo>
                <a:cubicBezTo>
                  <a:pt x="3467557" y="1977304"/>
                  <a:pt x="3882361" y="1860899"/>
                  <a:pt x="4324350" y="1860899"/>
                </a:cubicBezTo>
                <a:cubicBezTo>
                  <a:pt x="4766291" y="1860899"/>
                  <a:pt x="5181057" y="1977285"/>
                  <a:pt x="5539674" y="2181063"/>
                </a:cubicBezTo>
                <a:cubicBezTo>
                  <a:pt x="5545046" y="2184445"/>
                  <a:pt x="5550513" y="2187740"/>
                  <a:pt x="5556066" y="2190941"/>
                </a:cubicBezTo>
                <a:cubicBezTo>
                  <a:pt x="5561391" y="2194017"/>
                  <a:pt x="5566744" y="2196979"/>
                  <a:pt x="5572125" y="2199837"/>
                </a:cubicBezTo>
                <a:cubicBezTo>
                  <a:pt x="5933637" y="2412616"/>
                  <a:pt x="6236066" y="2715035"/>
                  <a:pt x="6448854" y="3076556"/>
                </a:cubicBezTo>
                <a:cubicBezTo>
                  <a:pt x="6451711" y="3081937"/>
                  <a:pt x="6454674" y="3087300"/>
                  <a:pt x="6457750" y="3092625"/>
                </a:cubicBezTo>
                <a:cubicBezTo>
                  <a:pt x="6460960" y="3098178"/>
                  <a:pt x="6464256" y="3103654"/>
                  <a:pt x="6467647" y="3109036"/>
                </a:cubicBezTo>
                <a:cubicBezTo>
                  <a:pt x="6671424" y="3467643"/>
                  <a:pt x="6787801" y="3882409"/>
                  <a:pt x="6787801" y="4324350"/>
                </a:cubicBezTo>
                <a:cubicBezTo>
                  <a:pt x="6787801" y="4766282"/>
                  <a:pt x="6671424" y="5181038"/>
                  <a:pt x="6467656" y="5539645"/>
                </a:cubicBezTo>
                <a:lnTo>
                  <a:pt x="6464666" y="5544474"/>
                </a:lnTo>
                <a:lnTo>
                  <a:pt x="6461951" y="5548932"/>
                </a:lnTo>
                <a:cubicBezTo>
                  <a:pt x="6460532" y="5551304"/>
                  <a:pt x="6459141" y="5553675"/>
                  <a:pt x="6457750" y="5556076"/>
                </a:cubicBezTo>
                <a:cubicBezTo>
                  <a:pt x="6455922" y="5559238"/>
                  <a:pt x="6454131" y="5562420"/>
                  <a:pt x="6452378" y="5565610"/>
                </a:cubicBezTo>
                <a:lnTo>
                  <a:pt x="6449788" y="5570420"/>
                </a:lnTo>
                <a:lnTo>
                  <a:pt x="6448844" y="5572164"/>
                </a:lnTo>
                <a:cubicBezTo>
                  <a:pt x="6236056" y="5933676"/>
                  <a:pt x="5933637" y="6236094"/>
                  <a:pt x="5572125" y="6448873"/>
                </a:cubicBezTo>
                <a:cubicBezTo>
                  <a:pt x="5566744" y="6451721"/>
                  <a:pt x="5561391" y="6454693"/>
                  <a:pt x="5556066" y="6457760"/>
                </a:cubicBezTo>
                <a:lnTo>
                  <a:pt x="5551037" y="6460703"/>
                </a:lnTo>
                <a:cubicBezTo>
                  <a:pt x="5547208" y="6462970"/>
                  <a:pt x="5543417" y="6465285"/>
                  <a:pt x="5539674" y="6467638"/>
                </a:cubicBezTo>
                <a:cubicBezTo>
                  <a:pt x="5181438" y="6671206"/>
                  <a:pt x="4767187" y="6787554"/>
                  <a:pt x="4325760" y="6787801"/>
                </a:cubicBezTo>
                <a:lnTo>
                  <a:pt x="4324350" y="6787801"/>
                </a:lnTo>
                <a:lnTo>
                  <a:pt x="4322941" y="6787801"/>
                </a:lnTo>
                <a:cubicBezTo>
                  <a:pt x="3881533" y="6787554"/>
                  <a:pt x="3467290" y="6671215"/>
                  <a:pt x="3109065" y="6467666"/>
                </a:cubicBezTo>
                <a:cubicBezTo>
                  <a:pt x="3107207" y="6466494"/>
                  <a:pt x="3105340" y="6465342"/>
                  <a:pt x="3103454" y="6464190"/>
                </a:cubicBezTo>
                <a:cubicBezTo>
                  <a:pt x="3099883" y="6462008"/>
                  <a:pt x="3096273" y="6459865"/>
                  <a:pt x="3092634" y="6457760"/>
                </a:cubicBezTo>
                <a:cubicBezTo>
                  <a:pt x="3087300" y="6454683"/>
                  <a:pt x="3081928" y="6451711"/>
                  <a:pt x="3076537" y="6448844"/>
                </a:cubicBezTo>
                <a:cubicBezTo>
                  <a:pt x="2715006" y="6236046"/>
                  <a:pt x="2412578" y="5933599"/>
                  <a:pt x="2199789" y="5572058"/>
                </a:cubicBezTo>
                <a:cubicBezTo>
                  <a:pt x="2198713" y="5570030"/>
                  <a:pt x="2197618" y="5568001"/>
                  <a:pt x="2196503" y="5565972"/>
                </a:cubicBezTo>
                <a:cubicBezTo>
                  <a:pt x="2194693" y="5562667"/>
                  <a:pt x="2192836" y="5559362"/>
                  <a:pt x="2190941" y="5556076"/>
                </a:cubicBezTo>
                <a:cubicBezTo>
                  <a:pt x="2187750" y="5550551"/>
                  <a:pt x="2184473" y="5545103"/>
                  <a:pt x="2181101" y="5539740"/>
                </a:cubicBezTo>
                <a:cubicBezTo>
                  <a:pt x="1977295" y="5181114"/>
                  <a:pt x="1860899" y="4766329"/>
                  <a:pt x="1860899" y="4324350"/>
                </a:cubicBezTo>
                <a:cubicBezTo>
                  <a:pt x="1860899" y="3882361"/>
                  <a:pt x="1977304" y="3467548"/>
                  <a:pt x="2181120" y="3108922"/>
                </a:cubicBezTo>
                <a:cubicBezTo>
                  <a:pt x="2184483" y="3103569"/>
                  <a:pt x="2187759" y="3098140"/>
                  <a:pt x="2190941" y="3092625"/>
                </a:cubicBezTo>
                <a:cubicBezTo>
                  <a:pt x="2193989" y="3087338"/>
                  <a:pt x="2196932" y="3082023"/>
                  <a:pt x="2199770" y="3076680"/>
                </a:cubicBezTo>
                <a:cubicBezTo>
                  <a:pt x="2412578" y="2715082"/>
                  <a:pt x="2715063" y="2412597"/>
                  <a:pt x="3076661" y="2199780"/>
                </a:cubicBezTo>
                <a:close/>
                <a:moveTo>
                  <a:pt x="3094311" y="2156555"/>
                </a:moveTo>
                <a:cubicBezTo>
                  <a:pt x="3309871" y="2020786"/>
                  <a:pt x="3381251" y="1737703"/>
                  <a:pt x="3252778" y="1515170"/>
                </a:cubicBezTo>
                <a:cubicBezTo>
                  <a:pt x="3121171" y="1287218"/>
                  <a:pt x="2829696" y="1209123"/>
                  <a:pt x="2601744" y="1340730"/>
                </a:cubicBezTo>
                <a:cubicBezTo>
                  <a:pt x="2373802" y="1472327"/>
                  <a:pt x="2295706" y="1763801"/>
                  <a:pt x="2427304" y="1991754"/>
                </a:cubicBezTo>
                <a:cubicBezTo>
                  <a:pt x="2555920" y="2214505"/>
                  <a:pt x="2837193" y="2294163"/>
                  <a:pt x="3062669" y="2174862"/>
                </a:cubicBezTo>
                <a:cubicBezTo>
                  <a:pt x="3067888" y="2171786"/>
                  <a:pt x="3073117" y="2168738"/>
                  <a:pt x="3078356" y="2165709"/>
                </a:cubicBezTo>
                <a:lnTo>
                  <a:pt x="3089672" y="2159203"/>
                </a:lnTo>
                <a:lnTo>
                  <a:pt x="3094311" y="2156555"/>
                </a:lnTo>
                <a:close/>
                <a:moveTo>
                  <a:pt x="2174891" y="3062602"/>
                </a:moveTo>
                <a:cubicBezTo>
                  <a:pt x="2294144" y="2837145"/>
                  <a:pt x="2214486" y="2555910"/>
                  <a:pt x="1991744" y="2427313"/>
                </a:cubicBezTo>
                <a:cubicBezTo>
                  <a:pt x="1763801" y="2295706"/>
                  <a:pt x="1472327" y="2373811"/>
                  <a:pt x="1340720" y="2601754"/>
                </a:cubicBezTo>
                <a:cubicBezTo>
                  <a:pt x="1209113" y="2829706"/>
                  <a:pt x="1287218" y="3121171"/>
                  <a:pt x="1515161" y="3252778"/>
                </a:cubicBezTo>
                <a:cubicBezTo>
                  <a:pt x="1737684" y="3381251"/>
                  <a:pt x="2020729" y="3309890"/>
                  <a:pt x="2156517" y="3094377"/>
                </a:cubicBezTo>
                <a:cubicBezTo>
                  <a:pt x="2162566" y="3083738"/>
                  <a:pt x="2168690" y="3073146"/>
                  <a:pt x="2174891" y="3062602"/>
                </a:cubicBezTo>
                <a:close/>
                <a:moveTo>
                  <a:pt x="2156498" y="5554294"/>
                </a:moveTo>
                <a:cubicBezTo>
                  <a:pt x="2020700" y="5338801"/>
                  <a:pt x="1737674" y="5267458"/>
                  <a:pt x="1515161" y="5395922"/>
                </a:cubicBezTo>
                <a:cubicBezTo>
                  <a:pt x="1287218" y="5527529"/>
                  <a:pt x="1209113" y="5818994"/>
                  <a:pt x="1340720" y="6046946"/>
                </a:cubicBezTo>
                <a:cubicBezTo>
                  <a:pt x="1472327" y="6274890"/>
                  <a:pt x="1763801" y="6352994"/>
                  <a:pt x="1991744" y="6221388"/>
                </a:cubicBezTo>
                <a:cubicBezTo>
                  <a:pt x="2214477" y="6092800"/>
                  <a:pt x="2294134" y="5811574"/>
                  <a:pt x="2174910" y="5586118"/>
                </a:cubicBezTo>
                <a:lnTo>
                  <a:pt x="2170329" y="5578298"/>
                </a:lnTo>
                <a:lnTo>
                  <a:pt x="2163413" y="5566363"/>
                </a:lnTo>
                <a:lnTo>
                  <a:pt x="2160108" y="5560619"/>
                </a:lnTo>
                <a:lnTo>
                  <a:pt x="2156498" y="5554294"/>
                </a:lnTo>
                <a:close/>
                <a:moveTo>
                  <a:pt x="3062554" y="6473781"/>
                </a:moveTo>
                <a:cubicBezTo>
                  <a:pt x="2837097" y="6354566"/>
                  <a:pt x="2555900" y="6434233"/>
                  <a:pt x="2427313" y="6656947"/>
                </a:cubicBezTo>
                <a:cubicBezTo>
                  <a:pt x="2295716" y="6884899"/>
                  <a:pt x="2373811" y="7176374"/>
                  <a:pt x="2601754" y="7307971"/>
                </a:cubicBezTo>
                <a:cubicBezTo>
                  <a:pt x="2829706" y="7439578"/>
                  <a:pt x="3121181" y="7361482"/>
                  <a:pt x="3252787" y="7133530"/>
                </a:cubicBezTo>
                <a:cubicBezTo>
                  <a:pt x="3381242" y="6911036"/>
                  <a:pt x="3309899" y="6628010"/>
                  <a:pt x="3094434" y="6492222"/>
                </a:cubicBezTo>
                <a:cubicBezTo>
                  <a:pt x="3088500" y="6488840"/>
                  <a:pt x="3082585" y="6485449"/>
                  <a:pt x="3076680" y="6482030"/>
                </a:cubicBezTo>
                <a:cubicBezTo>
                  <a:pt x="3071965" y="6479296"/>
                  <a:pt x="3067250" y="6476544"/>
                  <a:pt x="3062554" y="6473781"/>
                </a:cubicBezTo>
                <a:close/>
                <a:moveTo>
                  <a:pt x="5554266" y="6492222"/>
                </a:moveTo>
                <a:cubicBezTo>
                  <a:pt x="5338801" y="6628010"/>
                  <a:pt x="5267458" y="6911036"/>
                  <a:pt x="5395913" y="7133530"/>
                </a:cubicBezTo>
                <a:cubicBezTo>
                  <a:pt x="5527520" y="7361482"/>
                  <a:pt x="5818994" y="7439578"/>
                  <a:pt x="6046946" y="7307971"/>
                </a:cubicBezTo>
                <a:cubicBezTo>
                  <a:pt x="6274890" y="7176374"/>
                  <a:pt x="6352984" y="6884899"/>
                  <a:pt x="6221388" y="6656947"/>
                </a:cubicBezTo>
                <a:cubicBezTo>
                  <a:pt x="6092800" y="6434233"/>
                  <a:pt x="5811603" y="6354566"/>
                  <a:pt x="5586146" y="6473781"/>
                </a:cubicBezTo>
                <a:cubicBezTo>
                  <a:pt x="5575564" y="6480001"/>
                  <a:pt x="5564943" y="6486144"/>
                  <a:pt x="5554266" y="6492222"/>
                </a:cubicBezTo>
                <a:close/>
                <a:moveTo>
                  <a:pt x="6473714" y="5586251"/>
                </a:moveTo>
                <a:cubicBezTo>
                  <a:pt x="6354585" y="5811688"/>
                  <a:pt x="6434262" y="6092819"/>
                  <a:pt x="6656947" y="6221388"/>
                </a:cubicBezTo>
                <a:cubicBezTo>
                  <a:pt x="6884890" y="6352994"/>
                  <a:pt x="7176364" y="6274890"/>
                  <a:pt x="7307971" y="6046946"/>
                </a:cubicBezTo>
                <a:cubicBezTo>
                  <a:pt x="7439578" y="5818994"/>
                  <a:pt x="7361472" y="5527529"/>
                  <a:pt x="7133530" y="5395922"/>
                </a:cubicBezTo>
                <a:cubicBezTo>
                  <a:pt x="6911064" y="5267478"/>
                  <a:pt x="6628095" y="5338772"/>
                  <a:pt x="6492278" y="5554171"/>
                </a:cubicBezTo>
                <a:cubicBezTo>
                  <a:pt x="6486163" y="5564915"/>
                  <a:pt x="6479972" y="5575612"/>
                  <a:pt x="6473714" y="5586251"/>
                </a:cubicBezTo>
                <a:close/>
                <a:moveTo>
                  <a:pt x="6492278" y="3094530"/>
                </a:moveTo>
                <a:cubicBezTo>
                  <a:pt x="6628095" y="3309928"/>
                  <a:pt x="6911064" y="3381223"/>
                  <a:pt x="7133530" y="3252778"/>
                </a:cubicBezTo>
                <a:cubicBezTo>
                  <a:pt x="7361472" y="3121171"/>
                  <a:pt x="7439578" y="2829706"/>
                  <a:pt x="7307971" y="2601754"/>
                </a:cubicBezTo>
                <a:cubicBezTo>
                  <a:pt x="7176364" y="2373811"/>
                  <a:pt x="6884890" y="2295706"/>
                  <a:pt x="6656947" y="2427313"/>
                </a:cubicBezTo>
                <a:cubicBezTo>
                  <a:pt x="6434262" y="2555882"/>
                  <a:pt x="6354575" y="2837021"/>
                  <a:pt x="6473714" y="3062449"/>
                </a:cubicBezTo>
                <a:cubicBezTo>
                  <a:pt x="6479972" y="3073089"/>
                  <a:pt x="6486163" y="3083785"/>
                  <a:pt x="6492278" y="3094530"/>
                </a:cubicBezTo>
                <a:close/>
                <a:moveTo>
                  <a:pt x="5586156" y="2174929"/>
                </a:moveTo>
                <a:cubicBezTo>
                  <a:pt x="5811603" y="2294134"/>
                  <a:pt x="6092800" y="2214467"/>
                  <a:pt x="6221388" y="1991754"/>
                </a:cubicBezTo>
                <a:cubicBezTo>
                  <a:pt x="6352984" y="1763811"/>
                  <a:pt x="6274890" y="1472337"/>
                  <a:pt x="6046946" y="1340730"/>
                </a:cubicBezTo>
                <a:cubicBezTo>
                  <a:pt x="5818994" y="1209123"/>
                  <a:pt x="5527520" y="1287218"/>
                  <a:pt x="5395913" y="1515170"/>
                </a:cubicBezTo>
                <a:cubicBezTo>
                  <a:pt x="5267458" y="1737665"/>
                  <a:pt x="5338791" y="2020681"/>
                  <a:pt x="5554257" y="2156479"/>
                </a:cubicBezTo>
                <a:cubicBezTo>
                  <a:pt x="5564934" y="2162556"/>
                  <a:pt x="5575564" y="2168700"/>
                  <a:pt x="5586156" y="2174929"/>
                </a:cubicBezTo>
                <a:close/>
                <a:moveTo>
                  <a:pt x="4324350" y="1089527"/>
                </a:moveTo>
                <a:cubicBezTo>
                  <a:pt x="4177322" y="1089527"/>
                  <a:pt x="4058145" y="1208713"/>
                  <a:pt x="4058145" y="1355741"/>
                </a:cubicBezTo>
                <a:cubicBezTo>
                  <a:pt x="4058145" y="1502769"/>
                  <a:pt x="4177322" y="1621946"/>
                  <a:pt x="4324350" y="1621946"/>
                </a:cubicBezTo>
                <a:cubicBezTo>
                  <a:pt x="4471378" y="1621946"/>
                  <a:pt x="4590565" y="1502769"/>
                  <a:pt x="4590565" y="1355741"/>
                </a:cubicBezTo>
                <a:cubicBezTo>
                  <a:pt x="4590565" y="1208713"/>
                  <a:pt x="4471378" y="1089527"/>
                  <a:pt x="4324350" y="1089527"/>
                </a:cubicBezTo>
                <a:close/>
                <a:moveTo>
                  <a:pt x="4029570" y="1355741"/>
                </a:moveTo>
                <a:cubicBezTo>
                  <a:pt x="4029570" y="1192930"/>
                  <a:pt x="4161549" y="1060952"/>
                  <a:pt x="4324350" y="1060952"/>
                </a:cubicBezTo>
                <a:cubicBezTo>
                  <a:pt x="4487161" y="1060952"/>
                  <a:pt x="4619140" y="1192930"/>
                  <a:pt x="4619140" y="1355741"/>
                </a:cubicBezTo>
                <a:cubicBezTo>
                  <a:pt x="4619140" y="1518542"/>
                  <a:pt x="4487161" y="1650521"/>
                  <a:pt x="4324350" y="1650521"/>
                </a:cubicBezTo>
                <a:cubicBezTo>
                  <a:pt x="4161549" y="1650521"/>
                  <a:pt x="4029570" y="1518542"/>
                  <a:pt x="4029570" y="1355741"/>
                </a:cubicBezTo>
                <a:close/>
                <a:moveTo>
                  <a:pt x="3997633" y="3388643"/>
                </a:moveTo>
                <a:cubicBezTo>
                  <a:pt x="4096064" y="3354286"/>
                  <a:pt x="4201573" y="3335007"/>
                  <a:pt x="4311406" y="3333598"/>
                </a:cubicBezTo>
                <a:lnTo>
                  <a:pt x="4194048" y="3578609"/>
                </a:lnTo>
                <a:lnTo>
                  <a:pt x="3997633" y="3388643"/>
                </a:lnTo>
                <a:close/>
                <a:moveTo>
                  <a:pt x="3969677" y="3398882"/>
                </a:moveTo>
                <a:cubicBezTo>
                  <a:pt x="3843966" y="3447088"/>
                  <a:pt x="3730580" y="3520173"/>
                  <a:pt x="3635550" y="3612099"/>
                </a:cubicBezTo>
                <a:lnTo>
                  <a:pt x="3940340" y="3719474"/>
                </a:lnTo>
                <a:lnTo>
                  <a:pt x="3969677" y="3398882"/>
                </a:lnTo>
                <a:close/>
                <a:moveTo>
                  <a:pt x="3938549" y="3739048"/>
                </a:moveTo>
                <a:lnTo>
                  <a:pt x="3630530" y="3630530"/>
                </a:lnTo>
                <a:lnTo>
                  <a:pt x="3724151" y="3896258"/>
                </a:lnTo>
                <a:lnTo>
                  <a:pt x="3909041" y="3893172"/>
                </a:lnTo>
                <a:cubicBezTo>
                  <a:pt x="3914556" y="3887867"/>
                  <a:pt x="3920157" y="3882666"/>
                  <a:pt x="3925872" y="3877570"/>
                </a:cubicBezTo>
                <a:lnTo>
                  <a:pt x="3938549" y="3739048"/>
                </a:lnTo>
                <a:close/>
                <a:moveTo>
                  <a:pt x="3946627" y="3859873"/>
                </a:moveTo>
                <a:lnTo>
                  <a:pt x="3957076" y="3745573"/>
                </a:lnTo>
                <a:lnTo>
                  <a:pt x="4066242" y="3784035"/>
                </a:lnTo>
                <a:cubicBezTo>
                  <a:pt x="4023293" y="3804590"/>
                  <a:pt x="3983174" y="3830117"/>
                  <a:pt x="3946627" y="3859873"/>
                </a:cubicBezTo>
                <a:close/>
                <a:moveTo>
                  <a:pt x="3958866" y="3726009"/>
                </a:moveTo>
                <a:lnTo>
                  <a:pt x="3988146" y="3405978"/>
                </a:lnTo>
                <a:lnTo>
                  <a:pt x="4185380" y="3596726"/>
                </a:lnTo>
                <a:lnTo>
                  <a:pt x="4105389" y="3763737"/>
                </a:lnTo>
                <a:lnTo>
                  <a:pt x="4109142" y="3765537"/>
                </a:lnTo>
                <a:cubicBezTo>
                  <a:pt x="4105799" y="3766823"/>
                  <a:pt x="4102465" y="3768138"/>
                  <a:pt x="4099150" y="3769490"/>
                </a:cubicBezTo>
                <a:cubicBezTo>
                  <a:pt x="4094721" y="3771290"/>
                  <a:pt x="4090311" y="3773148"/>
                  <a:pt x="4085930" y="3775053"/>
                </a:cubicBezTo>
                <a:lnTo>
                  <a:pt x="4087263" y="3771243"/>
                </a:lnTo>
                <a:lnTo>
                  <a:pt x="3958866" y="3726009"/>
                </a:lnTo>
                <a:close/>
                <a:moveTo>
                  <a:pt x="4199820" y="3610680"/>
                </a:moveTo>
                <a:lnTo>
                  <a:pt x="4129145" y="3758241"/>
                </a:lnTo>
                <a:cubicBezTo>
                  <a:pt x="4188657" y="3737724"/>
                  <a:pt x="4252418" y="3726323"/>
                  <a:pt x="4318759" y="3725713"/>
                </a:cubicBezTo>
                <a:lnTo>
                  <a:pt x="4199820" y="3610680"/>
                </a:lnTo>
                <a:close/>
                <a:moveTo>
                  <a:pt x="4208488" y="3592573"/>
                </a:moveTo>
                <a:lnTo>
                  <a:pt x="4328846" y="3341284"/>
                </a:lnTo>
                <a:lnTo>
                  <a:pt x="4470340" y="3636693"/>
                </a:lnTo>
                <a:lnTo>
                  <a:pt x="4364251" y="3724989"/>
                </a:lnTo>
                <a:lnTo>
                  <a:pt x="4366022" y="3727123"/>
                </a:lnTo>
                <a:cubicBezTo>
                  <a:pt x="4358383" y="3726590"/>
                  <a:pt x="4350716" y="3726209"/>
                  <a:pt x="4343000" y="3725980"/>
                </a:cubicBezTo>
                <a:lnTo>
                  <a:pt x="4344658" y="3724265"/>
                </a:lnTo>
                <a:lnTo>
                  <a:pt x="4208488" y="3592573"/>
                </a:lnTo>
                <a:close/>
                <a:moveTo>
                  <a:pt x="3710740" y="3915537"/>
                </a:moveTo>
                <a:lnTo>
                  <a:pt x="3771243" y="4087263"/>
                </a:lnTo>
                <a:lnTo>
                  <a:pt x="3775053" y="4085920"/>
                </a:lnTo>
                <a:cubicBezTo>
                  <a:pt x="3771719" y="4093578"/>
                  <a:pt x="3768547" y="4101322"/>
                  <a:pt x="3765537" y="4109142"/>
                </a:cubicBezTo>
                <a:lnTo>
                  <a:pt x="3763737" y="4105389"/>
                </a:lnTo>
                <a:lnTo>
                  <a:pt x="3638322" y="4165454"/>
                </a:lnTo>
                <a:lnTo>
                  <a:pt x="3434144" y="3920157"/>
                </a:lnTo>
                <a:lnTo>
                  <a:pt x="3710740" y="3915537"/>
                </a:lnTo>
                <a:close/>
                <a:moveTo>
                  <a:pt x="3730828" y="3915194"/>
                </a:moveTo>
                <a:lnTo>
                  <a:pt x="3784035" y="4066251"/>
                </a:lnTo>
                <a:cubicBezTo>
                  <a:pt x="3811200" y="4009492"/>
                  <a:pt x="3847043" y="3957685"/>
                  <a:pt x="3889838" y="3912546"/>
                </a:cubicBezTo>
                <a:lnTo>
                  <a:pt x="3730828" y="3915194"/>
                </a:lnTo>
                <a:close/>
                <a:moveTo>
                  <a:pt x="3704063" y="3896592"/>
                </a:moveTo>
                <a:lnTo>
                  <a:pt x="3428152" y="3901202"/>
                </a:lnTo>
                <a:cubicBezTo>
                  <a:pt x="3474777" y="3802637"/>
                  <a:pt x="3537175" y="3712997"/>
                  <a:pt x="3612099" y="3635540"/>
                </a:cubicBezTo>
                <a:lnTo>
                  <a:pt x="3704063" y="3896592"/>
                </a:lnTo>
                <a:close/>
                <a:moveTo>
                  <a:pt x="3633168" y="4189048"/>
                </a:moveTo>
                <a:lnTo>
                  <a:pt x="3341284" y="4328846"/>
                </a:lnTo>
                <a:lnTo>
                  <a:pt x="3596497" y="4451080"/>
                </a:lnTo>
                <a:lnTo>
                  <a:pt x="3724265" y="4318978"/>
                </a:lnTo>
                <a:lnTo>
                  <a:pt x="3725694" y="4320369"/>
                </a:lnTo>
                <a:cubicBezTo>
                  <a:pt x="3725713" y="4316892"/>
                  <a:pt x="3725771" y="4313435"/>
                  <a:pt x="3725856" y="4309977"/>
                </a:cubicBezTo>
                <a:lnTo>
                  <a:pt x="3725989" y="4305291"/>
                </a:lnTo>
                <a:cubicBezTo>
                  <a:pt x="3726066" y="4302967"/>
                  <a:pt x="3726142" y="4300652"/>
                  <a:pt x="3726247" y="4298338"/>
                </a:cubicBezTo>
                <a:lnTo>
                  <a:pt x="3724999" y="4299376"/>
                </a:lnTo>
                <a:lnTo>
                  <a:pt x="3633168" y="4189048"/>
                </a:lnTo>
                <a:close/>
                <a:moveTo>
                  <a:pt x="3405978" y="4675480"/>
                </a:moveTo>
                <a:lnTo>
                  <a:pt x="3600650" y="4474198"/>
                </a:lnTo>
                <a:lnTo>
                  <a:pt x="3763737" y="4552312"/>
                </a:lnTo>
                <a:lnTo>
                  <a:pt x="3767471" y="4544511"/>
                </a:lnTo>
                <a:cubicBezTo>
                  <a:pt x="3771338" y="4554284"/>
                  <a:pt x="3775453" y="4563942"/>
                  <a:pt x="3779815" y="4573458"/>
                </a:cubicBezTo>
                <a:lnTo>
                  <a:pt x="3771243" y="4570429"/>
                </a:lnTo>
                <a:lnTo>
                  <a:pt x="3723980" y="4704579"/>
                </a:lnTo>
                <a:lnTo>
                  <a:pt x="3405978" y="4675480"/>
                </a:lnTo>
                <a:close/>
                <a:moveTo>
                  <a:pt x="3392538" y="4661983"/>
                </a:moveTo>
                <a:lnTo>
                  <a:pt x="3582533" y="4465520"/>
                </a:lnTo>
                <a:lnTo>
                  <a:pt x="3333760" y="4346363"/>
                </a:lnTo>
                <a:cubicBezTo>
                  <a:pt x="3336169" y="4456986"/>
                  <a:pt x="3356715" y="4563142"/>
                  <a:pt x="3392538" y="4661983"/>
                </a:cubicBezTo>
                <a:close/>
                <a:moveTo>
                  <a:pt x="3717445" y="4723114"/>
                </a:moveTo>
                <a:lnTo>
                  <a:pt x="3404988" y="4694520"/>
                </a:lnTo>
                <a:cubicBezTo>
                  <a:pt x="3453584" y="4815107"/>
                  <a:pt x="3525221" y="4923930"/>
                  <a:pt x="3614433" y="5015551"/>
                </a:cubicBezTo>
                <a:lnTo>
                  <a:pt x="3717445" y="4723114"/>
                </a:lnTo>
                <a:close/>
                <a:moveTo>
                  <a:pt x="3630530" y="5027162"/>
                </a:moveTo>
                <a:lnTo>
                  <a:pt x="3737020" y="4724905"/>
                </a:lnTo>
                <a:lnTo>
                  <a:pt x="3879790" y="4737964"/>
                </a:lnTo>
                <a:lnTo>
                  <a:pt x="3880847" y="4726467"/>
                </a:lnTo>
                <a:cubicBezTo>
                  <a:pt x="3888819" y="4735259"/>
                  <a:pt x="3897078" y="4743822"/>
                  <a:pt x="3905555" y="4752137"/>
                </a:cubicBezTo>
                <a:lnTo>
                  <a:pt x="3893144" y="4752347"/>
                </a:lnTo>
                <a:lnTo>
                  <a:pt x="3896163" y="4933579"/>
                </a:lnTo>
                <a:lnTo>
                  <a:pt x="3630530" y="5027162"/>
                </a:lnTo>
                <a:close/>
                <a:moveTo>
                  <a:pt x="3785873" y="4586250"/>
                </a:moveTo>
                <a:cubicBezTo>
                  <a:pt x="3809229" y="4634189"/>
                  <a:pt x="3838803" y="4678537"/>
                  <a:pt x="3873541" y="4718266"/>
                </a:cubicBezTo>
                <a:lnTo>
                  <a:pt x="3743544" y="4706369"/>
                </a:lnTo>
                <a:lnTo>
                  <a:pt x="3785873" y="4586250"/>
                </a:lnTo>
                <a:close/>
                <a:moveTo>
                  <a:pt x="3726028" y="4344562"/>
                </a:moveTo>
                <a:lnTo>
                  <a:pt x="3614604" y="4459758"/>
                </a:lnTo>
                <a:lnTo>
                  <a:pt x="3762099" y="4530395"/>
                </a:lnTo>
                <a:cubicBezTo>
                  <a:pt x="3740744" y="4472159"/>
                  <a:pt x="3728180" y="4409675"/>
                  <a:pt x="3726028" y="4344562"/>
                </a:cubicBezTo>
                <a:close/>
                <a:moveTo>
                  <a:pt x="3620595" y="4173941"/>
                </a:moveTo>
                <a:lnTo>
                  <a:pt x="3333598" y="4311406"/>
                </a:lnTo>
                <a:cubicBezTo>
                  <a:pt x="3335341" y="4175236"/>
                  <a:pt x="3364544" y="4045696"/>
                  <a:pt x="3415941" y="3928062"/>
                </a:cubicBezTo>
                <a:lnTo>
                  <a:pt x="3620595" y="4173941"/>
                </a:lnTo>
                <a:close/>
                <a:moveTo>
                  <a:pt x="3727856" y="4273030"/>
                </a:moveTo>
                <a:lnTo>
                  <a:pt x="3650894" y="4180561"/>
                </a:lnTo>
                <a:lnTo>
                  <a:pt x="3758232" y="4129145"/>
                </a:lnTo>
                <a:cubicBezTo>
                  <a:pt x="3742477" y="4174855"/>
                  <a:pt x="3732095" y="4223061"/>
                  <a:pt x="3727856" y="4273030"/>
                </a:cubicBezTo>
                <a:close/>
                <a:moveTo>
                  <a:pt x="3915432" y="4946990"/>
                </a:moveTo>
                <a:lnTo>
                  <a:pt x="3920157" y="5229254"/>
                </a:lnTo>
                <a:lnTo>
                  <a:pt x="3920347" y="5229340"/>
                </a:lnTo>
                <a:lnTo>
                  <a:pt x="4167492" y="5023628"/>
                </a:lnTo>
                <a:lnTo>
                  <a:pt x="4105389" y="4893955"/>
                </a:lnTo>
                <a:lnTo>
                  <a:pt x="4119686" y="4887116"/>
                </a:lnTo>
                <a:cubicBezTo>
                  <a:pt x="4106980" y="4882487"/>
                  <a:pt x="4094455" y="4877448"/>
                  <a:pt x="4082167" y="4872000"/>
                </a:cubicBezTo>
                <a:lnTo>
                  <a:pt x="4087263" y="4886449"/>
                </a:lnTo>
                <a:lnTo>
                  <a:pt x="3915432" y="4946990"/>
                </a:lnTo>
                <a:close/>
                <a:moveTo>
                  <a:pt x="3896496" y="4953657"/>
                </a:moveTo>
                <a:lnTo>
                  <a:pt x="3642408" y="5043173"/>
                </a:lnTo>
                <a:cubicBezTo>
                  <a:pt x="3718208" y="5115116"/>
                  <a:pt x="3805390" y="5175190"/>
                  <a:pt x="3900954" y="5220424"/>
                </a:cubicBezTo>
                <a:lnTo>
                  <a:pt x="3896496" y="4953657"/>
                </a:lnTo>
                <a:close/>
                <a:moveTo>
                  <a:pt x="4182589" y="5011055"/>
                </a:moveTo>
                <a:lnTo>
                  <a:pt x="4123963" y="4888650"/>
                </a:lnTo>
                <a:cubicBezTo>
                  <a:pt x="4186609" y="4910900"/>
                  <a:pt x="4254065" y="4923006"/>
                  <a:pt x="4324350" y="4923006"/>
                </a:cubicBezTo>
                <a:cubicBezTo>
                  <a:pt x="4654982" y="4923006"/>
                  <a:pt x="4923016" y="4654982"/>
                  <a:pt x="4923016" y="4324350"/>
                </a:cubicBezTo>
                <a:cubicBezTo>
                  <a:pt x="4923016" y="4254065"/>
                  <a:pt x="4910900" y="4186619"/>
                  <a:pt x="4888650" y="4123963"/>
                </a:cubicBezTo>
                <a:lnTo>
                  <a:pt x="5051060" y="4201754"/>
                </a:lnTo>
                <a:lnTo>
                  <a:pt x="4925673" y="4331408"/>
                </a:lnTo>
                <a:lnTo>
                  <a:pt x="4939360" y="4344658"/>
                </a:lnTo>
                <a:lnTo>
                  <a:pt x="5069177" y="4210431"/>
                </a:lnTo>
                <a:lnTo>
                  <a:pt x="5315170" y="4328256"/>
                </a:lnTo>
                <a:lnTo>
                  <a:pt x="5315170" y="4329446"/>
                </a:lnTo>
                <a:lnTo>
                  <a:pt x="5025248" y="4468311"/>
                </a:lnTo>
                <a:lnTo>
                  <a:pt x="4938637" y="4364251"/>
                </a:lnTo>
                <a:lnTo>
                  <a:pt x="4923987" y="4376443"/>
                </a:lnTo>
                <a:lnTo>
                  <a:pt x="5007521" y="4476798"/>
                </a:lnTo>
                <a:lnTo>
                  <a:pt x="4885735" y="4535129"/>
                </a:lnTo>
                <a:lnTo>
                  <a:pt x="4893964" y="4552312"/>
                </a:lnTo>
                <a:lnTo>
                  <a:pt x="5020085" y="4491895"/>
                </a:lnTo>
                <a:lnTo>
                  <a:pt x="5224958" y="4738031"/>
                </a:lnTo>
                <a:lnTo>
                  <a:pt x="5222377" y="4743593"/>
                </a:lnTo>
                <a:lnTo>
                  <a:pt x="4949057" y="4748156"/>
                </a:lnTo>
                <a:lnTo>
                  <a:pt x="4886449" y="4570429"/>
                </a:lnTo>
                <a:lnTo>
                  <a:pt x="4868485" y="4576763"/>
                </a:lnTo>
                <a:lnTo>
                  <a:pt x="4928988" y="4748489"/>
                </a:lnTo>
                <a:lnTo>
                  <a:pt x="4752013" y="4751451"/>
                </a:lnTo>
                <a:lnTo>
                  <a:pt x="4752347" y="4770501"/>
                </a:lnTo>
                <a:lnTo>
                  <a:pt x="4935665" y="4767434"/>
                </a:lnTo>
                <a:lnTo>
                  <a:pt x="5026019" y="5023933"/>
                </a:lnTo>
                <a:lnTo>
                  <a:pt x="5023923" y="5026019"/>
                </a:lnTo>
                <a:lnTo>
                  <a:pt x="4725419" y="4920863"/>
                </a:lnTo>
                <a:lnTo>
                  <a:pt x="4737964" y="4783846"/>
                </a:lnTo>
                <a:lnTo>
                  <a:pt x="4719000" y="4782112"/>
                </a:lnTo>
                <a:lnTo>
                  <a:pt x="4706893" y="4914329"/>
                </a:lnTo>
                <a:lnTo>
                  <a:pt x="4576753" y="4868485"/>
                </a:lnTo>
                <a:lnTo>
                  <a:pt x="4570429" y="4886449"/>
                </a:lnTo>
                <a:lnTo>
                  <a:pt x="4705112" y="4933903"/>
                </a:lnTo>
                <a:lnTo>
                  <a:pt x="4676099" y="5250923"/>
                </a:lnTo>
                <a:lnTo>
                  <a:pt x="4670641" y="5252981"/>
                </a:lnTo>
                <a:lnTo>
                  <a:pt x="4472245" y="5061109"/>
                </a:lnTo>
                <a:lnTo>
                  <a:pt x="4552312" y="4893955"/>
                </a:lnTo>
                <a:lnTo>
                  <a:pt x="4535129" y="4885735"/>
                </a:lnTo>
                <a:lnTo>
                  <a:pt x="4457815" y="5047145"/>
                </a:lnTo>
                <a:lnTo>
                  <a:pt x="4332218" y="4925673"/>
                </a:lnTo>
                <a:lnTo>
                  <a:pt x="4318978" y="4939370"/>
                </a:lnTo>
                <a:lnTo>
                  <a:pt x="4449147" y="5065252"/>
                </a:lnTo>
                <a:lnTo>
                  <a:pt x="4329437" y="5315170"/>
                </a:lnTo>
                <a:lnTo>
                  <a:pt x="4328246" y="5315170"/>
                </a:lnTo>
                <a:lnTo>
                  <a:pt x="4191076" y="5028781"/>
                </a:lnTo>
                <a:lnTo>
                  <a:pt x="4299376" y="4938637"/>
                </a:lnTo>
                <a:lnTo>
                  <a:pt x="4287193" y="4923997"/>
                </a:lnTo>
                <a:lnTo>
                  <a:pt x="4182589" y="5011055"/>
                </a:lnTo>
                <a:close/>
                <a:moveTo>
                  <a:pt x="5083141" y="4195991"/>
                </a:moveTo>
                <a:lnTo>
                  <a:pt x="5315036" y="4307062"/>
                </a:lnTo>
                <a:cubicBezTo>
                  <a:pt x="5313255" y="4203021"/>
                  <a:pt x="5295443" y="4102894"/>
                  <a:pt x="5263953" y="4009034"/>
                </a:cubicBezTo>
                <a:lnTo>
                  <a:pt x="5083141" y="4195991"/>
                </a:lnTo>
                <a:close/>
                <a:moveTo>
                  <a:pt x="5280975" y="3971325"/>
                </a:moveTo>
                <a:cubicBezTo>
                  <a:pt x="5137357" y="3582314"/>
                  <a:pt x="4763243" y="3304947"/>
                  <a:pt x="4324350" y="3304947"/>
                </a:cubicBezTo>
                <a:cubicBezTo>
                  <a:pt x="3761346" y="3304947"/>
                  <a:pt x="3304947" y="3761346"/>
                  <a:pt x="3304947" y="4324350"/>
                </a:cubicBezTo>
                <a:cubicBezTo>
                  <a:pt x="3304947" y="4736659"/>
                  <a:pt x="3549710" y="5091789"/>
                  <a:pt x="3901878" y="5252362"/>
                </a:cubicBezTo>
                <a:cubicBezTo>
                  <a:pt x="3902221" y="5253485"/>
                  <a:pt x="3902764" y="5254524"/>
                  <a:pt x="3903478" y="5255428"/>
                </a:cubicBezTo>
                <a:cubicBezTo>
                  <a:pt x="3904402" y="5256600"/>
                  <a:pt x="3905602" y="5257553"/>
                  <a:pt x="3907003" y="5258191"/>
                </a:cubicBezTo>
                <a:cubicBezTo>
                  <a:pt x="3908765" y="5259000"/>
                  <a:pt x="3910698" y="5259239"/>
                  <a:pt x="3912546" y="5258934"/>
                </a:cubicBezTo>
                <a:cubicBezTo>
                  <a:pt x="3913365" y="5258791"/>
                  <a:pt x="3914165" y="5258553"/>
                  <a:pt x="3914927" y="5258200"/>
                </a:cubicBezTo>
                <a:cubicBezTo>
                  <a:pt x="4039248" y="5312788"/>
                  <a:pt x="4176551" y="5343278"/>
                  <a:pt x="4320931" y="5343754"/>
                </a:cubicBezTo>
                <a:cubicBezTo>
                  <a:pt x="4322674" y="5346373"/>
                  <a:pt x="4325636" y="5347993"/>
                  <a:pt x="4328846" y="5347993"/>
                </a:cubicBezTo>
                <a:cubicBezTo>
                  <a:pt x="4332085" y="5347993"/>
                  <a:pt x="4335076" y="5346345"/>
                  <a:pt x="4336818" y="5343678"/>
                </a:cubicBezTo>
                <a:cubicBezTo>
                  <a:pt x="4455005" y="5342268"/>
                  <a:pt x="4568362" y="5320732"/>
                  <a:pt x="4673613" y="5282347"/>
                </a:cubicBezTo>
                <a:lnTo>
                  <a:pt x="4676537" y="5285175"/>
                </a:lnTo>
                <a:cubicBezTo>
                  <a:pt x="4679166" y="5287728"/>
                  <a:pt x="4683033" y="5288537"/>
                  <a:pt x="4686472" y="5287261"/>
                </a:cubicBezTo>
                <a:cubicBezTo>
                  <a:pt x="4689910" y="5285985"/>
                  <a:pt x="4692311" y="5282851"/>
                  <a:pt x="4692635" y="5279193"/>
                </a:cubicBezTo>
                <a:lnTo>
                  <a:pt x="4693015" y="5275050"/>
                </a:lnTo>
                <a:cubicBezTo>
                  <a:pt x="4823413" y="5224444"/>
                  <a:pt x="4940818" y="5147787"/>
                  <a:pt x="5038830" y="5051470"/>
                </a:cubicBezTo>
                <a:lnTo>
                  <a:pt x="5039583" y="5051737"/>
                </a:lnTo>
                <a:cubicBezTo>
                  <a:pt x="5043040" y="5052956"/>
                  <a:pt x="5046888" y="5052079"/>
                  <a:pt x="5049489" y="5049489"/>
                </a:cubicBezTo>
                <a:cubicBezTo>
                  <a:pt x="5052070" y="5046898"/>
                  <a:pt x="5052946" y="5043049"/>
                  <a:pt x="5051727" y="5039592"/>
                </a:cubicBezTo>
                <a:lnTo>
                  <a:pt x="5051460" y="5038830"/>
                </a:lnTo>
                <a:cubicBezTo>
                  <a:pt x="5130413" y="4958497"/>
                  <a:pt x="5196155" y="4865132"/>
                  <a:pt x="5245170" y="4762262"/>
                </a:cubicBezTo>
                <a:lnTo>
                  <a:pt x="5249685" y="4762186"/>
                </a:lnTo>
                <a:cubicBezTo>
                  <a:pt x="5251619" y="4762157"/>
                  <a:pt x="5253448" y="4761538"/>
                  <a:pt x="5254971" y="4760481"/>
                </a:cubicBezTo>
                <a:cubicBezTo>
                  <a:pt x="5256343" y="4759528"/>
                  <a:pt x="5257467" y="4758214"/>
                  <a:pt x="5258191" y="4756633"/>
                </a:cubicBezTo>
                <a:cubicBezTo>
                  <a:pt x="5259715" y="4753299"/>
                  <a:pt x="5259191" y="4749384"/>
                  <a:pt x="5256848" y="4746575"/>
                </a:cubicBezTo>
                <a:lnTo>
                  <a:pt x="5254028" y="4743165"/>
                </a:lnTo>
                <a:cubicBezTo>
                  <a:pt x="5310064" y="4618968"/>
                  <a:pt x="5341954" y="4481513"/>
                  <a:pt x="5343688" y="4336818"/>
                </a:cubicBezTo>
                <a:cubicBezTo>
                  <a:pt x="5346354" y="4335066"/>
                  <a:pt x="5347993" y="4332085"/>
                  <a:pt x="5347993" y="4328846"/>
                </a:cubicBezTo>
                <a:cubicBezTo>
                  <a:pt x="5347993" y="4326922"/>
                  <a:pt x="5347412" y="4325093"/>
                  <a:pt x="5346383" y="4323550"/>
                </a:cubicBezTo>
                <a:cubicBezTo>
                  <a:pt x="5345697" y="4322522"/>
                  <a:pt x="5344801" y="4321626"/>
                  <a:pt x="5343745" y="4320921"/>
                </a:cubicBezTo>
                <a:cubicBezTo>
                  <a:pt x="5343363" y="4203488"/>
                  <a:pt x="5323113" y="4090730"/>
                  <a:pt x="5286195" y="3985831"/>
                </a:cubicBezTo>
                <a:cubicBezTo>
                  <a:pt x="5286766" y="3984993"/>
                  <a:pt x="5287194" y="3984079"/>
                  <a:pt x="5287471" y="3983126"/>
                </a:cubicBezTo>
                <a:cubicBezTo>
                  <a:pt x="5287671" y="3982450"/>
                  <a:pt x="5287785" y="3981745"/>
                  <a:pt x="5287833" y="3981050"/>
                </a:cubicBezTo>
                <a:cubicBezTo>
                  <a:pt x="5287909" y="3979745"/>
                  <a:pt x="5287728" y="3978421"/>
                  <a:pt x="5287261" y="3977154"/>
                </a:cubicBezTo>
                <a:cubicBezTo>
                  <a:pt x="5286195" y="3974297"/>
                  <a:pt x="5283842" y="3972153"/>
                  <a:pt x="5280975" y="3971325"/>
                </a:cubicBezTo>
                <a:close/>
                <a:moveTo>
                  <a:pt x="5249266" y="3968248"/>
                </a:moveTo>
                <a:lnTo>
                  <a:pt x="4938398" y="3939807"/>
                </a:lnTo>
                <a:lnTo>
                  <a:pt x="5043173" y="3642398"/>
                </a:lnTo>
                <a:cubicBezTo>
                  <a:pt x="5131680" y="3735657"/>
                  <a:pt x="5202222" y="3846119"/>
                  <a:pt x="5249266" y="3968248"/>
                </a:cubicBezTo>
                <a:close/>
                <a:moveTo>
                  <a:pt x="4931864" y="3958333"/>
                </a:moveTo>
                <a:lnTo>
                  <a:pt x="5256657" y="3988060"/>
                </a:lnTo>
                <a:lnTo>
                  <a:pt x="5256953" y="3988870"/>
                </a:lnTo>
                <a:lnTo>
                  <a:pt x="5065024" y="4187323"/>
                </a:lnTo>
                <a:lnTo>
                  <a:pt x="4893964" y="4105389"/>
                </a:lnTo>
                <a:lnTo>
                  <a:pt x="4887116" y="4119686"/>
                </a:lnTo>
                <a:cubicBezTo>
                  <a:pt x="4882496" y="4106971"/>
                  <a:pt x="4877448" y="4094464"/>
                  <a:pt x="4872009" y="4082177"/>
                </a:cubicBezTo>
                <a:lnTo>
                  <a:pt x="4886449" y="4087263"/>
                </a:lnTo>
                <a:lnTo>
                  <a:pt x="4931864" y="3958333"/>
                </a:lnTo>
                <a:close/>
                <a:moveTo>
                  <a:pt x="4912310" y="3956542"/>
                </a:moveTo>
                <a:lnTo>
                  <a:pt x="4869790" y="4077224"/>
                </a:lnTo>
                <a:cubicBezTo>
                  <a:pt x="4848130" y="4029523"/>
                  <a:pt x="4820412" y="3985165"/>
                  <a:pt x="4787608" y="3945141"/>
                </a:cubicBezTo>
                <a:lnTo>
                  <a:pt x="4912310" y="3956542"/>
                </a:lnTo>
                <a:close/>
                <a:moveTo>
                  <a:pt x="4918834" y="3938016"/>
                </a:moveTo>
                <a:lnTo>
                  <a:pt x="5027152" y="3630530"/>
                </a:lnTo>
                <a:lnTo>
                  <a:pt x="4767339" y="3722065"/>
                </a:lnTo>
                <a:lnTo>
                  <a:pt x="4770501" y="3911289"/>
                </a:lnTo>
                <a:lnTo>
                  <a:pt x="4757881" y="3911498"/>
                </a:lnTo>
                <a:cubicBezTo>
                  <a:pt x="4766396" y="3920452"/>
                  <a:pt x="4774645" y="3929662"/>
                  <a:pt x="4782608" y="3939121"/>
                </a:cubicBezTo>
                <a:lnTo>
                  <a:pt x="4783836" y="3925662"/>
                </a:lnTo>
                <a:lnTo>
                  <a:pt x="4918834" y="3938016"/>
                </a:lnTo>
                <a:close/>
                <a:moveTo>
                  <a:pt x="5008721" y="5040859"/>
                </a:moveTo>
                <a:lnTo>
                  <a:pt x="4723638" y="4940427"/>
                </a:lnTo>
                <a:lnTo>
                  <a:pt x="4695940" y="5243141"/>
                </a:lnTo>
                <a:cubicBezTo>
                  <a:pt x="4812973" y="5195764"/>
                  <a:pt x="4918901" y="5126669"/>
                  <a:pt x="5008721" y="5040859"/>
                </a:cubicBezTo>
                <a:close/>
                <a:moveTo>
                  <a:pt x="4350725" y="5314836"/>
                </a:moveTo>
                <a:cubicBezTo>
                  <a:pt x="4455576" y="5312093"/>
                  <a:pt x="4556379" y="5293062"/>
                  <a:pt x="4650696" y="5260182"/>
                </a:cubicBezTo>
                <a:lnTo>
                  <a:pt x="4463577" y="5079216"/>
                </a:lnTo>
                <a:lnTo>
                  <a:pt x="4350725" y="5314836"/>
                </a:lnTo>
                <a:close/>
                <a:moveTo>
                  <a:pt x="5233616" y="4718657"/>
                </a:moveTo>
                <a:lnTo>
                  <a:pt x="5037811" y="4483408"/>
                </a:lnTo>
                <a:lnTo>
                  <a:pt x="5314836" y="4350725"/>
                </a:lnTo>
                <a:cubicBezTo>
                  <a:pt x="5311435" y="4481218"/>
                  <a:pt x="5282784" y="4605433"/>
                  <a:pt x="5233616" y="4718657"/>
                </a:cubicBezTo>
                <a:close/>
                <a:moveTo>
                  <a:pt x="4955734" y="4767101"/>
                </a:moveTo>
                <a:lnTo>
                  <a:pt x="5213147" y="4762796"/>
                </a:lnTo>
                <a:cubicBezTo>
                  <a:pt x="5168313" y="4853493"/>
                  <a:pt x="5110011" y="4936341"/>
                  <a:pt x="5040859" y="5008721"/>
                </a:cubicBezTo>
                <a:lnTo>
                  <a:pt x="4955734" y="4767101"/>
                </a:lnTo>
                <a:close/>
                <a:moveTo>
                  <a:pt x="4175979" y="5041345"/>
                </a:moveTo>
                <a:lnTo>
                  <a:pt x="4307072" y="5315036"/>
                </a:lnTo>
                <a:cubicBezTo>
                  <a:pt x="4177036" y="5312807"/>
                  <a:pt x="4053107" y="5285537"/>
                  <a:pt x="3939912" y="5237836"/>
                </a:cubicBezTo>
                <a:lnTo>
                  <a:pt x="4175979" y="5041345"/>
                </a:lnTo>
                <a:close/>
                <a:moveTo>
                  <a:pt x="3915099" y="4926902"/>
                </a:moveTo>
                <a:lnTo>
                  <a:pt x="3912289" y="4758633"/>
                </a:lnTo>
                <a:cubicBezTo>
                  <a:pt x="3960390" y="4804286"/>
                  <a:pt x="4016064" y="4842034"/>
                  <a:pt x="4077233" y="4869790"/>
                </a:cubicBezTo>
                <a:lnTo>
                  <a:pt x="3915099" y="4926902"/>
                </a:lnTo>
                <a:close/>
                <a:moveTo>
                  <a:pt x="5015551" y="3614423"/>
                </a:moveTo>
                <a:cubicBezTo>
                  <a:pt x="4941504" y="3542309"/>
                  <a:pt x="4856217" y="3481692"/>
                  <a:pt x="4762558" y="3435439"/>
                </a:cubicBezTo>
                <a:lnTo>
                  <a:pt x="4767006" y="3701987"/>
                </a:lnTo>
                <a:lnTo>
                  <a:pt x="5015551" y="3614423"/>
                </a:lnTo>
                <a:close/>
                <a:moveTo>
                  <a:pt x="4346372" y="3333760"/>
                </a:moveTo>
                <a:cubicBezTo>
                  <a:pt x="4482970" y="3336731"/>
                  <a:pt x="4612758" y="3367364"/>
                  <a:pt x="4730373" y="3420256"/>
                </a:cubicBezTo>
                <a:lnTo>
                  <a:pt x="4485437" y="3624129"/>
                </a:lnTo>
                <a:lnTo>
                  <a:pt x="4346372" y="3333760"/>
                </a:lnTo>
                <a:close/>
                <a:moveTo>
                  <a:pt x="4478827" y="3654419"/>
                </a:moveTo>
                <a:lnTo>
                  <a:pt x="4389054" y="3729142"/>
                </a:lnTo>
                <a:cubicBezTo>
                  <a:pt x="4438193" y="3734429"/>
                  <a:pt x="4485552" y="3745659"/>
                  <a:pt x="4530405" y="3762099"/>
                </a:cubicBezTo>
                <a:lnTo>
                  <a:pt x="4478827" y="3654419"/>
                </a:lnTo>
                <a:close/>
                <a:moveTo>
                  <a:pt x="4743479" y="3434144"/>
                </a:moveTo>
                <a:lnTo>
                  <a:pt x="4493933" y="3641846"/>
                </a:lnTo>
                <a:lnTo>
                  <a:pt x="4552312" y="3763737"/>
                </a:lnTo>
                <a:lnTo>
                  <a:pt x="4544502" y="3767471"/>
                </a:lnTo>
                <a:cubicBezTo>
                  <a:pt x="4554284" y="3771338"/>
                  <a:pt x="4563933" y="3775462"/>
                  <a:pt x="4573448" y="3779815"/>
                </a:cubicBezTo>
                <a:lnTo>
                  <a:pt x="4570429" y="3771243"/>
                </a:lnTo>
                <a:lnTo>
                  <a:pt x="4748061" y="3708663"/>
                </a:lnTo>
                <a:lnTo>
                  <a:pt x="4743479" y="3434144"/>
                </a:lnTo>
                <a:close/>
                <a:moveTo>
                  <a:pt x="4586240" y="3785864"/>
                </a:moveTo>
                <a:lnTo>
                  <a:pt x="4748403" y="3728733"/>
                </a:lnTo>
                <a:lnTo>
                  <a:pt x="4751347" y="3904745"/>
                </a:lnTo>
                <a:cubicBezTo>
                  <a:pt x="4703741" y="3856311"/>
                  <a:pt x="4647962" y="3815934"/>
                  <a:pt x="4586240" y="3785864"/>
                </a:cubicBezTo>
                <a:close/>
                <a:moveTo>
                  <a:pt x="3754260" y="4324350"/>
                </a:moveTo>
                <a:cubicBezTo>
                  <a:pt x="3754260" y="4009501"/>
                  <a:pt x="4009492" y="3754269"/>
                  <a:pt x="4324350" y="3754269"/>
                </a:cubicBezTo>
                <a:cubicBezTo>
                  <a:pt x="4639199" y="3754269"/>
                  <a:pt x="4894441" y="4009501"/>
                  <a:pt x="4894441" y="4324350"/>
                </a:cubicBezTo>
                <a:cubicBezTo>
                  <a:pt x="4894441" y="4639199"/>
                  <a:pt x="4639199" y="4894431"/>
                  <a:pt x="4324350" y="4894431"/>
                </a:cubicBezTo>
                <a:cubicBezTo>
                  <a:pt x="4009492" y="4894431"/>
                  <a:pt x="3754260" y="4639199"/>
                  <a:pt x="3754260" y="4324350"/>
                </a:cubicBezTo>
                <a:close/>
                <a:moveTo>
                  <a:pt x="4324350" y="1510094"/>
                </a:moveTo>
                <a:cubicBezTo>
                  <a:pt x="4407761" y="1510094"/>
                  <a:pt x="4475360" y="1442476"/>
                  <a:pt x="4475360" y="1359084"/>
                </a:cubicBezTo>
                <a:cubicBezTo>
                  <a:pt x="4475360" y="1275683"/>
                  <a:pt x="4407761" y="1208075"/>
                  <a:pt x="4324350" y="1208075"/>
                </a:cubicBezTo>
                <a:cubicBezTo>
                  <a:pt x="4240949" y="1208075"/>
                  <a:pt x="4173341" y="1275683"/>
                  <a:pt x="4173341" y="1359084"/>
                </a:cubicBezTo>
                <a:cubicBezTo>
                  <a:pt x="4173341" y="1442476"/>
                  <a:pt x="4240949" y="1510094"/>
                  <a:pt x="4324350" y="1510094"/>
                </a:cubicBezTo>
                <a:close/>
                <a:moveTo>
                  <a:pt x="4058145" y="7292959"/>
                </a:moveTo>
                <a:cubicBezTo>
                  <a:pt x="4058145" y="7145932"/>
                  <a:pt x="4177322" y="7026745"/>
                  <a:pt x="4324350" y="7026745"/>
                </a:cubicBezTo>
                <a:cubicBezTo>
                  <a:pt x="4471378" y="7026745"/>
                  <a:pt x="4590565" y="7145932"/>
                  <a:pt x="4590565" y="7292959"/>
                </a:cubicBezTo>
                <a:cubicBezTo>
                  <a:pt x="4590565" y="7439978"/>
                  <a:pt x="4471378" y="7559164"/>
                  <a:pt x="4324350" y="7559164"/>
                </a:cubicBezTo>
                <a:cubicBezTo>
                  <a:pt x="4177322" y="7559164"/>
                  <a:pt x="4058145" y="7439978"/>
                  <a:pt x="4058145" y="7292959"/>
                </a:cubicBezTo>
                <a:close/>
                <a:moveTo>
                  <a:pt x="4324350" y="6998170"/>
                </a:moveTo>
                <a:cubicBezTo>
                  <a:pt x="4161549" y="6998170"/>
                  <a:pt x="4029570" y="7130149"/>
                  <a:pt x="4029570" y="7292959"/>
                </a:cubicBezTo>
                <a:cubicBezTo>
                  <a:pt x="4029570" y="7455761"/>
                  <a:pt x="4161549" y="7587739"/>
                  <a:pt x="4324350" y="7587739"/>
                </a:cubicBezTo>
                <a:cubicBezTo>
                  <a:pt x="4487161" y="7587739"/>
                  <a:pt x="4619140" y="7455761"/>
                  <a:pt x="4619140" y="7292959"/>
                </a:cubicBezTo>
                <a:cubicBezTo>
                  <a:pt x="4619140" y="7130149"/>
                  <a:pt x="4487161" y="6998170"/>
                  <a:pt x="4324350" y="6998170"/>
                </a:cubicBezTo>
                <a:close/>
                <a:moveTo>
                  <a:pt x="4502811" y="7289616"/>
                </a:moveTo>
                <a:cubicBezTo>
                  <a:pt x="4502811" y="7388181"/>
                  <a:pt x="4422915" y="7468086"/>
                  <a:pt x="4324350" y="7468086"/>
                </a:cubicBezTo>
                <a:cubicBezTo>
                  <a:pt x="4225786" y="7468086"/>
                  <a:pt x="4145890" y="7388181"/>
                  <a:pt x="4145890" y="7289616"/>
                </a:cubicBezTo>
                <a:cubicBezTo>
                  <a:pt x="4145890" y="7191052"/>
                  <a:pt x="4225786" y="7111156"/>
                  <a:pt x="4324350" y="7111156"/>
                </a:cubicBezTo>
                <a:cubicBezTo>
                  <a:pt x="4422915" y="7111156"/>
                  <a:pt x="4502811" y="7191052"/>
                  <a:pt x="4502811" y="7289616"/>
                </a:cubicBezTo>
                <a:close/>
                <a:moveTo>
                  <a:pt x="5941753" y="1522914"/>
                </a:moveTo>
                <a:cubicBezTo>
                  <a:pt x="5814422" y="1449400"/>
                  <a:pt x="5651621" y="1493034"/>
                  <a:pt x="5578107" y="1620355"/>
                </a:cubicBezTo>
                <a:cubicBezTo>
                  <a:pt x="5504584" y="1747685"/>
                  <a:pt x="5548208" y="1910496"/>
                  <a:pt x="5675538" y="1984010"/>
                </a:cubicBezTo>
                <a:cubicBezTo>
                  <a:pt x="5802868" y="2057514"/>
                  <a:pt x="5965679" y="2013890"/>
                  <a:pt x="6039194" y="1886569"/>
                </a:cubicBezTo>
                <a:cubicBezTo>
                  <a:pt x="6112708" y="1759239"/>
                  <a:pt x="6069083" y="1596428"/>
                  <a:pt x="5941753" y="1522914"/>
                </a:cubicBezTo>
                <a:close/>
                <a:moveTo>
                  <a:pt x="5553351" y="1606067"/>
                </a:moveTo>
                <a:cubicBezTo>
                  <a:pt x="5634752" y="1465069"/>
                  <a:pt x="5815051" y="1416768"/>
                  <a:pt x="5956040" y="1498168"/>
                </a:cubicBezTo>
                <a:cubicBezTo>
                  <a:pt x="6097029" y="1579569"/>
                  <a:pt x="6145350" y="1759858"/>
                  <a:pt x="6063939" y="1900857"/>
                </a:cubicBezTo>
                <a:cubicBezTo>
                  <a:pt x="5982538" y="2041846"/>
                  <a:pt x="5802249" y="2090157"/>
                  <a:pt x="5661251" y="2008756"/>
                </a:cubicBezTo>
                <a:cubicBezTo>
                  <a:pt x="5520262" y="1927346"/>
                  <a:pt x="5471951" y="1747066"/>
                  <a:pt x="5553351" y="1606067"/>
                </a:cubicBezTo>
                <a:close/>
                <a:moveTo>
                  <a:pt x="5735508" y="1880140"/>
                </a:moveTo>
                <a:cubicBezTo>
                  <a:pt x="5805478" y="1920535"/>
                  <a:pt x="5894937" y="1896561"/>
                  <a:pt x="5935333" y="1826600"/>
                </a:cubicBezTo>
                <a:cubicBezTo>
                  <a:pt x="5975719" y="1756639"/>
                  <a:pt x="5951744" y="1667170"/>
                  <a:pt x="5881792" y="1626784"/>
                </a:cubicBezTo>
                <a:cubicBezTo>
                  <a:pt x="5811822" y="1586389"/>
                  <a:pt x="5722363" y="1610363"/>
                  <a:pt x="5681968" y="1680324"/>
                </a:cubicBezTo>
                <a:cubicBezTo>
                  <a:pt x="5641582" y="1750286"/>
                  <a:pt x="5665556" y="1839744"/>
                  <a:pt x="5735508" y="1880140"/>
                </a:cubicBezTo>
                <a:close/>
                <a:moveTo>
                  <a:pt x="2609507" y="6762131"/>
                </a:moveTo>
                <a:cubicBezTo>
                  <a:pt x="2683021" y="6634810"/>
                  <a:pt x="2845822" y="6591186"/>
                  <a:pt x="2973153" y="6664700"/>
                </a:cubicBezTo>
                <a:cubicBezTo>
                  <a:pt x="3100483" y="6738204"/>
                  <a:pt x="3144107" y="6901015"/>
                  <a:pt x="3070593" y="7028345"/>
                </a:cubicBezTo>
                <a:cubicBezTo>
                  <a:pt x="2997079" y="7155676"/>
                  <a:pt x="2834269" y="7199300"/>
                  <a:pt x="2706938" y="7125786"/>
                </a:cubicBezTo>
                <a:cubicBezTo>
                  <a:pt x="2579608" y="7052272"/>
                  <a:pt x="2535984" y="6889461"/>
                  <a:pt x="2609507" y="6762131"/>
                </a:cubicBezTo>
                <a:close/>
                <a:moveTo>
                  <a:pt x="2987440" y="6639944"/>
                </a:moveTo>
                <a:cubicBezTo>
                  <a:pt x="2846451" y="6558544"/>
                  <a:pt x="2666152" y="6606854"/>
                  <a:pt x="2584752" y="6747844"/>
                </a:cubicBezTo>
                <a:cubicBezTo>
                  <a:pt x="2503351" y="6888842"/>
                  <a:pt x="2551662" y="7069132"/>
                  <a:pt x="2692651" y="7150532"/>
                </a:cubicBezTo>
                <a:cubicBezTo>
                  <a:pt x="2833649" y="7231933"/>
                  <a:pt x="3013939" y="7183632"/>
                  <a:pt x="3095339" y="7042633"/>
                </a:cubicBezTo>
                <a:cubicBezTo>
                  <a:pt x="3176749" y="6901644"/>
                  <a:pt x="3128429" y="6721354"/>
                  <a:pt x="2987440" y="6639944"/>
                </a:cubicBezTo>
                <a:close/>
                <a:moveTo>
                  <a:pt x="2981068" y="6976653"/>
                </a:moveTo>
                <a:cubicBezTo>
                  <a:pt x="2936100" y="7054530"/>
                  <a:pt x="2836516" y="7081219"/>
                  <a:pt x="2758640" y="7036251"/>
                </a:cubicBezTo>
                <a:cubicBezTo>
                  <a:pt x="2680754" y="6991294"/>
                  <a:pt x="2654084" y="6891709"/>
                  <a:pt x="2699042" y="6813833"/>
                </a:cubicBezTo>
                <a:cubicBezTo>
                  <a:pt x="2744000" y="6735947"/>
                  <a:pt x="2843584" y="6709268"/>
                  <a:pt x="2921470" y="6754225"/>
                </a:cubicBezTo>
                <a:cubicBezTo>
                  <a:pt x="2999346" y="6799193"/>
                  <a:pt x="3026026" y="6898777"/>
                  <a:pt x="2981068" y="6976653"/>
                </a:cubicBezTo>
                <a:close/>
                <a:moveTo>
                  <a:pt x="7125776" y="2706938"/>
                </a:moveTo>
                <a:cubicBezTo>
                  <a:pt x="7052272" y="2579618"/>
                  <a:pt x="6889461" y="2535993"/>
                  <a:pt x="6762140" y="2609498"/>
                </a:cubicBezTo>
                <a:cubicBezTo>
                  <a:pt x="6634801" y="2683012"/>
                  <a:pt x="6591176" y="2845822"/>
                  <a:pt x="6664690" y="2973153"/>
                </a:cubicBezTo>
                <a:cubicBezTo>
                  <a:pt x="6738204" y="3100483"/>
                  <a:pt x="6901025" y="3144107"/>
                  <a:pt x="7028345" y="3070593"/>
                </a:cubicBezTo>
                <a:cubicBezTo>
                  <a:pt x="7155676" y="2997079"/>
                  <a:pt x="7199300" y="2834269"/>
                  <a:pt x="7125776" y="2706938"/>
                </a:cubicBezTo>
                <a:close/>
                <a:moveTo>
                  <a:pt x="6747853" y="2584752"/>
                </a:moveTo>
                <a:cubicBezTo>
                  <a:pt x="6888833" y="2503351"/>
                  <a:pt x="7069132" y="2551662"/>
                  <a:pt x="7150532" y="2692651"/>
                </a:cubicBezTo>
                <a:cubicBezTo>
                  <a:pt x="7231933" y="2833649"/>
                  <a:pt x="7183632" y="3013939"/>
                  <a:pt x="7042633" y="3095339"/>
                </a:cubicBezTo>
                <a:cubicBezTo>
                  <a:pt x="6901634" y="3176740"/>
                  <a:pt x="6721345" y="3128429"/>
                  <a:pt x="6639944" y="2987440"/>
                </a:cubicBezTo>
                <a:cubicBezTo>
                  <a:pt x="6558544" y="2846441"/>
                  <a:pt x="6606854" y="2666152"/>
                  <a:pt x="6747853" y="2584752"/>
                </a:cubicBezTo>
                <a:close/>
                <a:moveTo>
                  <a:pt x="6760903" y="2917603"/>
                </a:moveTo>
                <a:cubicBezTo>
                  <a:pt x="6803736" y="2991793"/>
                  <a:pt x="6898606" y="3017215"/>
                  <a:pt x="6972796" y="2974381"/>
                </a:cubicBezTo>
                <a:cubicBezTo>
                  <a:pt x="7046986" y="2931547"/>
                  <a:pt x="7072408" y="2836678"/>
                  <a:pt x="7029574" y="2762488"/>
                </a:cubicBezTo>
                <a:cubicBezTo>
                  <a:pt x="6986740" y="2688298"/>
                  <a:pt x="6891872" y="2662876"/>
                  <a:pt x="6817681" y="2705710"/>
                </a:cubicBezTo>
                <a:cubicBezTo>
                  <a:pt x="6743491" y="2748544"/>
                  <a:pt x="6718069" y="2843412"/>
                  <a:pt x="6760903" y="2917603"/>
                </a:cubicBezTo>
                <a:close/>
                <a:moveTo>
                  <a:pt x="1620355" y="5578107"/>
                </a:moveTo>
                <a:cubicBezTo>
                  <a:pt x="1747676" y="5504593"/>
                  <a:pt x="1910487" y="5548217"/>
                  <a:pt x="1984000" y="5675548"/>
                </a:cubicBezTo>
                <a:cubicBezTo>
                  <a:pt x="2057524" y="5802878"/>
                  <a:pt x="2013899" y="5965688"/>
                  <a:pt x="1886560" y="6039202"/>
                </a:cubicBezTo>
                <a:cubicBezTo>
                  <a:pt x="1759239" y="6112708"/>
                  <a:pt x="1596428" y="6069083"/>
                  <a:pt x="1522914" y="5941762"/>
                </a:cubicBezTo>
                <a:cubicBezTo>
                  <a:pt x="1449400" y="5814432"/>
                  <a:pt x="1493025" y="5651621"/>
                  <a:pt x="1620355" y="5578107"/>
                </a:cubicBezTo>
                <a:close/>
                <a:moveTo>
                  <a:pt x="2008756" y="5661260"/>
                </a:moveTo>
                <a:cubicBezTo>
                  <a:pt x="1927355" y="5520262"/>
                  <a:pt x="1747057" y="5471961"/>
                  <a:pt x="1606067" y="5553361"/>
                </a:cubicBezTo>
                <a:cubicBezTo>
                  <a:pt x="1465069" y="5634762"/>
                  <a:pt x="1416758" y="5815051"/>
                  <a:pt x="1498168" y="5956050"/>
                </a:cubicBezTo>
                <a:cubicBezTo>
                  <a:pt x="1579569" y="6097038"/>
                  <a:pt x="1759858" y="6145350"/>
                  <a:pt x="1900847" y="6063949"/>
                </a:cubicBezTo>
                <a:cubicBezTo>
                  <a:pt x="2041846" y="5982538"/>
                  <a:pt x="2090147" y="5802259"/>
                  <a:pt x="2008756" y="5661260"/>
                </a:cubicBezTo>
                <a:close/>
                <a:moveTo>
                  <a:pt x="1836696" y="5952830"/>
                </a:moveTo>
                <a:cubicBezTo>
                  <a:pt x="1757077" y="5998798"/>
                  <a:pt x="1655255" y="5971518"/>
                  <a:pt x="1609287" y="5891889"/>
                </a:cubicBezTo>
                <a:cubicBezTo>
                  <a:pt x="1563310" y="5812270"/>
                  <a:pt x="1590589" y="5710457"/>
                  <a:pt x="1670218" y="5664480"/>
                </a:cubicBezTo>
                <a:cubicBezTo>
                  <a:pt x="1749847" y="5618512"/>
                  <a:pt x="1851651" y="5645792"/>
                  <a:pt x="1897637" y="5725420"/>
                </a:cubicBezTo>
                <a:cubicBezTo>
                  <a:pt x="1943605" y="5805040"/>
                  <a:pt x="1916316" y="5906853"/>
                  <a:pt x="1836696" y="5952830"/>
                </a:cubicBezTo>
                <a:close/>
                <a:moveTo>
                  <a:pt x="7559164" y="4324350"/>
                </a:moveTo>
                <a:cubicBezTo>
                  <a:pt x="7559164" y="4177322"/>
                  <a:pt x="7439988" y="4058136"/>
                  <a:pt x="7292959" y="4058136"/>
                </a:cubicBezTo>
                <a:cubicBezTo>
                  <a:pt x="7145932" y="4058136"/>
                  <a:pt x="7026745" y="4177322"/>
                  <a:pt x="7026745" y="4324350"/>
                </a:cubicBezTo>
                <a:cubicBezTo>
                  <a:pt x="7026745" y="4471378"/>
                  <a:pt x="7145932" y="4590555"/>
                  <a:pt x="7292959" y="4590555"/>
                </a:cubicBezTo>
                <a:cubicBezTo>
                  <a:pt x="7439988" y="4590555"/>
                  <a:pt x="7559164" y="4471378"/>
                  <a:pt x="7559164" y="4324350"/>
                </a:cubicBezTo>
                <a:close/>
                <a:moveTo>
                  <a:pt x="7292959" y="4029561"/>
                </a:moveTo>
                <a:cubicBezTo>
                  <a:pt x="7455761" y="4029561"/>
                  <a:pt x="7587739" y="4161539"/>
                  <a:pt x="7587739" y="4324350"/>
                </a:cubicBezTo>
                <a:cubicBezTo>
                  <a:pt x="7587739" y="4487152"/>
                  <a:pt x="7455761" y="4619130"/>
                  <a:pt x="7292959" y="4619130"/>
                </a:cubicBezTo>
                <a:cubicBezTo>
                  <a:pt x="7130149" y="4619130"/>
                  <a:pt x="6998170" y="4487152"/>
                  <a:pt x="6998170" y="4324350"/>
                </a:cubicBezTo>
                <a:cubicBezTo>
                  <a:pt x="6998170" y="4161539"/>
                  <a:pt x="7130149" y="4029561"/>
                  <a:pt x="7292959" y="4029561"/>
                </a:cubicBezTo>
                <a:close/>
                <a:moveTo>
                  <a:pt x="7124881" y="4324350"/>
                </a:moveTo>
                <a:cubicBezTo>
                  <a:pt x="7124881" y="4415333"/>
                  <a:pt x="7198643" y="4489085"/>
                  <a:pt x="7289616" y="4489085"/>
                </a:cubicBezTo>
                <a:cubicBezTo>
                  <a:pt x="7380599" y="4489085"/>
                  <a:pt x="7454351" y="4415333"/>
                  <a:pt x="7454351" y="4324350"/>
                </a:cubicBezTo>
                <a:cubicBezTo>
                  <a:pt x="7454351" y="4233368"/>
                  <a:pt x="7380599" y="4159615"/>
                  <a:pt x="7289616" y="4159615"/>
                </a:cubicBezTo>
                <a:cubicBezTo>
                  <a:pt x="7198643" y="4159615"/>
                  <a:pt x="7124881" y="4233368"/>
                  <a:pt x="7124881" y="4324350"/>
                </a:cubicBezTo>
                <a:close/>
                <a:moveTo>
                  <a:pt x="1355741" y="4058136"/>
                </a:moveTo>
                <a:cubicBezTo>
                  <a:pt x="1502769" y="4058136"/>
                  <a:pt x="1621946" y="4177322"/>
                  <a:pt x="1621946" y="4324350"/>
                </a:cubicBezTo>
                <a:cubicBezTo>
                  <a:pt x="1621946" y="4471378"/>
                  <a:pt x="1502769" y="4590555"/>
                  <a:pt x="1355741" y="4590555"/>
                </a:cubicBezTo>
                <a:cubicBezTo>
                  <a:pt x="1208713" y="4590555"/>
                  <a:pt x="1089527" y="4471378"/>
                  <a:pt x="1089527" y="4324350"/>
                </a:cubicBezTo>
                <a:cubicBezTo>
                  <a:pt x="1089527" y="4177322"/>
                  <a:pt x="1208713" y="4058136"/>
                  <a:pt x="1355741" y="4058136"/>
                </a:cubicBezTo>
                <a:close/>
                <a:moveTo>
                  <a:pt x="1650521" y="4324350"/>
                </a:moveTo>
                <a:cubicBezTo>
                  <a:pt x="1650521" y="4161539"/>
                  <a:pt x="1518542" y="4029561"/>
                  <a:pt x="1355741" y="4029561"/>
                </a:cubicBezTo>
                <a:cubicBezTo>
                  <a:pt x="1192930" y="4029561"/>
                  <a:pt x="1060952" y="4161539"/>
                  <a:pt x="1060952" y="4324350"/>
                </a:cubicBezTo>
                <a:cubicBezTo>
                  <a:pt x="1060952" y="4487152"/>
                  <a:pt x="1192930" y="4619130"/>
                  <a:pt x="1355741" y="4619130"/>
                </a:cubicBezTo>
                <a:cubicBezTo>
                  <a:pt x="1518542" y="4619130"/>
                  <a:pt x="1650521" y="4487152"/>
                  <a:pt x="1650521" y="4324350"/>
                </a:cubicBezTo>
                <a:close/>
                <a:moveTo>
                  <a:pt x="1359084" y="4489085"/>
                </a:moveTo>
                <a:cubicBezTo>
                  <a:pt x="1268101" y="4489085"/>
                  <a:pt x="1194340" y="4415333"/>
                  <a:pt x="1194340" y="4324350"/>
                </a:cubicBezTo>
                <a:cubicBezTo>
                  <a:pt x="1194340" y="4233368"/>
                  <a:pt x="1268101" y="4159615"/>
                  <a:pt x="1359084" y="4159615"/>
                </a:cubicBezTo>
                <a:cubicBezTo>
                  <a:pt x="1450058" y="4159615"/>
                  <a:pt x="1523810" y="4233368"/>
                  <a:pt x="1523810" y="4324350"/>
                </a:cubicBezTo>
                <a:cubicBezTo>
                  <a:pt x="1523810" y="4415333"/>
                  <a:pt x="1450058" y="4489085"/>
                  <a:pt x="1359084" y="4489085"/>
                </a:cubicBezTo>
                <a:close/>
                <a:moveTo>
                  <a:pt x="7125776" y="5941762"/>
                </a:moveTo>
                <a:cubicBezTo>
                  <a:pt x="7199290" y="5814432"/>
                  <a:pt x="7155666" y="5651621"/>
                  <a:pt x="7028345" y="5578107"/>
                </a:cubicBezTo>
                <a:cubicBezTo>
                  <a:pt x="6901015" y="5504593"/>
                  <a:pt x="6738204" y="5548217"/>
                  <a:pt x="6664690" y="5675548"/>
                </a:cubicBezTo>
                <a:cubicBezTo>
                  <a:pt x="6591176" y="5802878"/>
                  <a:pt x="6634801" y="5965688"/>
                  <a:pt x="6762131" y="6039202"/>
                </a:cubicBezTo>
                <a:cubicBezTo>
                  <a:pt x="6889461" y="6112708"/>
                  <a:pt x="7052272" y="6069083"/>
                  <a:pt x="7125776" y="5941762"/>
                </a:cubicBezTo>
                <a:close/>
                <a:moveTo>
                  <a:pt x="7042633" y="5553361"/>
                </a:moveTo>
                <a:cubicBezTo>
                  <a:pt x="7183622" y="5634762"/>
                  <a:pt x="7231933" y="5815051"/>
                  <a:pt x="7150532" y="5956050"/>
                </a:cubicBezTo>
                <a:cubicBezTo>
                  <a:pt x="7069122" y="6097038"/>
                  <a:pt x="6888833" y="6145350"/>
                  <a:pt x="6747844" y="6063949"/>
                </a:cubicBezTo>
                <a:cubicBezTo>
                  <a:pt x="6606845" y="5982538"/>
                  <a:pt x="6558544" y="5802259"/>
                  <a:pt x="6639935" y="5661260"/>
                </a:cubicBezTo>
                <a:cubicBezTo>
                  <a:pt x="6721345" y="5520272"/>
                  <a:pt x="6901634" y="5471961"/>
                  <a:pt x="7042633" y="5553361"/>
                </a:cubicBezTo>
                <a:close/>
                <a:moveTo>
                  <a:pt x="6751063" y="5725420"/>
                </a:moveTo>
                <a:cubicBezTo>
                  <a:pt x="6705096" y="5805040"/>
                  <a:pt x="6732375" y="5906853"/>
                  <a:pt x="6811994" y="5952830"/>
                </a:cubicBezTo>
                <a:cubicBezTo>
                  <a:pt x="6891624" y="5998798"/>
                  <a:pt x="6993436" y="5971518"/>
                  <a:pt x="7039404" y="5891889"/>
                </a:cubicBezTo>
                <a:cubicBezTo>
                  <a:pt x="7085381" y="5812270"/>
                  <a:pt x="7058102" y="5710447"/>
                  <a:pt x="6978472" y="5664480"/>
                </a:cubicBezTo>
                <a:cubicBezTo>
                  <a:pt x="6898853" y="5618512"/>
                  <a:pt x="6797040" y="5645792"/>
                  <a:pt x="6751063" y="5725420"/>
                </a:cubicBezTo>
                <a:close/>
                <a:moveTo>
                  <a:pt x="1886560" y="2609498"/>
                </a:moveTo>
                <a:cubicBezTo>
                  <a:pt x="2013890" y="2683012"/>
                  <a:pt x="2057514" y="2845822"/>
                  <a:pt x="1984000" y="2973153"/>
                </a:cubicBezTo>
                <a:cubicBezTo>
                  <a:pt x="1910487" y="3100483"/>
                  <a:pt x="1747676" y="3144107"/>
                  <a:pt x="1620346" y="3070593"/>
                </a:cubicBezTo>
                <a:cubicBezTo>
                  <a:pt x="1493025" y="2997079"/>
                  <a:pt x="1449400" y="2834269"/>
                  <a:pt x="1522914" y="2706938"/>
                </a:cubicBezTo>
                <a:cubicBezTo>
                  <a:pt x="1596428" y="2579618"/>
                  <a:pt x="1759229" y="2535993"/>
                  <a:pt x="1886560" y="2609498"/>
                </a:cubicBezTo>
                <a:close/>
                <a:moveTo>
                  <a:pt x="2008756" y="2987440"/>
                </a:moveTo>
                <a:cubicBezTo>
                  <a:pt x="2090147" y="2846441"/>
                  <a:pt x="2041836" y="2666162"/>
                  <a:pt x="1900847" y="2584752"/>
                </a:cubicBezTo>
                <a:cubicBezTo>
                  <a:pt x="1759858" y="2503351"/>
                  <a:pt x="1579569" y="2551662"/>
                  <a:pt x="1498159" y="2692651"/>
                </a:cubicBezTo>
                <a:cubicBezTo>
                  <a:pt x="1416758" y="2833649"/>
                  <a:pt x="1465059" y="3013939"/>
                  <a:pt x="1606058" y="3095339"/>
                </a:cubicBezTo>
                <a:cubicBezTo>
                  <a:pt x="1747057" y="3176740"/>
                  <a:pt x="1927346" y="3128439"/>
                  <a:pt x="2008756" y="2987440"/>
                </a:cubicBezTo>
                <a:close/>
                <a:moveTo>
                  <a:pt x="1678638" y="2969628"/>
                </a:moveTo>
                <a:cubicBezTo>
                  <a:pt x="1607077" y="2928309"/>
                  <a:pt x="1582550" y="2836802"/>
                  <a:pt x="1623870" y="2765231"/>
                </a:cubicBezTo>
                <a:cubicBezTo>
                  <a:pt x="1665189" y="2693670"/>
                  <a:pt x="1756705" y="2669143"/>
                  <a:pt x="1828267" y="2710463"/>
                </a:cubicBezTo>
                <a:cubicBezTo>
                  <a:pt x="1899837" y="2751782"/>
                  <a:pt x="1924355" y="2843298"/>
                  <a:pt x="1883035" y="2914860"/>
                </a:cubicBezTo>
                <a:cubicBezTo>
                  <a:pt x="1841716" y="2986431"/>
                  <a:pt x="1750209" y="3010948"/>
                  <a:pt x="1678638" y="2969628"/>
                </a:cubicBezTo>
                <a:close/>
                <a:moveTo>
                  <a:pt x="5941762" y="7125786"/>
                </a:moveTo>
                <a:cubicBezTo>
                  <a:pt x="6069083" y="7052272"/>
                  <a:pt x="6112708" y="6889461"/>
                  <a:pt x="6039194" y="6762140"/>
                </a:cubicBezTo>
                <a:cubicBezTo>
                  <a:pt x="5965679" y="6634810"/>
                  <a:pt x="5802878" y="6591186"/>
                  <a:pt x="5675538" y="6664700"/>
                </a:cubicBezTo>
                <a:cubicBezTo>
                  <a:pt x="5548217" y="6738204"/>
                  <a:pt x="5504593" y="6901015"/>
                  <a:pt x="5578107" y="7028345"/>
                </a:cubicBezTo>
                <a:cubicBezTo>
                  <a:pt x="5651621" y="7155676"/>
                  <a:pt x="5814422" y="7199300"/>
                  <a:pt x="5941762" y="7125786"/>
                </a:cubicBezTo>
                <a:close/>
                <a:moveTo>
                  <a:pt x="6063949" y="6747853"/>
                </a:moveTo>
                <a:cubicBezTo>
                  <a:pt x="6145350" y="6888842"/>
                  <a:pt x="6097029" y="7069132"/>
                  <a:pt x="5956050" y="7150532"/>
                </a:cubicBezTo>
                <a:cubicBezTo>
                  <a:pt x="5815051" y="7231933"/>
                  <a:pt x="5634762" y="7183632"/>
                  <a:pt x="5553351" y="7042633"/>
                </a:cubicBezTo>
                <a:cubicBezTo>
                  <a:pt x="5471951" y="6901644"/>
                  <a:pt x="5520262" y="6721354"/>
                  <a:pt x="5661251" y="6639944"/>
                </a:cubicBezTo>
                <a:cubicBezTo>
                  <a:pt x="5802249" y="6558544"/>
                  <a:pt x="5982538" y="6606854"/>
                  <a:pt x="6063949" y="6747853"/>
                </a:cubicBezTo>
                <a:close/>
                <a:moveTo>
                  <a:pt x="5717858" y="6737986"/>
                </a:moveTo>
                <a:cubicBezTo>
                  <a:pt x="5631009" y="6788125"/>
                  <a:pt x="5601252" y="6899177"/>
                  <a:pt x="5651392" y="6986026"/>
                </a:cubicBezTo>
                <a:cubicBezTo>
                  <a:pt x="5701541" y="7072884"/>
                  <a:pt x="5812584" y="7102640"/>
                  <a:pt x="5899433" y="7052492"/>
                </a:cubicBezTo>
                <a:cubicBezTo>
                  <a:pt x="5986282" y="7002352"/>
                  <a:pt x="6016038" y="6891300"/>
                  <a:pt x="5965898" y="6804451"/>
                </a:cubicBezTo>
                <a:cubicBezTo>
                  <a:pt x="5915759" y="6717602"/>
                  <a:pt x="5804707" y="6687846"/>
                  <a:pt x="5717858" y="6737986"/>
                </a:cubicBezTo>
                <a:close/>
                <a:moveTo>
                  <a:pt x="3070584" y="1620355"/>
                </a:moveTo>
                <a:cubicBezTo>
                  <a:pt x="3144098" y="1747676"/>
                  <a:pt x="3100473" y="1910496"/>
                  <a:pt x="2973153" y="1984000"/>
                </a:cubicBezTo>
                <a:cubicBezTo>
                  <a:pt x="2845813" y="2057514"/>
                  <a:pt x="2683012" y="2013890"/>
                  <a:pt x="2609498" y="1886560"/>
                </a:cubicBezTo>
                <a:cubicBezTo>
                  <a:pt x="2535984" y="1759239"/>
                  <a:pt x="2579608" y="1596428"/>
                  <a:pt x="2706929" y="1522914"/>
                </a:cubicBezTo>
                <a:cubicBezTo>
                  <a:pt x="2834269" y="1449400"/>
                  <a:pt x="2997070" y="1493025"/>
                  <a:pt x="3070584" y="1620355"/>
                </a:cubicBezTo>
                <a:close/>
                <a:moveTo>
                  <a:pt x="2987440" y="2008756"/>
                </a:moveTo>
                <a:cubicBezTo>
                  <a:pt x="3128420" y="1927346"/>
                  <a:pt x="3176740" y="1747057"/>
                  <a:pt x="3095339" y="1606067"/>
                </a:cubicBezTo>
                <a:cubicBezTo>
                  <a:pt x="3013929" y="1465069"/>
                  <a:pt x="2833640" y="1416768"/>
                  <a:pt x="2692641" y="1498168"/>
                </a:cubicBezTo>
                <a:cubicBezTo>
                  <a:pt x="2551652" y="1579569"/>
                  <a:pt x="2503341" y="1759858"/>
                  <a:pt x="2584742" y="1900847"/>
                </a:cubicBezTo>
                <a:cubicBezTo>
                  <a:pt x="2666152" y="2041846"/>
                  <a:pt x="2846441" y="2090157"/>
                  <a:pt x="2987440" y="2008756"/>
                </a:cubicBezTo>
                <a:close/>
                <a:moveTo>
                  <a:pt x="2710063" y="1828505"/>
                </a:moveTo>
                <a:cubicBezTo>
                  <a:pt x="2668610" y="1756715"/>
                  <a:pt x="2693213" y="1664922"/>
                  <a:pt x="2764993" y="1623470"/>
                </a:cubicBezTo>
                <a:cubicBezTo>
                  <a:pt x="2836783" y="1582026"/>
                  <a:pt x="2928585" y="1606620"/>
                  <a:pt x="2970028" y="1678410"/>
                </a:cubicBezTo>
                <a:cubicBezTo>
                  <a:pt x="3011481" y="1750200"/>
                  <a:pt x="2986878" y="1841992"/>
                  <a:pt x="2915098" y="1883445"/>
                </a:cubicBezTo>
                <a:cubicBezTo>
                  <a:pt x="2843308" y="1924888"/>
                  <a:pt x="2751506" y="1900295"/>
                  <a:pt x="2710063" y="1828505"/>
                </a:cubicBezTo>
                <a:close/>
                <a:moveTo>
                  <a:pt x="4324350" y="2071278"/>
                </a:moveTo>
                <a:cubicBezTo>
                  <a:pt x="3080013" y="2071278"/>
                  <a:pt x="2071278" y="3080013"/>
                  <a:pt x="2071278" y="4324350"/>
                </a:cubicBezTo>
                <a:cubicBezTo>
                  <a:pt x="2071278" y="5568687"/>
                  <a:pt x="3080013" y="6577423"/>
                  <a:pt x="4324350" y="6577423"/>
                </a:cubicBezTo>
                <a:cubicBezTo>
                  <a:pt x="5568696" y="6577423"/>
                  <a:pt x="6577432" y="5568687"/>
                  <a:pt x="6577432" y="4324350"/>
                </a:cubicBezTo>
                <a:cubicBezTo>
                  <a:pt x="6577432" y="3080013"/>
                  <a:pt x="5568696" y="2071278"/>
                  <a:pt x="4324350" y="2071278"/>
                </a:cubicBezTo>
                <a:close/>
                <a:moveTo>
                  <a:pt x="2042703" y="4324350"/>
                </a:moveTo>
                <a:cubicBezTo>
                  <a:pt x="2042703" y="3064231"/>
                  <a:pt x="3064231" y="2042703"/>
                  <a:pt x="4324350" y="2042703"/>
                </a:cubicBezTo>
                <a:cubicBezTo>
                  <a:pt x="5584470" y="2042703"/>
                  <a:pt x="6606007" y="3064231"/>
                  <a:pt x="6606007" y="4324350"/>
                </a:cubicBezTo>
                <a:cubicBezTo>
                  <a:pt x="6606007" y="5584470"/>
                  <a:pt x="5584470" y="6605998"/>
                  <a:pt x="4324350" y="6605998"/>
                </a:cubicBezTo>
                <a:cubicBezTo>
                  <a:pt x="3064231" y="6605998"/>
                  <a:pt x="2042703" y="5584470"/>
                  <a:pt x="2042703" y="4324350"/>
                </a:cubicBezTo>
                <a:close/>
                <a:moveTo>
                  <a:pt x="4628227" y="2641359"/>
                </a:moveTo>
                <a:cubicBezTo>
                  <a:pt x="4628227" y="2822095"/>
                  <a:pt x="4382796" y="3097168"/>
                  <a:pt x="4300976" y="3097168"/>
                </a:cubicBezTo>
                <a:cubicBezTo>
                  <a:pt x="4219166" y="3097168"/>
                  <a:pt x="3973725" y="2822095"/>
                  <a:pt x="3973725" y="2641359"/>
                </a:cubicBezTo>
                <a:cubicBezTo>
                  <a:pt x="3973725" y="2460622"/>
                  <a:pt x="4120239" y="2314108"/>
                  <a:pt x="4300976" y="2314108"/>
                </a:cubicBezTo>
                <a:cubicBezTo>
                  <a:pt x="4481713" y="2314108"/>
                  <a:pt x="4628227" y="2460622"/>
                  <a:pt x="4628227" y="2641359"/>
                </a:cubicBezTo>
                <a:close/>
                <a:moveTo>
                  <a:pt x="4300976" y="5563219"/>
                </a:moveTo>
                <a:cubicBezTo>
                  <a:pt x="4382796" y="5563219"/>
                  <a:pt x="4628227" y="5838292"/>
                  <a:pt x="4628227" y="6019029"/>
                </a:cubicBezTo>
                <a:cubicBezTo>
                  <a:pt x="4628227" y="6199766"/>
                  <a:pt x="4481713" y="6346279"/>
                  <a:pt x="4300976" y="6346279"/>
                </a:cubicBezTo>
                <a:cubicBezTo>
                  <a:pt x="4120239" y="6346279"/>
                  <a:pt x="3973725" y="6199766"/>
                  <a:pt x="3973725" y="6019029"/>
                </a:cubicBezTo>
                <a:cubicBezTo>
                  <a:pt x="3973725" y="5838292"/>
                  <a:pt x="4219166" y="5563219"/>
                  <a:pt x="4300976" y="5563219"/>
                </a:cubicBezTo>
                <a:close/>
                <a:moveTo>
                  <a:pt x="5989816" y="4657440"/>
                </a:moveTo>
                <a:cubicBezTo>
                  <a:pt x="5809079" y="4657440"/>
                  <a:pt x="5533997" y="4412009"/>
                  <a:pt x="5533997" y="4330199"/>
                </a:cubicBezTo>
                <a:cubicBezTo>
                  <a:pt x="5533997" y="4248379"/>
                  <a:pt x="5809079" y="4002948"/>
                  <a:pt x="5989816" y="4002948"/>
                </a:cubicBezTo>
                <a:cubicBezTo>
                  <a:pt x="6170543" y="4002948"/>
                  <a:pt x="6317056" y="4149462"/>
                  <a:pt x="6317056" y="4330199"/>
                </a:cubicBezTo>
                <a:cubicBezTo>
                  <a:pt x="6317056" y="4510926"/>
                  <a:pt x="6170543" y="4657440"/>
                  <a:pt x="5989816" y="4657440"/>
                </a:cubicBezTo>
                <a:close/>
                <a:moveTo>
                  <a:pt x="3067955" y="4330199"/>
                </a:moveTo>
                <a:cubicBezTo>
                  <a:pt x="3067955" y="4412009"/>
                  <a:pt x="2792873" y="4657440"/>
                  <a:pt x="2612136" y="4657440"/>
                </a:cubicBezTo>
                <a:cubicBezTo>
                  <a:pt x="2431409" y="4657440"/>
                  <a:pt x="2284895" y="4510926"/>
                  <a:pt x="2284895" y="4330199"/>
                </a:cubicBezTo>
                <a:cubicBezTo>
                  <a:pt x="2284895" y="4149462"/>
                  <a:pt x="2431409" y="4002948"/>
                  <a:pt x="2612136" y="4002948"/>
                </a:cubicBezTo>
                <a:cubicBezTo>
                  <a:pt x="2792873" y="4002948"/>
                  <a:pt x="3067955" y="4248379"/>
                  <a:pt x="3067955" y="4330199"/>
                </a:cubicBezTo>
                <a:close/>
                <a:moveTo>
                  <a:pt x="5726564" y="3367402"/>
                </a:moveTo>
                <a:cubicBezTo>
                  <a:pt x="5598767" y="3495208"/>
                  <a:pt x="5230702" y="3516163"/>
                  <a:pt x="5172856" y="3458318"/>
                </a:cubicBezTo>
                <a:cubicBezTo>
                  <a:pt x="5115011" y="3400463"/>
                  <a:pt x="5135966" y="3032408"/>
                  <a:pt x="5263763" y="2904611"/>
                </a:cubicBezTo>
                <a:cubicBezTo>
                  <a:pt x="5391560" y="2776814"/>
                  <a:pt x="5598767" y="2776814"/>
                  <a:pt x="5726564" y="2904611"/>
                </a:cubicBezTo>
                <a:cubicBezTo>
                  <a:pt x="5854360" y="3032408"/>
                  <a:pt x="5854360" y="3239605"/>
                  <a:pt x="5726564" y="3367402"/>
                </a:cubicBezTo>
                <a:close/>
                <a:moveTo>
                  <a:pt x="3429095" y="5202069"/>
                </a:moveTo>
                <a:cubicBezTo>
                  <a:pt x="3486941" y="5259925"/>
                  <a:pt x="3465986" y="5627980"/>
                  <a:pt x="3338189" y="5755777"/>
                </a:cubicBezTo>
                <a:cubicBezTo>
                  <a:pt x="3210392" y="5883574"/>
                  <a:pt x="3003185" y="5883574"/>
                  <a:pt x="2875388" y="5755777"/>
                </a:cubicBezTo>
                <a:cubicBezTo>
                  <a:pt x="2747591" y="5627980"/>
                  <a:pt x="2747591" y="5420783"/>
                  <a:pt x="2875388" y="5292976"/>
                </a:cubicBezTo>
                <a:cubicBezTo>
                  <a:pt x="3003185" y="5165179"/>
                  <a:pt x="3371250" y="5144224"/>
                  <a:pt x="3429095" y="5202069"/>
                </a:cubicBezTo>
                <a:close/>
                <a:moveTo>
                  <a:pt x="5263763" y="5755777"/>
                </a:moveTo>
                <a:cubicBezTo>
                  <a:pt x="5135966" y="5627980"/>
                  <a:pt x="5115011" y="5259925"/>
                  <a:pt x="5172856" y="5202069"/>
                </a:cubicBezTo>
                <a:cubicBezTo>
                  <a:pt x="5230702" y="5144224"/>
                  <a:pt x="5598767" y="5165179"/>
                  <a:pt x="5726564" y="5292976"/>
                </a:cubicBezTo>
                <a:cubicBezTo>
                  <a:pt x="5854360" y="5420783"/>
                  <a:pt x="5854360" y="5627980"/>
                  <a:pt x="5726564" y="5755777"/>
                </a:cubicBezTo>
                <a:cubicBezTo>
                  <a:pt x="5598767" y="5883574"/>
                  <a:pt x="5391560" y="5883574"/>
                  <a:pt x="5263763" y="5755777"/>
                </a:cubicBezTo>
                <a:close/>
                <a:moveTo>
                  <a:pt x="3429095" y="3458318"/>
                </a:moveTo>
                <a:cubicBezTo>
                  <a:pt x="3371250" y="3516163"/>
                  <a:pt x="3003185" y="3495208"/>
                  <a:pt x="2875388" y="3367402"/>
                </a:cubicBezTo>
                <a:cubicBezTo>
                  <a:pt x="2747591" y="3239605"/>
                  <a:pt x="2747591" y="3032408"/>
                  <a:pt x="2875388" y="2904611"/>
                </a:cubicBezTo>
                <a:cubicBezTo>
                  <a:pt x="3003185" y="2776814"/>
                  <a:pt x="3210392" y="2776814"/>
                  <a:pt x="3338189" y="2904611"/>
                </a:cubicBezTo>
                <a:cubicBezTo>
                  <a:pt x="3465986" y="3032408"/>
                  <a:pt x="3486941" y="3400463"/>
                  <a:pt x="3429095" y="3458318"/>
                </a:cubicBezTo>
                <a:close/>
                <a:moveTo>
                  <a:pt x="4324350" y="8648700"/>
                </a:moveTo>
                <a:cubicBezTo>
                  <a:pt x="4440527" y="8648700"/>
                  <a:pt x="4534719" y="8554517"/>
                  <a:pt x="4534719" y="8438331"/>
                </a:cubicBezTo>
                <a:cubicBezTo>
                  <a:pt x="4534719" y="8322145"/>
                  <a:pt x="4440527" y="8227953"/>
                  <a:pt x="4324350" y="8227953"/>
                </a:cubicBezTo>
                <a:cubicBezTo>
                  <a:pt x="4208164" y="8227953"/>
                  <a:pt x="4113971" y="8322145"/>
                  <a:pt x="4113971" y="8438331"/>
                </a:cubicBezTo>
                <a:cubicBezTo>
                  <a:pt x="4113971" y="8554517"/>
                  <a:pt x="4208164" y="8648700"/>
                  <a:pt x="4324350" y="8648700"/>
                </a:cubicBezTo>
                <a:close/>
                <a:moveTo>
                  <a:pt x="5592328" y="405003"/>
                </a:moveTo>
                <a:cubicBezTo>
                  <a:pt x="5562257" y="517233"/>
                  <a:pt x="5446910" y="583834"/>
                  <a:pt x="5334676" y="553762"/>
                </a:cubicBezTo>
                <a:cubicBezTo>
                  <a:pt x="5222453" y="523689"/>
                  <a:pt x="5155854" y="408333"/>
                  <a:pt x="5185915" y="296107"/>
                </a:cubicBezTo>
                <a:cubicBezTo>
                  <a:pt x="5215985" y="183882"/>
                  <a:pt x="5331352" y="117277"/>
                  <a:pt x="5443576" y="147349"/>
                </a:cubicBezTo>
                <a:cubicBezTo>
                  <a:pt x="5555800" y="177422"/>
                  <a:pt x="5622398" y="292778"/>
                  <a:pt x="5592328" y="405003"/>
                </a:cubicBezTo>
                <a:close/>
                <a:moveTo>
                  <a:pt x="3205124" y="8501349"/>
                </a:moveTo>
                <a:cubicBezTo>
                  <a:pt x="3317348" y="8531419"/>
                  <a:pt x="3432705" y="8464820"/>
                  <a:pt x="3462776" y="8352597"/>
                </a:cubicBezTo>
                <a:cubicBezTo>
                  <a:pt x="3492846" y="8240364"/>
                  <a:pt x="3426247" y="8125016"/>
                  <a:pt x="3314024" y="8094936"/>
                </a:cubicBezTo>
                <a:cubicBezTo>
                  <a:pt x="3201791" y="8064866"/>
                  <a:pt x="3086433" y="8131474"/>
                  <a:pt x="3056363" y="8243697"/>
                </a:cubicBezTo>
                <a:cubicBezTo>
                  <a:pt x="3026302" y="8355921"/>
                  <a:pt x="3092901" y="8471278"/>
                  <a:pt x="3205124" y="8501349"/>
                </a:cubicBezTo>
                <a:close/>
                <a:moveTo>
                  <a:pt x="6563525" y="866728"/>
                </a:moveTo>
                <a:cubicBezTo>
                  <a:pt x="6505423" y="967349"/>
                  <a:pt x="6376768" y="1001821"/>
                  <a:pt x="6276147" y="943733"/>
                </a:cubicBezTo>
                <a:cubicBezTo>
                  <a:pt x="6175534" y="885639"/>
                  <a:pt x="6141044" y="756978"/>
                  <a:pt x="6199146" y="656355"/>
                </a:cubicBezTo>
                <a:cubicBezTo>
                  <a:pt x="6257239" y="555733"/>
                  <a:pt x="6385903" y="521261"/>
                  <a:pt x="6486526" y="579355"/>
                </a:cubicBezTo>
                <a:cubicBezTo>
                  <a:pt x="6587138" y="637444"/>
                  <a:pt x="6621618" y="766107"/>
                  <a:pt x="6563525" y="866728"/>
                </a:cubicBezTo>
                <a:close/>
                <a:moveTo>
                  <a:pt x="2162175" y="8069352"/>
                </a:moveTo>
                <a:cubicBezTo>
                  <a:pt x="2262788" y="8127445"/>
                  <a:pt x="2391451" y="8092964"/>
                  <a:pt x="2449554" y="7992342"/>
                </a:cubicBezTo>
                <a:cubicBezTo>
                  <a:pt x="2507647" y="7891730"/>
                  <a:pt x="2473166" y="7763066"/>
                  <a:pt x="2372554" y="7704973"/>
                </a:cubicBezTo>
                <a:cubicBezTo>
                  <a:pt x="2271922" y="7646880"/>
                  <a:pt x="2143268" y="7681350"/>
                  <a:pt x="2085175" y="7781973"/>
                </a:cubicBezTo>
                <a:cubicBezTo>
                  <a:pt x="2027072" y="7882595"/>
                  <a:pt x="2061562" y="8011259"/>
                  <a:pt x="2162175" y="8069352"/>
                </a:cubicBezTo>
                <a:close/>
                <a:moveTo>
                  <a:pt x="7382123" y="1564081"/>
                </a:moveTo>
                <a:cubicBezTo>
                  <a:pt x="7299970" y="1646244"/>
                  <a:pt x="7166772" y="1646244"/>
                  <a:pt x="7084619" y="1564081"/>
                </a:cubicBezTo>
                <a:cubicBezTo>
                  <a:pt x="7002456" y="1481928"/>
                  <a:pt x="7002456" y="1348731"/>
                  <a:pt x="7084619" y="1266568"/>
                </a:cubicBezTo>
                <a:cubicBezTo>
                  <a:pt x="7166772" y="1184415"/>
                  <a:pt x="7299970" y="1184415"/>
                  <a:pt x="7382123" y="1266568"/>
                </a:cubicBezTo>
                <a:cubicBezTo>
                  <a:pt x="7464286" y="1348731"/>
                  <a:pt x="7464286" y="1481928"/>
                  <a:pt x="7382123" y="1564081"/>
                </a:cubicBezTo>
                <a:close/>
                <a:moveTo>
                  <a:pt x="1266577" y="7382123"/>
                </a:moveTo>
                <a:cubicBezTo>
                  <a:pt x="1348731" y="7464286"/>
                  <a:pt x="1481928" y="7464286"/>
                  <a:pt x="1564081" y="7382123"/>
                </a:cubicBezTo>
                <a:cubicBezTo>
                  <a:pt x="1646244" y="7299970"/>
                  <a:pt x="1646244" y="7166772"/>
                  <a:pt x="1564081" y="7084610"/>
                </a:cubicBezTo>
                <a:cubicBezTo>
                  <a:pt x="1481928" y="7002456"/>
                  <a:pt x="1348731" y="7002456"/>
                  <a:pt x="1266577" y="7084610"/>
                </a:cubicBezTo>
                <a:cubicBezTo>
                  <a:pt x="1184415" y="7166772"/>
                  <a:pt x="1184415" y="7299970"/>
                  <a:pt x="1266577" y="7382123"/>
                </a:cubicBezTo>
                <a:close/>
                <a:moveTo>
                  <a:pt x="7992352" y="2449554"/>
                </a:moveTo>
                <a:cubicBezTo>
                  <a:pt x="7891730" y="2507647"/>
                  <a:pt x="7763075" y="2473166"/>
                  <a:pt x="7704973" y="2372544"/>
                </a:cubicBezTo>
                <a:cubicBezTo>
                  <a:pt x="7646880" y="2271932"/>
                  <a:pt x="7681350" y="2143268"/>
                  <a:pt x="7781973" y="2085175"/>
                </a:cubicBezTo>
                <a:cubicBezTo>
                  <a:pt x="7882595" y="2027082"/>
                  <a:pt x="8011259" y="2061553"/>
                  <a:pt x="8069352" y="2162175"/>
                </a:cubicBezTo>
                <a:cubicBezTo>
                  <a:pt x="8127445" y="2262797"/>
                  <a:pt x="8092964" y="2391461"/>
                  <a:pt x="7992352" y="2449554"/>
                </a:cubicBezTo>
                <a:close/>
                <a:moveTo>
                  <a:pt x="579351" y="6486526"/>
                </a:moveTo>
                <a:cubicBezTo>
                  <a:pt x="637449" y="6587148"/>
                  <a:pt x="766111" y="6621618"/>
                  <a:pt x="866728" y="6563525"/>
                </a:cubicBezTo>
                <a:cubicBezTo>
                  <a:pt x="967349" y="6505432"/>
                  <a:pt x="1001830" y="6376768"/>
                  <a:pt x="943728" y="6276156"/>
                </a:cubicBezTo>
                <a:cubicBezTo>
                  <a:pt x="885639" y="6175534"/>
                  <a:pt x="756978" y="6141054"/>
                  <a:pt x="656351" y="6199146"/>
                </a:cubicBezTo>
                <a:cubicBezTo>
                  <a:pt x="555733" y="6257239"/>
                  <a:pt x="521261" y="6385903"/>
                  <a:pt x="579351" y="6486526"/>
                </a:cubicBezTo>
                <a:close/>
                <a:moveTo>
                  <a:pt x="8352597" y="3462776"/>
                </a:moveTo>
                <a:cubicBezTo>
                  <a:pt x="8240373" y="3492846"/>
                  <a:pt x="8125025" y="3426247"/>
                  <a:pt x="8094945" y="3314024"/>
                </a:cubicBezTo>
                <a:cubicBezTo>
                  <a:pt x="8064875" y="3201791"/>
                  <a:pt x="8131474" y="3086443"/>
                  <a:pt x="8243697" y="3056363"/>
                </a:cubicBezTo>
                <a:cubicBezTo>
                  <a:pt x="8355930" y="3026293"/>
                  <a:pt x="8471287" y="3092901"/>
                  <a:pt x="8501358" y="3205124"/>
                </a:cubicBezTo>
                <a:cubicBezTo>
                  <a:pt x="8531428" y="3317348"/>
                  <a:pt x="8464820" y="3432705"/>
                  <a:pt x="8352597" y="3462776"/>
                </a:cubicBezTo>
                <a:close/>
                <a:moveTo>
                  <a:pt x="147349" y="5443576"/>
                </a:moveTo>
                <a:cubicBezTo>
                  <a:pt x="177422" y="5555800"/>
                  <a:pt x="292773" y="5622398"/>
                  <a:pt x="404998" y="5592328"/>
                </a:cubicBezTo>
                <a:cubicBezTo>
                  <a:pt x="517225" y="5562257"/>
                  <a:pt x="583824" y="5446900"/>
                  <a:pt x="553762" y="5334676"/>
                </a:cubicBezTo>
                <a:cubicBezTo>
                  <a:pt x="523689" y="5222453"/>
                  <a:pt x="408328" y="5155845"/>
                  <a:pt x="296103" y="5185915"/>
                </a:cubicBezTo>
                <a:cubicBezTo>
                  <a:pt x="183877" y="5215995"/>
                  <a:pt x="117277" y="5331343"/>
                  <a:pt x="147349" y="5443576"/>
                </a:cubicBezTo>
                <a:close/>
                <a:moveTo>
                  <a:pt x="8438321" y="4534719"/>
                </a:moveTo>
                <a:cubicBezTo>
                  <a:pt x="8322145" y="4534719"/>
                  <a:pt x="8227953" y="4440536"/>
                  <a:pt x="8227953" y="4324350"/>
                </a:cubicBezTo>
                <a:cubicBezTo>
                  <a:pt x="8227953" y="4208164"/>
                  <a:pt x="8322145" y="4113981"/>
                  <a:pt x="8438321" y="4113981"/>
                </a:cubicBezTo>
                <a:cubicBezTo>
                  <a:pt x="8554507" y="4113981"/>
                  <a:pt x="8648700" y="4208164"/>
                  <a:pt x="8648700" y="4324350"/>
                </a:cubicBezTo>
                <a:cubicBezTo>
                  <a:pt x="8648700" y="4440536"/>
                  <a:pt x="8554507" y="4534719"/>
                  <a:pt x="8438321" y="4534719"/>
                </a:cubicBezTo>
                <a:close/>
                <a:moveTo>
                  <a:pt x="0" y="4324350"/>
                </a:moveTo>
                <a:cubicBezTo>
                  <a:pt x="0" y="4440536"/>
                  <a:pt x="94190" y="4534719"/>
                  <a:pt x="210368" y="4534719"/>
                </a:cubicBezTo>
                <a:cubicBezTo>
                  <a:pt x="326557" y="4534719"/>
                  <a:pt x="420747" y="4440536"/>
                  <a:pt x="420747" y="4324350"/>
                </a:cubicBezTo>
                <a:cubicBezTo>
                  <a:pt x="420747" y="4208164"/>
                  <a:pt x="326557" y="4113971"/>
                  <a:pt x="210368" y="4113971"/>
                </a:cubicBezTo>
                <a:cubicBezTo>
                  <a:pt x="94190" y="4113971"/>
                  <a:pt x="0" y="4208164"/>
                  <a:pt x="0" y="4324350"/>
                </a:cubicBezTo>
                <a:close/>
                <a:moveTo>
                  <a:pt x="8243697" y="5592328"/>
                </a:moveTo>
                <a:cubicBezTo>
                  <a:pt x="8131474" y="5562257"/>
                  <a:pt x="8064875" y="5446910"/>
                  <a:pt x="8094945" y="5334676"/>
                </a:cubicBezTo>
                <a:cubicBezTo>
                  <a:pt x="8125016" y="5222453"/>
                  <a:pt x="8240373" y="5155845"/>
                  <a:pt x="8352597" y="5185924"/>
                </a:cubicBezTo>
                <a:cubicBezTo>
                  <a:pt x="8464820" y="5215995"/>
                  <a:pt x="8531428" y="5331343"/>
                  <a:pt x="8501349" y="5443576"/>
                </a:cubicBezTo>
                <a:cubicBezTo>
                  <a:pt x="8471287" y="5555800"/>
                  <a:pt x="8355930" y="5622398"/>
                  <a:pt x="8243697" y="5592328"/>
                </a:cubicBezTo>
                <a:close/>
                <a:moveTo>
                  <a:pt x="147349" y="3205124"/>
                </a:moveTo>
                <a:cubicBezTo>
                  <a:pt x="117277" y="3317357"/>
                  <a:pt x="183877" y="3432705"/>
                  <a:pt x="296103" y="3462776"/>
                </a:cubicBezTo>
                <a:cubicBezTo>
                  <a:pt x="408328" y="3492846"/>
                  <a:pt x="523689" y="3426247"/>
                  <a:pt x="553752" y="3314024"/>
                </a:cubicBezTo>
                <a:cubicBezTo>
                  <a:pt x="583824" y="3201791"/>
                  <a:pt x="517225" y="3086443"/>
                  <a:pt x="404998" y="3056372"/>
                </a:cubicBezTo>
                <a:cubicBezTo>
                  <a:pt x="292773" y="3026293"/>
                  <a:pt x="177413" y="3092901"/>
                  <a:pt x="147349" y="3205124"/>
                </a:cubicBezTo>
                <a:close/>
                <a:moveTo>
                  <a:pt x="7781973" y="6563525"/>
                </a:moveTo>
                <a:cubicBezTo>
                  <a:pt x="7681350" y="6505432"/>
                  <a:pt x="7646870" y="6376768"/>
                  <a:pt x="7704973" y="6276156"/>
                </a:cubicBezTo>
                <a:cubicBezTo>
                  <a:pt x="7763066" y="6175534"/>
                  <a:pt x="7891720" y="6141054"/>
                  <a:pt x="7992342" y="6199146"/>
                </a:cubicBezTo>
                <a:cubicBezTo>
                  <a:pt x="8092964" y="6257239"/>
                  <a:pt x="8127435" y="6385903"/>
                  <a:pt x="8069352" y="6486526"/>
                </a:cubicBezTo>
                <a:cubicBezTo>
                  <a:pt x="8011249" y="6587148"/>
                  <a:pt x="7882586" y="6621618"/>
                  <a:pt x="7781973" y="6563525"/>
                </a:cubicBezTo>
                <a:close/>
                <a:moveTo>
                  <a:pt x="579360" y="2162175"/>
                </a:moveTo>
                <a:cubicBezTo>
                  <a:pt x="521261" y="2262797"/>
                  <a:pt x="555743" y="2391461"/>
                  <a:pt x="656360" y="2449554"/>
                </a:cubicBezTo>
                <a:cubicBezTo>
                  <a:pt x="756978" y="2507647"/>
                  <a:pt x="885639" y="2473166"/>
                  <a:pt x="943738" y="2372544"/>
                </a:cubicBezTo>
                <a:cubicBezTo>
                  <a:pt x="1001830" y="2271932"/>
                  <a:pt x="967359" y="2143268"/>
                  <a:pt x="866728" y="2085175"/>
                </a:cubicBezTo>
                <a:cubicBezTo>
                  <a:pt x="766111" y="2027082"/>
                  <a:pt x="637449" y="2061553"/>
                  <a:pt x="579360" y="2162175"/>
                </a:cubicBezTo>
                <a:close/>
                <a:moveTo>
                  <a:pt x="7084610" y="7382123"/>
                </a:moveTo>
                <a:cubicBezTo>
                  <a:pt x="7002456" y="7299970"/>
                  <a:pt x="7002456" y="7166772"/>
                  <a:pt x="7084610" y="7084619"/>
                </a:cubicBezTo>
                <a:cubicBezTo>
                  <a:pt x="7166763" y="7002456"/>
                  <a:pt x="7299960" y="7002456"/>
                  <a:pt x="7382123" y="7084619"/>
                </a:cubicBezTo>
                <a:cubicBezTo>
                  <a:pt x="7464276" y="7166772"/>
                  <a:pt x="7464276" y="7299970"/>
                  <a:pt x="7382123" y="7382123"/>
                </a:cubicBezTo>
                <a:cubicBezTo>
                  <a:pt x="7299960" y="7464286"/>
                  <a:pt x="7166763" y="7464286"/>
                  <a:pt x="7084610" y="7382123"/>
                </a:cubicBezTo>
                <a:close/>
                <a:moveTo>
                  <a:pt x="1266577" y="1266568"/>
                </a:moveTo>
                <a:cubicBezTo>
                  <a:pt x="1184424" y="1348731"/>
                  <a:pt x="1184424" y="1481928"/>
                  <a:pt x="1266577" y="1564081"/>
                </a:cubicBezTo>
                <a:cubicBezTo>
                  <a:pt x="1348731" y="1646244"/>
                  <a:pt x="1481928" y="1646244"/>
                  <a:pt x="1564091" y="1564081"/>
                </a:cubicBezTo>
                <a:cubicBezTo>
                  <a:pt x="1646244" y="1481928"/>
                  <a:pt x="1646244" y="1348731"/>
                  <a:pt x="1564091" y="1266568"/>
                </a:cubicBezTo>
                <a:cubicBezTo>
                  <a:pt x="1481928" y="1184415"/>
                  <a:pt x="1348731" y="1184415"/>
                  <a:pt x="1266577" y="1266568"/>
                </a:cubicBezTo>
                <a:close/>
                <a:moveTo>
                  <a:pt x="6199156" y="7992342"/>
                </a:moveTo>
                <a:cubicBezTo>
                  <a:pt x="6141054" y="7891730"/>
                  <a:pt x="6175544" y="7763066"/>
                  <a:pt x="6276156" y="7704973"/>
                </a:cubicBezTo>
                <a:cubicBezTo>
                  <a:pt x="6376778" y="7646880"/>
                  <a:pt x="6505432" y="7681350"/>
                  <a:pt x="6563535" y="7781973"/>
                </a:cubicBezTo>
                <a:cubicBezTo>
                  <a:pt x="6621628" y="7882595"/>
                  <a:pt x="6587148" y="8011259"/>
                  <a:pt x="6486526" y="8069352"/>
                </a:cubicBezTo>
                <a:cubicBezTo>
                  <a:pt x="6385913" y="8127445"/>
                  <a:pt x="6257249" y="8092964"/>
                  <a:pt x="6199156" y="7992342"/>
                </a:cubicBezTo>
                <a:close/>
                <a:moveTo>
                  <a:pt x="2162175" y="579351"/>
                </a:moveTo>
                <a:cubicBezTo>
                  <a:pt x="2061562" y="637444"/>
                  <a:pt x="2027072" y="766107"/>
                  <a:pt x="2085175" y="866728"/>
                </a:cubicBezTo>
                <a:cubicBezTo>
                  <a:pt x="2143268" y="967349"/>
                  <a:pt x="2271922" y="1001821"/>
                  <a:pt x="2372544" y="943733"/>
                </a:cubicBezTo>
                <a:cubicBezTo>
                  <a:pt x="2473166" y="885639"/>
                  <a:pt x="2507647" y="756978"/>
                  <a:pt x="2449554" y="656355"/>
                </a:cubicBezTo>
                <a:cubicBezTo>
                  <a:pt x="2391451" y="555733"/>
                  <a:pt x="2262788" y="521261"/>
                  <a:pt x="2162175" y="579351"/>
                </a:cubicBezTo>
                <a:close/>
                <a:moveTo>
                  <a:pt x="5185924" y="8352597"/>
                </a:moveTo>
                <a:cubicBezTo>
                  <a:pt x="5155854" y="8240364"/>
                  <a:pt x="5222453" y="8125016"/>
                  <a:pt x="5334676" y="8094945"/>
                </a:cubicBezTo>
                <a:cubicBezTo>
                  <a:pt x="5446910" y="8064875"/>
                  <a:pt x="5562267" y="8131474"/>
                  <a:pt x="5592328" y="8243697"/>
                </a:cubicBezTo>
                <a:cubicBezTo>
                  <a:pt x="5622398" y="8355921"/>
                  <a:pt x="5555800" y="8471278"/>
                  <a:pt x="5443576" y="8501349"/>
                </a:cubicBezTo>
                <a:cubicBezTo>
                  <a:pt x="5331352" y="8531428"/>
                  <a:pt x="5215985" y="8464820"/>
                  <a:pt x="5185924" y="8352597"/>
                </a:cubicBezTo>
                <a:close/>
                <a:moveTo>
                  <a:pt x="3205124" y="147349"/>
                </a:moveTo>
                <a:cubicBezTo>
                  <a:pt x="3092901" y="177417"/>
                  <a:pt x="3026302" y="292773"/>
                  <a:pt x="3056372" y="405003"/>
                </a:cubicBezTo>
                <a:cubicBezTo>
                  <a:pt x="3086433" y="517228"/>
                  <a:pt x="3201791" y="583829"/>
                  <a:pt x="3314024" y="553757"/>
                </a:cubicBezTo>
                <a:cubicBezTo>
                  <a:pt x="3426247" y="523685"/>
                  <a:pt x="3492846" y="408328"/>
                  <a:pt x="3462776" y="296103"/>
                </a:cubicBezTo>
                <a:cubicBezTo>
                  <a:pt x="3432715" y="183877"/>
                  <a:pt x="3317348" y="117277"/>
                  <a:pt x="3205124" y="147349"/>
                </a:cubicBezTo>
                <a:close/>
              </a:path>
            </a:pathLst>
          </a:custGeom>
          <a:solidFill>
            <a:srgbClr val="DD9B1E">
              <a:alpha val="10000"/>
            </a:srgbClr>
          </a:solidFill>
          <a:ln w="9525" cap="flat">
            <a:noFill/>
            <a:prstDash val="solid"/>
            <a:round/>
          </a:ln>
        </p:spPr>
      </p:sp>
      <p:sp>
        <p:nvSpPr>
          <p:cNvPr id="4" name="Serbest Form 3">
            <a:extLst>
              <a:ext uri="{04E4562E-E6D2-4A5F-81E7-62BD4152EB1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A8816A4-93A7-4BE7-9BCE-5CAF2795AE0E}"/>
              </a:ext>
            </a:extLst>
          </p:cNvPr>
          <p:cNvSpPr>
            <a:spLocks noChangeAspect="1"/>
          </p:cNvSpPr>
          <p:nvPr userDrawn="1"/>
        </p:nvSpPr>
        <p:spPr>
          <a:xfrm>
            <a:off x="133350" y="171450"/>
            <a:ext cx="8881805" cy="4789255"/>
          </a:xfrm>
          <a:custGeom>
            <a:avLst/>
            <a:gdLst/>
            <a:ahLst/>
            <a:cxnLst/>
            <a:rect l="0" t="0" r="r" b="b"/>
            <a:pathLst>
              <a:path w="17364076" h="9363075">
                <a:moveTo>
                  <a:pt x="16735901" y="0"/>
                </a:moveTo>
                <a:lnTo>
                  <a:pt x="623557" y="0"/>
                </a:lnTo>
                <a:lnTo>
                  <a:pt x="623891" y="14615"/>
                </a:lnTo>
                <a:cubicBezTo>
                  <a:pt x="626219" y="116256"/>
                  <a:pt x="598406" y="269001"/>
                  <a:pt x="507840" y="395918"/>
                </a:cubicBezTo>
                <a:cubicBezTo>
                  <a:pt x="417818" y="522072"/>
                  <a:pt x="265021" y="623888"/>
                  <a:pt x="14288" y="623888"/>
                </a:cubicBezTo>
                <a:lnTo>
                  <a:pt x="0" y="623888"/>
                </a:lnTo>
                <a:lnTo>
                  <a:pt x="0" y="8739968"/>
                </a:lnTo>
                <a:lnTo>
                  <a:pt x="15050" y="8739168"/>
                </a:lnTo>
                <a:cubicBezTo>
                  <a:pt x="116627" y="8733739"/>
                  <a:pt x="269217" y="8757809"/>
                  <a:pt x="395985" y="8847182"/>
                </a:cubicBezTo>
                <a:cubicBezTo>
                  <a:pt x="521949" y="8935993"/>
                  <a:pt x="623888" y="9090269"/>
                  <a:pt x="623888" y="9348787"/>
                </a:cubicBezTo>
                <a:lnTo>
                  <a:pt x="623888" y="9363075"/>
                </a:lnTo>
                <a:lnTo>
                  <a:pt x="16735425" y="9363075"/>
                </a:lnTo>
                <a:lnTo>
                  <a:pt x="16735425" y="9348787"/>
                </a:lnTo>
                <a:cubicBezTo>
                  <a:pt x="16735425" y="9086421"/>
                  <a:pt x="16838200" y="8930583"/>
                  <a:pt x="16965072" y="8841362"/>
                </a:cubicBezTo>
                <a:cubicBezTo>
                  <a:pt x="17092802" y="8751570"/>
                  <a:pt x="17246538" y="8728196"/>
                  <a:pt x="17348930" y="8734397"/>
                </a:cubicBezTo>
                <a:lnTo>
                  <a:pt x="17364074" y="8735320"/>
                </a:lnTo>
                <a:lnTo>
                  <a:pt x="17364074" y="628650"/>
                </a:lnTo>
                <a:lnTo>
                  <a:pt x="17349788" y="628650"/>
                </a:lnTo>
                <a:cubicBezTo>
                  <a:pt x="17095184" y="628650"/>
                  <a:pt x="16940878" y="526011"/>
                  <a:pt x="16850390" y="398911"/>
                </a:cubicBezTo>
                <a:cubicBezTo>
                  <a:pt x="16759428" y="271038"/>
                  <a:pt x="16732283" y="117139"/>
                  <a:pt x="16735425" y="14720"/>
                </a:cubicBezTo>
                <a:lnTo>
                  <a:pt x="16735901" y="0"/>
                </a:lnTo>
                <a:close/>
                <a:moveTo>
                  <a:pt x="531100" y="412516"/>
                </a:moveTo>
                <a:cubicBezTo>
                  <a:pt x="621776" y="285445"/>
                  <a:pt x="652172" y="134506"/>
                  <a:pt x="652594" y="28575"/>
                </a:cubicBezTo>
                <a:lnTo>
                  <a:pt x="16706659" y="28575"/>
                </a:lnTo>
                <a:cubicBezTo>
                  <a:pt x="16706277" y="135315"/>
                  <a:pt x="16735997" y="287422"/>
                  <a:pt x="16827150" y="415477"/>
                </a:cubicBezTo>
                <a:cubicBezTo>
                  <a:pt x="16921354" y="547861"/>
                  <a:pt x="17080326" y="653325"/>
                  <a:pt x="17335500" y="657119"/>
                </a:cubicBezTo>
                <a:lnTo>
                  <a:pt x="17335500" y="8705174"/>
                </a:lnTo>
                <a:cubicBezTo>
                  <a:pt x="17228726" y="8701763"/>
                  <a:pt x="17076706" y="8727977"/>
                  <a:pt x="16948690" y="8817988"/>
                </a:cubicBezTo>
                <a:cubicBezTo>
                  <a:pt x="16816006" y="8911237"/>
                  <a:pt x="16710660" y="9071943"/>
                  <a:pt x="16706945" y="9334500"/>
                </a:cubicBezTo>
                <a:lnTo>
                  <a:pt x="652361" y="9334500"/>
                </a:lnTo>
                <a:cubicBezTo>
                  <a:pt x="648649" y="9075687"/>
                  <a:pt x="544034" y="8916600"/>
                  <a:pt x="412450" y="8823837"/>
                </a:cubicBezTo>
                <a:cubicBezTo>
                  <a:pt x="285406" y="8734263"/>
                  <a:pt x="134554" y="8707403"/>
                  <a:pt x="28575" y="8710041"/>
                </a:cubicBezTo>
                <a:lnTo>
                  <a:pt x="28575" y="652355"/>
                </a:lnTo>
                <a:cubicBezTo>
                  <a:pt x="280035" y="648534"/>
                  <a:pt x="437385" y="543845"/>
                  <a:pt x="531100" y="412516"/>
                </a:cubicBezTo>
                <a:close/>
                <a:moveTo>
                  <a:pt x="16640652" y="95250"/>
                </a:moveTo>
                <a:lnTo>
                  <a:pt x="718807" y="95250"/>
                </a:lnTo>
                <a:lnTo>
                  <a:pt x="719141" y="109864"/>
                </a:lnTo>
                <a:cubicBezTo>
                  <a:pt x="721469" y="211506"/>
                  <a:pt x="693656" y="364251"/>
                  <a:pt x="603090" y="491168"/>
                </a:cubicBezTo>
                <a:cubicBezTo>
                  <a:pt x="513068" y="617322"/>
                  <a:pt x="360271" y="719138"/>
                  <a:pt x="109538" y="719138"/>
                </a:cubicBezTo>
                <a:lnTo>
                  <a:pt x="95250" y="719138"/>
                </a:lnTo>
                <a:lnTo>
                  <a:pt x="95250" y="8644718"/>
                </a:lnTo>
                <a:lnTo>
                  <a:pt x="110300" y="8643918"/>
                </a:lnTo>
                <a:cubicBezTo>
                  <a:pt x="211877" y="8638489"/>
                  <a:pt x="364467" y="8662559"/>
                  <a:pt x="491235" y="8751932"/>
                </a:cubicBezTo>
                <a:cubicBezTo>
                  <a:pt x="617199" y="8840743"/>
                  <a:pt x="719138" y="8995019"/>
                  <a:pt x="719138" y="9253537"/>
                </a:cubicBezTo>
                <a:lnTo>
                  <a:pt x="719138" y="9267825"/>
                </a:lnTo>
                <a:lnTo>
                  <a:pt x="16640175" y="9267825"/>
                </a:lnTo>
                <a:lnTo>
                  <a:pt x="16640175" y="9253537"/>
                </a:lnTo>
                <a:cubicBezTo>
                  <a:pt x="16640175" y="8991171"/>
                  <a:pt x="16742951" y="8835333"/>
                  <a:pt x="16869822" y="8746112"/>
                </a:cubicBezTo>
                <a:cubicBezTo>
                  <a:pt x="16997554" y="8656320"/>
                  <a:pt x="17151286" y="8632946"/>
                  <a:pt x="17253680" y="8639147"/>
                </a:cubicBezTo>
                <a:lnTo>
                  <a:pt x="17268826" y="8640070"/>
                </a:lnTo>
                <a:lnTo>
                  <a:pt x="17268826" y="723900"/>
                </a:lnTo>
                <a:lnTo>
                  <a:pt x="17254538" y="723900"/>
                </a:lnTo>
                <a:cubicBezTo>
                  <a:pt x="16999934" y="723900"/>
                  <a:pt x="16845630" y="621261"/>
                  <a:pt x="16755141" y="494161"/>
                </a:cubicBezTo>
                <a:cubicBezTo>
                  <a:pt x="16664179" y="366288"/>
                  <a:pt x="16637032" y="212389"/>
                  <a:pt x="16640175" y="109970"/>
                </a:cubicBezTo>
                <a:lnTo>
                  <a:pt x="16640652" y="95250"/>
                </a:lnTo>
                <a:close/>
                <a:moveTo>
                  <a:pt x="626350" y="507766"/>
                </a:moveTo>
                <a:cubicBezTo>
                  <a:pt x="717026" y="380695"/>
                  <a:pt x="747422" y="229756"/>
                  <a:pt x="747844" y="123825"/>
                </a:cubicBezTo>
                <a:lnTo>
                  <a:pt x="16611409" y="123825"/>
                </a:lnTo>
                <a:cubicBezTo>
                  <a:pt x="16611028" y="230565"/>
                  <a:pt x="16640747" y="382672"/>
                  <a:pt x="16731901" y="510727"/>
                </a:cubicBezTo>
                <a:cubicBezTo>
                  <a:pt x="16826102" y="643111"/>
                  <a:pt x="16985074" y="748575"/>
                  <a:pt x="17240250" y="752369"/>
                </a:cubicBezTo>
                <a:lnTo>
                  <a:pt x="17240250" y="8609924"/>
                </a:lnTo>
                <a:cubicBezTo>
                  <a:pt x="17133474" y="8606513"/>
                  <a:pt x="16981454" y="8632727"/>
                  <a:pt x="16853440" y="8722738"/>
                </a:cubicBezTo>
                <a:cubicBezTo>
                  <a:pt x="16720756" y="8815987"/>
                  <a:pt x="16615411" y="8976693"/>
                  <a:pt x="16611696" y="9239250"/>
                </a:cubicBezTo>
                <a:lnTo>
                  <a:pt x="747611" y="9239250"/>
                </a:lnTo>
                <a:cubicBezTo>
                  <a:pt x="743899" y="8980437"/>
                  <a:pt x="639284" y="8821350"/>
                  <a:pt x="507700" y="8728587"/>
                </a:cubicBezTo>
                <a:cubicBezTo>
                  <a:pt x="380656" y="8639013"/>
                  <a:pt x="229804" y="8612153"/>
                  <a:pt x="123825" y="8614791"/>
                </a:cubicBezTo>
                <a:lnTo>
                  <a:pt x="123825" y="747605"/>
                </a:lnTo>
                <a:cubicBezTo>
                  <a:pt x="375285" y="743784"/>
                  <a:pt x="532635" y="639095"/>
                  <a:pt x="626350" y="507766"/>
                </a:cubicBezTo>
                <a:close/>
              </a:path>
            </a:pathLst>
          </a:custGeom>
          <a:solidFill>
            <a:srgbClr val="DD9B1E">
              <a:alpha val="19999"/>
            </a:srgbClr>
          </a:solidFill>
          <a:ln w="9525" cap="flat">
            <a:noFill/>
            <a:prstDash val="solid"/>
            <a:round/>
          </a:ln>
        </p:spPr>
      </p:sp>
      <p:sp>
        <p:nvSpPr>
          <p:cNvPr id="5" name="Title 1">
            <a:extLst>
              <a:ext uri="{21E73B12-53E8-42BB-BA83-310DB5D935B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34106E6-D038-4CAE-9AD0-8561392FC744}"/>
              </a:ext>
            </a:extLst>
          </p:cNvPr>
          <p:cNvSpPr>
            <a:spLocks noGrp="1"/>
          </p:cNvSpPr>
          <p:nvPr>
            <p:ph type="title" idx="10"/>
          </p:nvPr>
        </p:nvSpPr>
        <p:spPr>
          <a:xfrm>
            <a:off x="690953" y="2656332"/>
            <a:ext cx="4165692" cy="1134960"/>
          </a:xfrm>
          <a:noFill/>
          <a:ln w="9525" cap="flat">
            <a:noFill/>
            <a:prstDash val="solid"/>
            <a:round/>
          </a:ln>
        </p:spPr>
        <p:txBody>
          <a:bodyPr vert="horz" rtlCol="0" anchor="ctr"/>
          <a:lstStyle>
            <a:lvl1pPr lvl="0" algn="l">
              <a:defRPr lang="en-US" sz="4400" b="0" cap="none" dirty="0">
                <a:solidFill>
                  <a:srgbClr val="FFFFFF"/>
                </a:solidFill>
                <a:latin typeface="Redressed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3">
            <a:extLst>
              <a:ext uri="{ADD3CD67-8813-4440-A4BC-C14A7C3F671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255C9B3-E72B-43B2-AE1A-8315853A2F8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7767815" y="4695033"/>
            <a:ext cx="613018" cy="285750"/>
          </a:xfrm>
          <a:noFill/>
          <a:ln w="9525" cap="flat">
            <a:noFill/>
            <a:prstDash val="solid"/>
            <a:round/>
          </a:ln>
        </p:spPr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7" name="Footer Placeholder 2">
            <a:extLst>
              <a:ext uri="{F933FD57-249E-4251-A4A5-08EF73C7CF9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92791F2-1A70-4A78-AD02-21A74EA8A23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495550" y="4686300"/>
            <a:ext cx="5181600" cy="285750"/>
          </a:xfrm>
          <a:noFill/>
          <a:ln w="9525" cap="flat">
            <a:noFill/>
            <a:prstDash val="solid"/>
            <a:round/>
          </a:ln>
        </p:spPr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8" name="Date Placeholder 1">
            <a:extLst>
              <a:ext uri="{52E99C98-4D3D-4782-95FB-5DB35856AB7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B075A76-BAD5-4659-BCAD-59A7FE1DBE5B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762000" y="4695033"/>
            <a:ext cx="1639570" cy="285750"/>
          </a:xfrm>
          <a:noFill/>
          <a:ln w="9525" cap="flat">
            <a:noFill/>
            <a:prstDash val="solid"/>
            <a:round/>
          </a:ln>
        </p:spPr>
        <p:txBody>
          <a:bodyPr rtlCol="0"/>
          <a:lstStyle/>
          <a:p>
            <a:r>
              <a:rPr lang="en-US" dirty="0"/>
              <a:t>Date</a:t>
            </a:r>
          </a:p>
        </p:txBody>
      </p:sp>
      <p:grpSp>
        <p:nvGrpSpPr>
          <p:cNvPr id="9" name="Grup 8">
            <a:extLst>
              <a:ext uri="{F7F01A2E-3835-49CB-A69C-41F95DFFDA7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FF1DB27-D65E-454F-8EBF-FE763E6AAD00}"/>
              </a:ext>
            </a:extLst>
          </p:cNvPr>
          <p:cNvGrpSpPr>
            <a:grpSpLocks noChangeAspect="1"/>
          </p:cNvGrpSpPr>
          <p:nvPr/>
        </p:nvGrpSpPr>
        <p:grpSpPr>
          <a:xfrm>
            <a:off x="762000" y="239239"/>
            <a:ext cx="644956" cy="1471669"/>
            <a:chOff x="762000" y="258213"/>
            <a:chExt cx="644956" cy="1471669"/>
          </a:xfrm>
        </p:grpSpPr>
        <p:grpSp>
          <p:nvGrpSpPr>
            <p:cNvPr id="10" name="Grup 9">
              <a:extLst>
                <a:ext uri="{6D949C23-A336-46F5-A417-FBBF1E66FEB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B70651D-A1B3-46CA-8A10-B13F78A10E9D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762000" y="1242326"/>
              <a:ext cx="644956" cy="487556"/>
              <a:chOff x="-5529" y="0"/>
              <a:chExt cx="1014293" cy="766761"/>
            </a:xfrm>
          </p:grpSpPr>
          <p:sp>
            <p:nvSpPr>
              <p:cNvPr id="11" name="shape-F4F3">
                <a:extLst>
                  <a:ext uri="{FA27F414-FF8A-4745-BEBE-DA527670A03E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12B61B7-DB82-4340-970A-014CC2844C04}"/>
                  </a:ext>
                </a:extLst>
              </p:cNvPr>
              <p:cNvSpPr/>
              <p:nvPr/>
            </p:nvSpPr>
            <p:spPr>
              <a:xfrm>
                <a:off x="115217" y="271153"/>
                <a:ext cx="893546" cy="296372"/>
              </a:xfrm>
              <a:custGeom>
                <a:avLst/>
                <a:gdLst/>
                <a:ahLst/>
                <a:cxnLst/>
                <a:rect l="0" t="0" r="r" b="b"/>
                <a:pathLst>
                  <a:path w="893547" h="296372">
                    <a:moveTo>
                      <a:pt x="893547" y="121285"/>
                    </a:moveTo>
                    <a:cubicBezTo>
                      <a:pt x="617522" y="0"/>
                      <a:pt x="303471" y="37810"/>
                      <a:pt x="130129" y="89950"/>
                    </a:cubicBezTo>
                    <a:cubicBezTo>
                      <a:pt x="86752" y="91963"/>
                      <a:pt x="0" y="106794"/>
                      <a:pt x="0" y="121285"/>
                    </a:cubicBezTo>
                    <a:lnTo>
                      <a:pt x="0" y="139396"/>
                    </a:lnTo>
                    <a:lnTo>
                      <a:pt x="102637" y="217884"/>
                    </a:lnTo>
                    <a:lnTo>
                      <a:pt x="259612" y="296372"/>
                    </a:lnTo>
                    <a:lnTo>
                      <a:pt x="603750" y="284296"/>
                    </a:lnTo>
                    <a:lnTo>
                      <a:pt x="875440" y="199772"/>
                    </a:lnTo>
                    <a:lnTo>
                      <a:pt x="893547" y="121285"/>
                    </a:lnTo>
                    <a:close/>
                  </a:path>
                </a:pathLst>
              </a:custGeom>
              <a:solidFill>
                <a:srgbClr val="FFA338">
                  <a:alpha val="100000"/>
                </a:srgbClr>
              </a:solidFill>
              <a:ln w="9525">
                <a:solidFill>
                  <a:srgbClr val="000000">
                    <a:alpha val="100000"/>
                  </a:srgbClr>
                </a:solidFill>
                <a:round/>
              </a:ln>
            </p:spPr>
          </p:sp>
          <p:sp>
            <p:nvSpPr>
              <p:cNvPr id="12" name="shape-C273">
                <a:extLst>
                  <a:ext uri="{4DEB415F-0ECE-41A3-B382-C63D013A6104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5FC55CF-793B-4CCD-8B54-C4FB6FBB5AD3}"/>
                  </a:ext>
                </a:extLst>
              </p:cNvPr>
              <p:cNvSpPr/>
              <p:nvPr/>
            </p:nvSpPr>
            <p:spPr>
              <a:xfrm>
                <a:off x="114155" y="392436"/>
                <a:ext cx="894608" cy="374324"/>
              </a:xfrm>
              <a:custGeom>
                <a:avLst/>
                <a:gdLst/>
                <a:ahLst/>
                <a:cxnLst/>
                <a:rect l="0" t="0" r="r" b="b"/>
                <a:pathLst>
                  <a:path w="894609" h="374325">
                    <a:moveTo>
                      <a:pt x="478024" y="374325"/>
                    </a:moveTo>
                    <a:cubicBezTo>
                      <a:pt x="811294" y="374325"/>
                      <a:pt x="894609" y="96600"/>
                      <a:pt x="894609" y="0"/>
                    </a:cubicBezTo>
                    <a:cubicBezTo>
                      <a:pt x="618584" y="121285"/>
                      <a:pt x="304532" y="76290"/>
                      <a:pt x="131190" y="24150"/>
                    </a:cubicBezTo>
                    <a:cubicBezTo>
                      <a:pt x="87814" y="22137"/>
                      <a:pt x="1062" y="14489"/>
                      <a:pt x="1062" y="0"/>
                    </a:cubicBezTo>
                    <a:cubicBezTo>
                      <a:pt x="0" y="10062"/>
                      <a:pt x="5758" y="35018"/>
                      <a:pt x="37287" y="54337"/>
                    </a:cubicBezTo>
                    <a:cubicBezTo>
                      <a:pt x="68815" y="73658"/>
                      <a:pt x="95229" y="114712"/>
                      <a:pt x="104495" y="132825"/>
                    </a:cubicBezTo>
                    <a:cubicBezTo>
                      <a:pt x="157863" y="213500"/>
                      <a:pt x="268587" y="374325"/>
                      <a:pt x="478024" y="37432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A338"/>
                  </a:gs>
                  <a:gs pos="100000">
                    <a:srgbClr val="CA6D00"/>
                  </a:gs>
                </a:gsLst>
                <a:lin ang="0" scaled="0"/>
              </a:gradFill>
              <a:ln w="9525">
                <a:solidFill>
                  <a:srgbClr val="000000">
                    <a:alpha val="100000"/>
                  </a:srgbClr>
                </a:solidFill>
                <a:round/>
              </a:ln>
            </p:spPr>
          </p:sp>
          <p:sp>
            <p:nvSpPr>
              <p:cNvPr id="13" name="shape-C4D7">
                <a:extLst>
                  <a:ext uri="{F97F7BF8-82AD-446C-A97E-34A177855406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EA62538-923C-4005-8C2F-261A912B0293}"/>
                  </a:ext>
                </a:extLst>
              </p:cNvPr>
              <p:cNvSpPr/>
              <p:nvPr/>
            </p:nvSpPr>
            <p:spPr>
              <a:xfrm>
                <a:off x="505" y="0"/>
                <a:ext cx="223387" cy="394450"/>
              </a:xfrm>
              <a:custGeom>
                <a:avLst/>
                <a:gdLst/>
                <a:ahLst/>
                <a:cxnLst/>
                <a:rect l="0" t="0" r="r" b="b"/>
                <a:pathLst>
                  <a:path w="223388" h="394450">
                    <a:moveTo>
                      <a:pt x="223388" y="283762"/>
                    </a:moveTo>
                    <a:cubicBezTo>
                      <a:pt x="223388" y="375533"/>
                      <a:pt x="150938" y="394450"/>
                      <a:pt x="114712" y="392438"/>
                    </a:cubicBezTo>
                    <a:cubicBezTo>
                      <a:pt x="66413" y="392438"/>
                      <a:pt x="0" y="356212"/>
                      <a:pt x="0" y="271687"/>
                    </a:cubicBezTo>
                    <a:cubicBezTo>
                      <a:pt x="0" y="204067"/>
                      <a:pt x="76475" y="62388"/>
                      <a:pt x="114712" y="0"/>
                    </a:cubicBezTo>
                    <a:cubicBezTo>
                      <a:pt x="114712" y="24150"/>
                      <a:pt x="114712" y="72450"/>
                      <a:pt x="169050" y="144900"/>
                    </a:cubicBezTo>
                    <a:cubicBezTo>
                      <a:pt x="212520" y="202860"/>
                      <a:pt x="223388" y="261625"/>
                      <a:pt x="223388" y="283762"/>
                    </a:cubicBezTo>
                    <a:close/>
                  </a:path>
                </a:pathLst>
              </a:custGeom>
              <a:solidFill>
                <a:srgbClr val="F4D44E">
                  <a:alpha val="100000"/>
                </a:srgbClr>
              </a:solidFill>
              <a:ln w="9525" cap="flat">
                <a:noFill/>
                <a:prstDash val="solid"/>
                <a:round/>
              </a:ln>
            </p:spPr>
          </p:sp>
          <p:sp>
            <p:nvSpPr>
              <p:cNvPr id="14" name="shape-D3E4">
                <a:extLst>
                  <a:ext uri="{F64BE6C7-2259-48C9-BD6B-DCEF42AFB400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9A0341A-1B76-4229-ADE2-A8746B983CD9}"/>
                  </a:ext>
                </a:extLst>
              </p:cNvPr>
              <p:cNvSpPr/>
              <p:nvPr/>
            </p:nvSpPr>
            <p:spPr>
              <a:xfrm>
                <a:off x="36726" y="126787"/>
                <a:ext cx="144900" cy="266917"/>
              </a:xfrm>
              <a:custGeom>
                <a:avLst/>
                <a:gdLst/>
                <a:ahLst/>
                <a:cxnLst/>
                <a:rect l="0" t="0" r="r" b="b"/>
                <a:pathLst>
                  <a:path w="144900" h="266917">
                    <a:moveTo>
                      <a:pt x="144900" y="192017"/>
                    </a:moveTo>
                    <a:cubicBezTo>
                      <a:pt x="144900" y="254117"/>
                      <a:pt x="97905" y="266917"/>
                      <a:pt x="74408" y="265556"/>
                    </a:cubicBezTo>
                    <a:cubicBezTo>
                      <a:pt x="43078" y="265556"/>
                      <a:pt x="0" y="241042"/>
                      <a:pt x="0" y="183847"/>
                    </a:cubicBezTo>
                    <a:cubicBezTo>
                      <a:pt x="0" y="138089"/>
                      <a:pt x="49605" y="42217"/>
                      <a:pt x="74408" y="0"/>
                    </a:cubicBezTo>
                    <a:cubicBezTo>
                      <a:pt x="74408" y="16342"/>
                      <a:pt x="74408" y="49026"/>
                      <a:pt x="109654" y="98051"/>
                    </a:cubicBezTo>
                    <a:cubicBezTo>
                      <a:pt x="137851" y="137272"/>
                      <a:pt x="144900" y="177037"/>
                      <a:pt x="144900" y="192017"/>
                    </a:cubicBezTo>
                    <a:close/>
                  </a:path>
                </a:pathLst>
              </a:custGeom>
              <a:solidFill>
                <a:srgbClr val="E3243D">
                  <a:alpha val="100000"/>
                </a:srgbClr>
              </a:solidFill>
              <a:ln w="9525" cap="flat">
                <a:noFill/>
                <a:prstDash val="solid"/>
                <a:round/>
              </a:ln>
            </p:spPr>
          </p:sp>
          <p:sp>
            <p:nvSpPr>
              <p:cNvPr id="15" name="shape-E665">
                <a:extLst>
                  <a:ext uri="{10B6ED6B-4F0B-45F3-9D75-E84571048286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1E76D9C-C326-43D7-ADD1-C4A1F5A5849D}"/>
                  </a:ext>
                </a:extLst>
              </p:cNvPr>
              <p:cNvSpPr/>
              <p:nvPr/>
            </p:nvSpPr>
            <p:spPr>
              <a:xfrm>
                <a:off x="-5529" y="6036"/>
                <a:ext cx="120750" cy="386399"/>
              </a:xfrm>
              <a:custGeom>
                <a:avLst/>
                <a:gdLst/>
                <a:ahLst/>
                <a:cxnLst/>
                <a:rect l="0" t="0" r="r" b="b"/>
                <a:pathLst>
                  <a:path w="120750" h="386400">
                    <a:moveTo>
                      <a:pt x="120750" y="386400"/>
                    </a:moveTo>
                    <a:cubicBezTo>
                      <a:pt x="48300" y="338100"/>
                      <a:pt x="90563" y="108675"/>
                      <a:pt x="120750" y="0"/>
                    </a:cubicBezTo>
                    <a:cubicBezTo>
                      <a:pt x="48300" y="84525"/>
                      <a:pt x="0" y="235463"/>
                      <a:pt x="6037" y="277725"/>
                    </a:cubicBezTo>
                    <a:cubicBezTo>
                      <a:pt x="16967" y="354228"/>
                      <a:pt x="82512" y="382375"/>
                      <a:pt x="120750" y="386400"/>
                    </a:cubicBez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>
                <a:noFill/>
                <a:prstDash val="solid"/>
                <a:round/>
              </a:ln>
            </p:spPr>
          </p:sp>
        </p:grpSp>
        <p:grpSp>
          <p:nvGrpSpPr>
            <p:cNvPr id="16" name="Grup 15">
              <a:extLst>
                <a:ext uri="{64E5137E-00E3-4349-81CA-8840F55D918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3662C23-F84D-47C1-A3B5-C5D1CDADC9F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62000" y="258213"/>
              <a:ext cx="53825" cy="1194901"/>
              <a:chOff x="18175" y="0"/>
              <a:chExt cx="95250" cy="2114550"/>
            </a:xfrm>
          </p:grpSpPr>
          <p:sp>
            <p:nvSpPr>
              <p:cNvPr id="17" name="shape-42D2">
                <a:extLst>
                  <a:ext uri="{3611E0CC-2B73-444A-B300-DBB596E329DD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3D43695-C078-4705-B702-2EB331D57B89}"/>
                  </a:ext>
                </a:extLst>
              </p:cNvPr>
              <p:cNvSpPr/>
              <p:nvPr/>
            </p:nvSpPr>
            <p:spPr>
              <a:xfrm>
                <a:off x="65800" y="0"/>
                <a:ext cx="0" cy="2114550"/>
              </a:xfrm>
              <a:custGeom>
                <a:avLst/>
                <a:gdLst/>
                <a:ahLst/>
                <a:cxnLst/>
                <a:rect l="0" t="0" r="r" b="b"/>
                <a:pathLst>
                  <a:path h="2114550">
                    <a:moveTo>
                      <a:pt x="0" y="0"/>
                    </a:moveTo>
                    <a:lnTo>
                      <a:pt x="0" y="2114550"/>
                    </a:lnTo>
                  </a:path>
                </a:pathLst>
              </a:custGeom>
              <a:noFill/>
              <a:ln w="14288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18" name="shape-619B">
                <a:extLst>
                  <a:ext uri="{5F786D72-C8A0-426F-8784-E57A68AF5554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B4B806F-8D2A-428C-A27B-699552781D61}"/>
                  </a:ext>
                </a:extLst>
              </p:cNvPr>
              <p:cNvSpPr/>
              <p:nvPr/>
            </p:nvSpPr>
            <p:spPr>
              <a:xfrm>
                <a:off x="18175" y="1047750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4288">
                <a:solidFill>
                  <a:srgbClr val="BD5700">
                    <a:alpha val="0"/>
                  </a:srgbClr>
                </a:solidFill>
                <a:prstDash val="solid"/>
              </a:ln>
            </p:spPr>
          </p:sp>
          <p:sp>
            <p:nvSpPr>
              <p:cNvPr id="19" name="shape-8F0E">
                <a:extLst>
                  <a:ext uri="{BF6B5AFB-15B4-4C8A-B27C-DC9ACEFABE01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BA76E6B-A850-4109-B9B7-351D7C62B386}"/>
                  </a:ext>
                </a:extLst>
              </p:cNvPr>
              <p:cNvSpPr/>
              <p:nvPr/>
            </p:nvSpPr>
            <p:spPr>
              <a:xfrm>
                <a:off x="18175" y="1838325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4288">
                <a:solidFill>
                  <a:srgbClr val="BD5700">
                    <a:alpha val="0"/>
                  </a:srgbClr>
                </a:solidFill>
                <a:prstDash val="solid"/>
              </a:ln>
            </p:spPr>
          </p:sp>
          <p:sp>
            <p:nvSpPr>
              <p:cNvPr id="20" name="shape-F65C">
                <a:extLst>
                  <a:ext uri="{AB827FC0-3D66-4E85-99CD-4F7D31233245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275A439-098E-4981-8579-D87C78D07405}"/>
                  </a:ext>
                </a:extLst>
              </p:cNvPr>
              <p:cNvSpPr/>
              <p:nvPr/>
            </p:nvSpPr>
            <p:spPr>
              <a:xfrm>
                <a:off x="18175" y="666750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4288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21" name="shape-45F2">
                <a:extLst>
                  <a:ext uri="{82A36B4D-1293-41DB-B718-5375F1E0CB74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4F1375A-73E5-4F47-B031-A2D876678743}"/>
                  </a:ext>
                </a:extLst>
              </p:cNvPr>
              <p:cNvSpPr/>
              <p:nvPr/>
            </p:nvSpPr>
            <p:spPr>
              <a:xfrm>
                <a:off x="18175" y="1457325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4288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22" name="shape-0DD6">
                <a:extLst>
                  <a:ext uri="{DDD730DB-9061-4CFC-A19B-00706E7F28BD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53DBD54-0650-4267-82DA-A9988FD0E63D}"/>
                  </a:ext>
                </a:extLst>
              </p:cNvPr>
              <p:cNvSpPr/>
              <p:nvPr/>
            </p:nvSpPr>
            <p:spPr>
              <a:xfrm>
                <a:off x="18175" y="314325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4288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</p:grpSp>
        <p:grpSp>
          <p:nvGrpSpPr>
            <p:cNvPr id="23" name="Grup 22">
              <a:extLst>
                <a:ext uri="{E17CAF17-9887-49A1-BE57-5A9BF601358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56A98AC-6AD3-4636-8094-A4B25405E6B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14152" y="258213"/>
              <a:ext cx="361264" cy="925744"/>
              <a:chOff x="28575" y="0"/>
              <a:chExt cx="605883" cy="1552575"/>
            </a:xfrm>
          </p:grpSpPr>
          <p:sp>
            <p:nvSpPr>
              <p:cNvPr id="24" name="shape-9307">
                <a:extLst>
                  <a:ext uri="{56694BDF-3CE1-4B97-9D41-4B78D59434D7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90FFE1A-865F-4B4E-80C8-67F7ED643580}"/>
                  </a:ext>
                </a:extLst>
              </p:cNvPr>
              <p:cNvSpPr/>
              <p:nvPr/>
            </p:nvSpPr>
            <p:spPr>
              <a:xfrm>
                <a:off x="28575" y="921445"/>
                <a:ext cx="605883" cy="631129"/>
              </a:xfrm>
              <a:custGeom>
                <a:avLst/>
                <a:gdLst/>
                <a:ahLst/>
                <a:cxnLst/>
                <a:rect l="0" t="0" r="r" b="b"/>
                <a:pathLst>
                  <a:path w="605883" h="631129">
                    <a:moveTo>
                      <a:pt x="302942" y="0"/>
                    </a:moveTo>
                    <a:lnTo>
                      <a:pt x="0" y="302945"/>
                    </a:lnTo>
                    <a:moveTo>
                      <a:pt x="302942" y="0"/>
                    </a:moveTo>
                    <a:lnTo>
                      <a:pt x="605883" y="302945"/>
                    </a:lnTo>
                    <a:moveTo>
                      <a:pt x="302942" y="0"/>
                    </a:moveTo>
                    <a:lnTo>
                      <a:pt x="302942" y="488073"/>
                    </a:lnTo>
                    <a:moveTo>
                      <a:pt x="0" y="302945"/>
                    </a:moveTo>
                    <a:lnTo>
                      <a:pt x="244036" y="546976"/>
                    </a:lnTo>
                    <a:moveTo>
                      <a:pt x="0" y="302945"/>
                    </a:moveTo>
                    <a:cubicBezTo>
                      <a:pt x="81345" y="218792"/>
                      <a:pt x="316405" y="100977"/>
                      <a:pt x="605883" y="302945"/>
                    </a:cubicBezTo>
                    <a:moveTo>
                      <a:pt x="244036" y="546976"/>
                    </a:moveTo>
                    <a:lnTo>
                      <a:pt x="302942" y="488073"/>
                    </a:lnTo>
                    <a:moveTo>
                      <a:pt x="244036" y="546976"/>
                    </a:moveTo>
                    <a:lnTo>
                      <a:pt x="197753" y="593258"/>
                    </a:lnTo>
                    <a:cubicBezTo>
                      <a:pt x="210376" y="605888"/>
                      <a:pt x="249085" y="631129"/>
                      <a:pt x="302942" y="631129"/>
                    </a:cubicBezTo>
                    <a:cubicBezTo>
                      <a:pt x="356798" y="631129"/>
                      <a:pt x="395507" y="605888"/>
                      <a:pt x="408129" y="593258"/>
                    </a:cubicBezTo>
                    <a:lnTo>
                      <a:pt x="361847" y="546976"/>
                    </a:lnTo>
                    <a:moveTo>
                      <a:pt x="302942" y="488073"/>
                    </a:moveTo>
                    <a:lnTo>
                      <a:pt x="361847" y="546976"/>
                    </a:lnTo>
                    <a:moveTo>
                      <a:pt x="605883" y="302945"/>
                    </a:moveTo>
                    <a:lnTo>
                      <a:pt x="361847" y="546976"/>
                    </a:lnTo>
                  </a:path>
                </a:pathLst>
              </a:custGeom>
              <a:noFill/>
              <a:ln w="16669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25" name="shape-ACDE">
                <a:extLst>
                  <a:ext uri="{A4DDC843-606E-48D5-9340-F3F8164C664B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5F54DF1-27B4-433E-8552-11D10EFAD8BB}"/>
                  </a:ext>
                </a:extLst>
              </p:cNvPr>
              <p:cNvSpPr/>
              <p:nvPr/>
            </p:nvSpPr>
            <p:spPr>
              <a:xfrm>
                <a:off x="331514" y="0"/>
                <a:ext cx="0" cy="925654"/>
              </a:xfrm>
              <a:custGeom>
                <a:avLst/>
                <a:gdLst/>
                <a:ahLst/>
                <a:cxnLst/>
                <a:rect l="0" t="0" r="r" b="b"/>
                <a:pathLst>
                  <a:path h="925655">
                    <a:moveTo>
                      <a:pt x="0" y="0"/>
                    </a:moveTo>
                    <a:lnTo>
                      <a:pt x="0" y="925655"/>
                    </a:lnTo>
                  </a:path>
                </a:pathLst>
              </a:custGeom>
              <a:noFill/>
              <a:ln w="16669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26" name="shape-3D90">
                <a:extLst>
                  <a:ext uri="{DB2CB631-4A7F-47C9-9E93-B5D15D077CCB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827103A-B63C-4DA1-9D85-2C02D8E8B246}"/>
                  </a:ext>
                </a:extLst>
              </p:cNvPr>
              <p:cNvSpPr/>
              <p:nvPr/>
            </p:nvSpPr>
            <p:spPr>
              <a:xfrm>
                <a:off x="282029" y="590550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6669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  <p:sp>
            <p:nvSpPr>
              <p:cNvPr id="27" name="shape-60F5">
                <a:extLst>
                  <a:ext uri="{0A556F85-AA08-47A9-86BC-FDEDAD5B0406}">
  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53FE301-3490-43B1-A05E-6DDEF04D433C}"/>
                  </a:ext>
                </a:extLst>
              </p:cNvPr>
              <p:cNvSpPr/>
              <p:nvPr/>
            </p:nvSpPr>
            <p:spPr>
              <a:xfrm>
                <a:off x="282029" y="209550"/>
                <a:ext cx="95250" cy="152400"/>
              </a:xfrm>
              <a:prstGeom prst="ellipse">
                <a:avLst/>
              </a:prstGeom>
              <a:solidFill>
                <a:srgbClr val="FFD862">
                  <a:alpha val="100000"/>
                </a:srgbClr>
              </a:solidFill>
              <a:ln w="16669">
                <a:solidFill>
                  <a:srgbClr val="BD5700">
                    <a:alpha val="100000"/>
                  </a:srgbClr>
                </a:solidFill>
                <a:prstDash val="solid"/>
              </a:ln>
            </p:spPr>
          </p:sp>
        </p:grpSp>
      </p:grpSp>
      <p:grpSp>
        <p:nvGrpSpPr>
          <p:cNvPr id="28" name="Grup 27">
            <a:extLst>
              <a:ext uri="{0EF4EB42-E281-49BA-9311-15771B276F5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AB19A03-1465-4116-9757-6D0EF1F49A93}"/>
              </a:ext>
            </a:extLst>
          </p:cNvPr>
          <p:cNvGrpSpPr>
            <a:grpSpLocks/>
          </p:cNvGrpSpPr>
          <p:nvPr/>
        </p:nvGrpSpPr>
        <p:grpSpPr>
          <a:xfrm>
            <a:off x="5366147" y="2752725"/>
            <a:ext cx="1752666" cy="1163535"/>
            <a:chOff x="0" y="5926"/>
            <a:chExt cx="3400425" cy="2287645"/>
          </a:xfrm>
          <a:noFill/>
        </p:grpSpPr>
        <p:sp>
          <p:nvSpPr>
            <p:cNvPr id="29" name="Serbest Form 28">
              <a:extLst>
                <a:ext uri="{D8D2D035-3DD0-4F1D-886B-660F23AFA97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460A0EA-B86F-46DA-8CDE-F655AA69F50B}"/>
                </a:ext>
              </a:extLst>
            </p:cNvPr>
            <p:cNvSpPr/>
            <p:nvPr/>
          </p:nvSpPr>
          <p:spPr>
            <a:xfrm>
              <a:off x="0" y="1133160"/>
              <a:ext cx="3400425" cy="1122483"/>
            </a:xfrm>
            <a:custGeom>
              <a:avLst/>
              <a:gdLst/>
              <a:ahLst/>
              <a:cxnLst/>
              <a:rect l="0" t="0" r="r" b="b"/>
              <a:pathLst>
                <a:path w="3400425" h="1122483">
                  <a:moveTo>
                    <a:pt x="1700213" y="1122483"/>
                  </a:moveTo>
                  <a:cubicBezTo>
                    <a:pt x="2639216" y="1122483"/>
                    <a:pt x="3400425" y="871204"/>
                    <a:pt x="3400425" y="561242"/>
                  </a:cubicBezTo>
                  <a:cubicBezTo>
                    <a:pt x="3400425" y="251279"/>
                    <a:pt x="2639216" y="0"/>
                    <a:pt x="1700213" y="0"/>
                  </a:cubicBezTo>
                  <a:cubicBezTo>
                    <a:pt x="761211" y="0"/>
                    <a:pt x="0" y="251279"/>
                    <a:pt x="0" y="561242"/>
                  </a:cubicBezTo>
                  <a:cubicBezTo>
                    <a:pt x="0" y="871204"/>
                    <a:pt x="761211" y="1122483"/>
                    <a:pt x="1700213" y="1122483"/>
                  </a:cubicBezTo>
                  <a:close/>
                </a:path>
              </a:pathLst>
            </a:custGeom>
            <a:solidFill>
              <a:srgbClr val="CCCCCC">
                <a:alpha val="100000"/>
              </a:srgbClr>
            </a:solidFill>
            <a:ln/>
          </p:spPr>
        </p:sp>
        <p:sp>
          <p:nvSpPr>
            <p:cNvPr id="30" name="Serbest Form 29">
              <a:extLst>
                <a:ext uri="{3E556EE0-DC26-4ADB-A51D-70EB7CBF665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2A3A13C-DA22-472E-8D51-C2714A0128A6}"/>
                </a:ext>
              </a:extLst>
            </p:cNvPr>
            <p:cNvSpPr/>
            <p:nvPr/>
          </p:nvSpPr>
          <p:spPr>
            <a:xfrm>
              <a:off x="323320" y="1365837"/>
              <a:ext cx="2728918" cy="891587"/>
            </a:xfrm>
            <a:custGeom>
              <a:avLst/>
              <a:gdLst/>
              <a:ahLst/>
              <a:cxnLst/>
              <a:rect l="0" t="0" r="r" b="b"/>
              <a:pathLst>
                <a:path w="2728919" h="891588">
                  <a:moveTo>
                    <a:pt x="1364453" y="891588"/>
                  </a:moveTo>
                  <a:cubicBezTo>
                    <a:pt x="2118023" y="891588"/>
                    <a:pt x="2728918" y="692001"/>
                    <a:pt x="2728918" y="445789"/>
                  </a:cubicBezTo>
                  <a:cubicBezTo>
                    <a:pt x="2728918" y="199587"/>
                    <a:pt x="2118023" y="0"/>
                    <a:pt x="1364453" y="0"/>
                  </a:cubicBezTo>
                  <a:cubicBezTo>
                    <a:pt x="610888" y="0"/>
                    <a:pt x="0" y="199587"/>
                    <a:pt x="0" y="445789"/>
                  </a:cubicBezTo>
                  <a:cubicBezTo>
                    <a:pt x="0" y="692001"/>
                    <a:pt x="610888" y="891588"/>
                    <a:pt x="1364453" y="891588"/>
                  </a:cubicBezTo>
                  <a:close/>
                </a:path>
              </a:pathLst>
            </a:custGeom>
            <a:solidFill>
              <a:srgbClr val="B6B1B2">
                <a:alpha val="100000"/>
              </a:srgbClr>
            </a:solidFill>
            <a:ln/>
          </p:spPr>
        </p:sp>
        <p:sp>
          <p:nvSpPr>
            <p:cNvPr id="31" name="Serbest Form 30">
              <a:extLst>
                <a:ext uri="{DDFE6E57-A6F9-47FB-9125-BC1E5500AF7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C2B90DA-6BDA-4F7B-B444-ADEC1F1D7B1D}"/>
                </a:ext>
              </a:extLst>
            </p:cNvPr>
            <p:cNvSpPr/>
            <p:nvPr/>
          </p:nvSpPr>
          <p:spPr>
            <a:xfrm>
              <a:off x="448146" y="1365837"/>
              <a:ext cx="2458416" cy="891587"/>
            </a:xfrm>
            <a:custGeom>
              <a:avLst/>
              <a:gdLst/>
              <a:ahLst/>
              <a:cxnLst/>
              <a:rect l="0" t="0" r="r" b="b"/>
              <a:pathLst>
                <a:path w="2458417" h="891588">
                  <a:moveTo>
                    <a:pt x="1229206" y="891588"/>
                  </a:moveTo>
                  <a:cubicBezTo>
                    <a:pt x="1908081" y="891588"/>
                    <a:pt x="2458417" y="692001"/>
                    <a:pt x="2458417" y="445789"/>
                  </a:cubicBezTo>
                  <a:cubicBezTo>
                    <a:pt x="2458417" y="199587"/>
                    <a:pt x="1908081" y="0"/>
                    <a:pt x="1229206" y="0"/>
                  </a:cubicBezTo>
                  <a:cubicBezTo>
                    <a:pt x="550331" y="0"/>
                    <a:pt x="0" y="199587"/>
                    <a:pt x="0" y="445789"/>
                  </a:cubicBezTo>
                  <a:cubicBezTo>
                    <a:pt x="0" y="692001"/>
                    <a:pt x="550331" y="891588"/>
                    <a:pt x="1229206" y="891588"/>
                  </a:cubicBezTo>
                  <a:close/>
                </a:path>
              </a:pathLst>
            </a:custGeom>
            <a:solidFill>
              <a:srgbClr val="C4C6C3">
                <a:alpha val="100000"/>
              </a:srgbClr>
            </a:solidFill>
            <a:ln/>
          </p:spPr>
        </p:sp>
        <p:sp>
          <p:nvSpPr>
            <p:cNvPr id="32" name="Serbest Form 31">
              <a:extLst>
                <a:ext uri="{7BD0F689-0A1C-426F-AF61-D5FFC01FB26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75F109C-48B7-4B37-8B2F-263ECB25EC77}"/>
                </a:ext>
              </a:extLst>
            </p:cNvPr>
            <p:cNvSpPr/>
            <p:nvPr/>
          </p:nvSpPr>
          <p:spPr>
            <a:xfrm>
              <a:off x="1708146" y="374202"/>
              <a:ext cx="971140" cy="962002"/>
            </a:xfrm>
            <a:custGeom>
              <a:avLst/>
              <a:gdLst/>
              <a:ahLst/>
              <a:cxnLst/>
              <a:rect l="0" t="0" r="r" b="b"/>
              <a:pathLst>
                <a:path w="971141" h="962002">
                  <a:moveTo>
                    <a:pt x="485575" y="962002"/>
                  </a:moveTo>
                  <a:cubicBezTo>
                    <a:pt x="753742" y="962002"/>
                    <a:pt x="971141" y="746651"/>
                    <a:pt x="971141" y="480999"/>
                  </a:cubicBezTo>
                  <a:cubicBezTo>
                    <a:pt x="971141" y="215351"/>
                    <a:pt x="753742" y="0"/>
                    <a:pt x="485575" y="0"/>
                  </a:cubicBezTo>
                  <a:cubicBezTo>
                    <a:pt x="217399" y="0"/>
                    <a:pt x="0" y="215351"/>
                    <a:pt x="0" y="480999"/>
                  </a:cubicBezTo>
                  <a:cubicBezTo>
                    <a:pt x="0" y="746651"/>
                    <a:pt x="217399" y="962002"/>
                    <a:pt x="485575" y="962002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33" name="Serbest Form 32">
              <a:extLst>
                <a:ext uri="{34316BAB-8302-439F-9AAE-88A6D585490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4BE2298-EB70-4FDC-ADCA-68BEB1169BF6}"/>
                </a:ext>
              </a:extLst>
            </p:cNvPr>
            <p:cNvSpPr/>
            <p:nvPr/>
          </p:nvSpPr>
          <p:spPr>
            <a:xfrm>
              <a:off x="1764639" y="552236"/>
              <a:ext cx="923420" cy="840385"/>
            </a:xfrm>
            <a:custGeom>
              <a:avLst/>
              <a:gdLst/>
              <a:ahLst/>
              <a:cxnLst/>
              <a:rect l="0" t="0" r="r" b="b"/>
              <a:pathLst>
                <a:path w="923420" h="840385">
                  <a:moveTo>
                    <a:pt x="780707" y="0"/>
                  </a:moveTo>
                  <a:cubicBezTo>
                    <a:pt x="780707" y="0"/>
                    <a:pt x="893693" y="411541"/>
                    <a:pt x="618687" y="580800"/>
                  </a:cubicBezTo>
                  <a:cubicBezTo>
                    <a:pt x="343691" y="750069"/>
                    <a:pt x="130273" y="621224"/>
                    <a:pt x="0" y="515725"/>
                  </a:cubicBezTo>
                  <a:cubicBezTo>
                    <a:pt x="0" y="515725"/>
                    <a:pt x="169716" y="840385"/>
                    <a:pt x="489004" y="780406"/>
                  </a:cubicBezTo>
                  <a:cubicBezTo>
                    <a:pt x="808301" y="720437"/>
                    <a:pt x="903523" y="510630"/>
                    <a:pt x="913466" y="300950"/>
                  </a:cubicBezTo>
                  <a:cubicBezTo>
                    <a:pt x="923420" y="91269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34" name="Serbest Form 33">
              <a:extLst>
                <a:ext uri="{EBAEFC0F-5E4E-4ACC-B8DD-A78CEC1CDD9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A308DE7-5F27-47AE-AA2C-72C684E4DD16}"/>
                </a:ext>
              </a:extLst>
            </p:cNvPr>
            <p:cNvSpPr/>
            <p:nvPr/>
          </p:nvSpPr>
          <p:spPr>
            <a:xfrm>
              <a:off x="775730" y="393878"/>
              <a:ext cx="971145" cy="961995"/>
            </a:xfrm>
            <a:custGeom>
              <a:avLst/>
              <a:gdLst/>
              <a:ahLst/>
              <a:cxnLst/>
              <a:rect l="0" t="0" r="r" b="b"/>
              <a:pathLst>
                <a:path w="971145" h="961996">
                  <a:moveTo>
                    <a:pt x="485570" y="961996"/>
                  </a:moveTo>
                  <a:cubicBezTo>
                    <a:pt x="753747" y="961996"/>
                    <a:pt x="971145" y="746645"/>
                    <a:pt x="971145" y="480999"/>
                  </a:cubicBezTo>
                  <a:cubicBezTo>
                    <a:pt x="971145" y="215351"/>
                    <a:pt x="753747" y="0"/>
                    <a:pt x="485570" y="0"/>
                  </a:cubicBezTo>
                  <a:cubicBezTo>
                    <a:pt x="217394" y="0"/>
                    <a:pt x="0" y="215351"/>
                    <a:pt x="0" y="480999"/>
                  </a:cubicBezTo>
                  <a:cubicBezTo>
                    <a:pt x="0" y="746645"/>
                    <a:pt x="217394" y="961996"/>
                    <a:pt x="485570" y="961996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35" name="Serbest Form 34">
              <a:extLst>
                <a:ext uri="{14DE3525-75DD-4679-B3B5-63373E588A5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6F63F1D-1617-4E6E-84F0-AD2D9897CA39}"/>
                </a:ext>
              </a:extLst>
            </p:cNvPr>
            <p:cNvSpPr/>
            <p:nvPr/>
          </p:nvSpPr>
          <p:spPr>
            <a:xfrm>
              <a:off x="819550" y="565393"/>
              <a:ext cx="923182" cy="840506"/>
            </a:xfrm>
            <a:custGeom>
              <a:avLst/>
              <a:gdLst/>
              <a:ahLst/>
              <a:cxnLst/>
              <a:rect l="0" t="0" r="r" b="b"/>
              <a:pathLst>
                <a:path w="923182" h="840506">
                  <a:moveTo>
                    <a:pt x="780707" y="0"/>
                  </a:moveTo>
                  <a:cubicBezTo>
                    <a:pt x="780707" y="0"/>
                    <a:pt x="893693" y="411424"/>
                    <a:pt x="618687" y="580807"/>
                  </a:cubicBezTo>
                  <a:cubicBezTo>
                    <a:pt x="343691" y="750180"/>
                    <a:pt x="129684" y="620745"/>
                    <a:pt x="0" y="515970"/>
                  </a:cubicBezTo>
                  <a:cubicBezTo>
                    <a:pt x="0" y="515970"/>
                    <a:pt x="169593" y="840506"/>
                    <a:pt x="489004" y="780641"/>
                  </a:cubicBezTo>
                  <a:cubicBezTo>
                    <a:pt x="808415" y="720786"/>
                    <a:pt x="903522" y="510865"/>
                    <a:pt x="913352" y="301069"/>
                  </a:cubicBezTo>
                  <a:cubicBezTo>
                    <a:pt x="923182" y="91269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36" name="Serbest Form 35">
              <a:extLst>
                <a:ext uri="{FB0EAA07-F8E2-416C-AC73-88B921BB85D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24A4FA8-290B-460C-B0A8-DEBCCD0F4E00}"/>
                </a:ext>
              </a:extLst>
            </p:cNvPr>
            <p:cNvSpPr/>
            <p:nvPr/>
          </p:nvSpPr>
          <p:spPr>
            <a:xfrm>
              <a:off x="1665160" y="699452"/>
              <a:ext cx="971140" cy="961993"/>
            </a:xfrm>
            <a:custGeom>
              <a:avLst/>
              <a:gdLst/>
              <a:ahLst/>
              <a:cxnLst/>
              <a:rect l="0" t="0" r="r" b="b"/>
              <a:pathLst>
                <a:path w="971140" h="961994">
                  <a:moveTo>
                    <a:pt x="485565" y="961994"/>
                  </a:moveTo>
                  <a:cubicBezTo>
                    <a:pt x="753742" y="961994"/>
                    <a:pt x="971140" y="746643"/>
                    <a:pt x="971140" y="481000"/>
                  </a:cubicBezTo>
                  <a:cubicBezTo>
                    <a:pt x="971140" y="215351"/>
                    <a:pt x="753742" y="0"/>
                    <a:pt x="485565" y="0"/>
                  </a:cubicBezTo>
                  <a:cubicBezTo>
                    <a:pt x="217389" y="0"/>
                    <a:pt x="0" y="215351"/>
                    <a:pt x="0" y="481000"/>
                  </a:cubicBezTo>
                  <a:cubicBezTo>
                    <a:pt x="0" y="746643"/>
                    <a:pt x="217389" y="961994"/>
                    <a:pt x="485565" y="961994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37" name="Serbest Form 36">
              <a:extLst>
                <a:ext uri="{262E73E3-008C-422D-AC44-8A6A0FB9870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3100DE9-DD32-490D-88D3-BE1BB0FC8B2A}"/>
                </a:ext>
              </a:extLst>
            </p:cNvPr>
            <p:cNvSpPr/>
            <p:nvPr/>
          </p:nvSpPr>
          <p:spPr>
            <a:xfrm>
              <a:off x="1700336" y="863617"/>
              <a:ext cx="923172" cy="840500"/>
            </a:xfrm>
            <a:custGeom>
              <a:avLst/>
              <a:gdLst/>
              <a:ahLst/>
              <a:cxnLst/>
              <a:rect l="0" t="0" r="r" b="b"/>
              <a:pathLst>
                <a:path w="923172" h="840500">
                  <a:moveTo>
                    <a:pt x="780698" y="0"/>
                  </a:moveTo>
                  <a:cubicBezTo>
                    <a:pt x="780698" y="0"/>
                    <a:pt x="893683" y="411418"/>
                    <a:pt x="618687" y="580801"/>
                  </a:cubicBezTo>
                  <a:cubicBezTo>
                    <a:pt x="343681" y="750184"/>
                    <a:pt x="129683" y="620749"/>
                    <a:pt x="0" y="515850"/>
                  </a:cubicBezTo>
                  <a:cubicBezTo>
                    <a:pt x="0" y="515850"/>
                    <a:pt x="169593" y="840500"/>
                    <a:pt x="489004" y="780531"/>
                  </a:cubicBezTo>
                  <a:cubicBezTo>
                    <a:pt x="808415" y="720552"/>
                    <a:pt x="903513" y="510754"/>
                    <a:pt x="913343" y="301071"/>
                  </a:cubicBezTo>
                  <a:cubicBezTo>
                    <a:pt x="923172" y="91388"/>
                    <a:pt x="780698" y="0"/>
                    <a:pt x="780698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38" name="Serbest Form 37">
              <a:extLst>
                <a:ext uri="{FEF61758-3518-48F0-9000-6841331F549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90DEFB4-1536-43F3-86D9-D09E979A41D4}"/>
                </a:ext>
              </a:extLst>
            </p:cNvPr>
            <p:cNvSpPr/>
            <p:nvPr/>
          </p:nvSpPr>
          <p:spPr>
            <a:xfrm>
              <a:off x="1148676" y="5926"/>
              <a:ext cx="971140" cy="961994"/>
            </a:xfrm>
            <a:custGeom>
              <a:avLst/>
              <a:gdLst/>
              <a:ahLst/>
              <a:cxnLst/>
              <a:rect l="0" t="0" r="r" b="b"/>
              <a:pathLst>
                <a:path w="971140" h="961995">
                  <a:moveTo>
                    <a:pt x="485566" y="961995"/>
                  </a:moveTo>
                  <a:cubicBezTo>
                    <a:pt x="753742" y="961995"/>
                    <a:pt x="971140" y="746648"/>
                    <a:pt x="971140" y="480999"/>
                  </a:cubicBezTo>
                  <a:cubicBezTo>
                    <a:pt x="971140" y="215351"/>
                    <a:pt x="753742" y="0"/>
                    <a:pt x="485566" y="0"/>
                  </a:cubicBezTo>
                  <a:cubicBezTo>
                    <a:pt x="217399" y="0"/>
                    <a:pt x="0" y="215351"/>
                    <a:pt x="0" y="480999"/>
                  </a:cubicBezTo>
                  <a:cubicBezTo>
                    <a:pt x="0" y="746648"/>
                    <a:pt x="217399" y="961995"/>
                    <a:pt x="485566" y="961995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39" name="Serbest Form 38">
              <a:extLst>
                <a:ext uri="{EF02252A-A217-4DDC-B60C-E38C88DD95F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CD92274-E450-43C2-83D6-A2B26E554C9B}"/>
                </a:ext>
              </a:extLst>
            </p:cNvPr>
            <p:cNvSpPr/>
            <p:nvPr/>
          </p:nvSpPr>
          <p:spPr>
            <a:xfrm>
              <a:off x="1215704" y="178626"/>
              <a:ext cx="923420" cy="840501"/>
            </a:xfrm>
            <a:custGeom>
              <a:avLst/>
              <a:gdLst/>
              <a:ahLst/>
              <a:cxnLst/>
              <a:rect l="0" t="0" r="r" b="b"/>
              <a:pathLst>
                <a:path w="923420" h="840501">
                  <a:moveTo>
                    <a:pt x="780707" y="0"/>
                  </a:moveTo>
                  <a:cubicBezTo>
                    <a:pt x="780707" y="0"/>
                    <a:pt x="893807" y="411540"/>
                    <a:pt x="618811" y="580803"/>
                  </a:cubicBezTo>
                  <a:cubicBezTo>
                    <a:pt x="343814" y="750065"/>
                    <a:pt x="129807" y="620748"/>
                    <a:pt x="0" y="515847"/>
                  </a:cubicBezTo>
                  <a:cubicBezTo>
                    <a:pt x="0" y="515847"/>
                    <a:pt x="169716" y="840501"/>
                    <a:pt x="489014" y="780532"/>
                  </a:cubicBezTo>
                  <a:cubicBezTo>
                    <a:pt x="808301" y="720551"/>
                    <a:pt x="903522" y="510751"/>
                    <a:pt x="913467" y="301069"/>
                  </a:cubicBezTo>
                  <a:cubicBezTo>
                    <a:pt x="923420" y="91388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40" name="Serbest Form 39">
              <a:extLst>
                <a:ext uri="{6800E749-3758-47A5-AE82-B4E0F4AD4C3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C1097D1-6E84-447C-A0A8-F4992DB7D099}"/>
                </a:ext>
              </a:extLst>
            </p:cNvPr>
            <p:cNvSpPr/>
            <p:nvPr/>
          </p:nvSpPr>
          <p:spPr>
            <a:xfrm>
              <a:off x="990923" y="799610"/>
              <a:ext cx="870708" cy="862673"/>
            </a:xfrm>
            <a:custGeom>
              <a:avLst/>
              <a:gdLst/>
              <a:ahLst/>
              <a:cxnLst/>
              <a:rect l="0" t="0" r="r" b="b"/>
              <a:pathLst>
                <a:path w="870709" h="862674">
                  <a:moveTo>
                    <a:pt x="435359" y="862674"/>
                  </a:moveTo>
                  <a:cubicBezTo>
                    <a:pt x="675799" y="862674"/>
                    <a:pt x="870709" y="669554"/>
                    <a:pt x="870709" y="431334"/>
                  </a:cubicBezTo>
                  <a:cubicBezTo>
                    <a:pt x="870709" y="193114"/>
                    <a:pt x="675799" y="0"/>
                    <a:pt x="435359" y="0"/>
                  </a:cubicBezTo>
                  <a:cubicBezTo>
                    <a:pt x="194910" y="0"/>
                    <a:pt x="0" y="193114"/>
                    <a:pt x="0" y="431334"/>
                  </a:cubicBezTo>
                  <a:cubicBezTo>
                    <a:pt x="0" y="669554"/>
                    <a:pt x="194910" y="862674"/>
                    <a:pt x="435359" y="862674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41" name="Serbest Form 40">
              <a:extLst>
                <a:ext uri="{8F57915E-3C26-4536-B1F4-765583F7F40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160512F-B2BA-41E6-B1AA-9FA14D22246E}"/>
                </a:ext>
              </a:extLst>
            </p:cNvPr>
            <p:cNvSpPr/>
            <p:nvPr/>
          </p:nvSpPr>
          <p:spPr>
            <a:xfrm>
              <a:off x="1040425" y="924542"/>
              <a:ext cx="820264" cy="790014"/>
            </a:xfrm>
            <a:custGeom>
              <a:avLst/>
              <a:gdLst/>
              <a:ahLst/>
              <a:cxnLst/>
              <a:rect l="0" t="0" r="r" b="b"/>
              <a:pathLst>
                <a:path w="820264" h="790015">
                  <a:moveTo>
                    <a:pt x="693772" y="0"/>
                  </a:moveTo>
                  <a:cubicBezTo>
                    <a:pt x="693772" y="0"/>
                    <a:pt x="794204" y="386888"/>
                    <a:pt x="549764" y="545832"/>
                  </a:cubicBezTo>
                  <a:cubicBezTo>
                    <a:pt x="305324" y="704785"/>
                    <a:pt x="115233" y="583408"/>
                    <a:pt x="0" y="484796"/>
                  </a:cubicBezTo>
                  <a:cubicBezTo>
                    <a:pt x="0" y="484796"/>
                    <a:pt x="150762" y="790015"/>
                    <a:pt x="434530" y="733713"/>
                  </a:cubicBezTo>
                  <a:cubicBezTo>
                    <a:pt x="718290" y="677410"/>
                    <a:pt x="802967" y="480052"/>
                    <a:pt x="811616" y="283294"/>
                  </a:cubicBezTo>
                  <a:cubicBezTo>
                    <a:pt x="820265" y="86527"/>
                    <a:pt x="693772" y="0"/>
                    <a:pt x="693772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42" name="Serbest Form 41">
              <a:extLst>
                <a:ext uri="{38E4446A-259E-4CF7-8F44-DBC99B85188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E23677A-8F77-411F-855A-44FDFA2B4108}"/>
                </a:ext>
              </a:extLst>
            </p:cNvPr>
            <p:cNvSpPr/>
            <p:nvPr/>
          </p:nvSpPr>
          <p:spPr>
            <a:xfrm>
              <a:off x="304725" y="821183"/>
              <a:ext cx="971148" cy="962001"/>
            </a:xfrm>
            <a:custGeom>
              <a:avLst/>
              <a:gdLst/>
              <a:ahLst/>
              <a:cxnLst/>
              <a:rect l="0" t="0" r="r" b="b"/>
              <a:pathLst>
                <a:path w="971148" h="962001">
                  <a:moveTo>
                    <a:pt x="485572" y="962001"/>
                  </a:moveTo>
                  <a:cubicBezTo>
                    <a:pt x="753749" y="962001"/>
                    <a:pt x="971148" y="746651"/>
                    <a:pt x="971148" y="480998"/>
                  </a:cubicBezTo>
                  <a:cubicBezTo>
                    <a:pt x="971148" y="215346"/>
                    <a:pt x="753749" y="0"/>
                    <a:pt x="485572" y="0"/>
                  </a:cubicBezTo>
                  <a:cubicBezTo>
                    <a:pt x="217399" y="0"/>
                    <a:pt x="0" y="215346"/>
                    <a:pt x="0" y="480998"/>
                  </a:cubicBezTo>
                  <a:cubicBezTo>
                    <a:pt x="0" y="746651"/>
                    <a:pt x="217399" y="962001"/>
                    <a:pt x="485572" y="962001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43" name="Serbest Form 42">
              <a:extLst>
                <a:ext uri="{9C40E5D8-E954-499B-B6F2-59CF6D48D85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534FCD9-3570-4BDA-8B6F-DE3AF610FA42}"/>
                </a:ext>
              </a:extLst>
            </p:cNvPr>
            <p:cNvSpPr/>
            <p:nvPr/>
          </p:nvSpPr>
          <p:spPr>
            <a:xfrm>
              <a:off x="354587" y="997915"/>
              <a:ext cx="923182" cy="840505"/>
            </a:xfrm>
            <a:custGeom>
              <a:avLst/>
              <a:gdLst/>
              <a:ahLst/>
              <a:cxnLst/>
              <a:rect l="0" t="0" r="r" b="b"/>
              <a:pathLst>
                <a:path w="923182" h="840505">
                  <a:moveTo>
                    <a:pt x="780707" y="0"/>
                  </a:moveTo>
                  <a:cubicBezTo>
                    <a:pt x="780707" y="0"/>
                    <a:pt x="893807" y="411537"/>
                    <a:pt x="618687" y="580796"/>
                  </a:cubicBezTo>
                  <a:cubicBezTo>
                    <a:pt x="343572" y="750065"/>
                    <a:pt x="129801" y="620744"/>
                    <a:pt x="0" y="515845"/>
                  </a:cubicBezTo>
                  <a:cubicBezTo>
                    <a:pt x="0" y="515845"/>
                    <a:pt x="169713" y="840505"/>
                    <a:pt x="489006" y="780526"/>
                  </a:cubicBezTo>
                  <a:cubicBezTo>
                    <a:pt x="808301" y="720547"/>
                    <a:pt x="903523" y="510750"/>
                    <a:pt x="913352" y="301066"/>
                  </a:cubicBezTo>
                  <a:cubicBezTo>
                    <a:pt x="923182" y="91383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44" name="Serbest Form 43">
              <a:extLst>
                <a:ext uri="{BC6E9422-BD9D-4E10-B13D-D15DCA5980C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398BDC7-9A97-489D-8C60-1A527C7CDD50}"/>
                </a:ext>
              </a:extLst>
            </p:cNvPr>
            <p:cNvSpPr/>
            <p:nvPr/>
          </p:nvSpPr>
          <p:spPr>
            <a:xfrm>
              <a:off x="672694" y="1174765"/>
              <a:ext cx="971149" cy="961996"/>
            </a:xfrm>
            <a:custGeom>
              <a:avLst/>
              <a:gdLst/>
              <a:ahLst/>
              <a:cxnLst/>
              <a:rect l="0" t="0" r="r" b="b"/>
              <a:pathLst>
                <a:path w="971149" h="961997">
                  <a:moveTo>
                    <a:pt x="485574" y="961996"/>
                  </a:moveTo>
                  <a:cubicBezTo>
                    <a:pt x="753750" y="961996"/>
                    <a:pt x="971149" y="746646"/>
                    <a:pt x="971149" y="480993"/>
                  </a:cubicBezTo>
                  <a:cubicBezTo>
                    <a:pt x="971149" y="215351"/>
                    <a:pt x="753750" y="0"/>
                    <a:pt x="485574" y="0"/>
                  </a:cubicBezTo>
                  <a:cubicBezTo>
                    <a:pt x="217399" y="0"/>
                    <a:pt x="0" y="215351"/>
                    <a:pt x="0" y="480993"/>
                  </a:cubicBezTo>
                  <a:cubicBezTo>
                    <a:pt x="0" y="746646"/>
                    <a:pt x="217399" y="961996"/>
                    <a:pt x="485574" y="961996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45" name="Serbest Form 44">
              <a:extLst>
                <a:ext uri="{9C5A7F5B-086E-4DF8-9E33-78485C6C35F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7863FC6-0BB9-46F6-AF90-08BC68BEFB82}"/>
                </a:ext>
              </a:extLst>
            </p:cNvPr>
            <p:cNvSpPr/>
            <p:nvPr/>
          </p:nvSpPr>
          <p:spPr>
            <a:xfrm>
              <a:off x="734279" y="1342005"/>
              <a:ext cx="923175" cy="840266"/>
            </a:xfrm>
            <a:custGeom>
              <a:avLst/>
              <a:gdLst/>
              <a:ahLst/>
              <a:cxnLst/>
              <a:rect l="0" t="0" r="r" b="b"/>
              <a:pathLst>
                <a:path w="923175" h="840267">
                  <a:moveTo>
                    <a:pt x="780824" y="0"/>
                  </a:moveTo>
                  <a:cubicBezTo>
                    <a:pt x="780824" y="0"/>
                    <a:pt x="893924" y="411423"/>
                    <a:pt x="618804" y="580806"/>
                  </a:cubicBezTo>
                  <a:cubicBezTo>
                    <a:pt x="343693" y="750189"/>
                    <a:pt x="130275" y="620630"/>
                    <a:pt x="0" y="515731"/>
                  </a:cubicBezTo>
                  <a:cubicBezTo>
                    <a:pt x="0" y="515731"/>
                    <a:pt x="169714" y="840267"/>
                    <a:pt x="489007" y="780412"/>
                  </a:cubicBezTo>
                  <a:cubicBezTo>
                    <a:pt x="808304" y="720557"/>
                    <a:pt x="903516" y="510635"/>
                    <a:pt x="913346" y="300952"/>
                  </a:cubicBezTo>
                  <a:cubicBezTo>
                    <a:pt x="923175" y="91269"/>
                    <a:pt x="780824" y="0"/>
                    <a:pt x="780824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46" name="Serbest Form 45">
              <a:extLst>
                <a:ext uri="{355A32C4-20E5-4F77-BCA6-0EE431F12DF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6FF1EA2-C618-4D07-B7B8-0F0FCF2CDEC3}"/>
                </a:ext>
              </a:extLst>
            </p:cNvPr>
            <p:cNvSpPr/>
            <p:nvPr/>
          </p:nvSpPr>
          <p:spPr>
            <a:xfrm>
              <a:off x="2125151" y="816204"/>
              <a:ext cx="971140" cy="961998"/>
            </a:xfrm>
            <a:custGeom>
              <a:avLst/>
              <a:gdLst/>
              <a:ahLst/>
              <a:cxnLst/>
              <a:rect l="0" t="0" r="r" b="b"/>
              <a:pathLst>
                <a:path w="971140" h="961998">
                  <a:moveTo>
                    <a:pt x="485565" y="961998"/>
                  </a:moveTo>
                  <a:cubicBezTo>
                    <a:pt x="753742" y="961998"/>
                    <a:pt x="971140" y="746648"/>
                    <a:pt x="971140" y="480995"/>
                  </a:cubicBezTo>
                  <a:cubicBezTo>
                    <a:pt x="971140" y="215353"/>
                    <a:pt x="753742" y="0"/>
                    <a:pt x="485565" y="0"/>
                  </a:cubicBezTo>
                  <a:cubicBezTo>
                    <a:pt x="217389" y="0"/>
                    <a:pt x="0" y="215353"/>
                    <a:pt x="0" y="480995"/>
                  </a:cubicBezTo>
                  <a:cubicBezTo>
                    <a:pt x="0" y="746648"/>
                    <a:pt x="217389" y="961998"/>
                    <a:pt x="485565" y="961998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47" name="Serbest Form 46">
              <a:extLst>
                <a:ext uri="{8AB29DBB-64F4-4E50-98D9-0415FA7A129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BBAF7BD-A732-4C11-87F4-198D6CCE4BC6}"/>
                </a:ext>
              </a:extLst>
            </p:cNvPr>
            <p:cNvSpPr/>
            <p:nvPr/>
          </p:nvSpPr>
          <p:spPr>
            <a:xfrm>
              <a:off x="2184958" y="988075"/>
              <a:ext cx="923172" cy="840505"/>
            </a:xfrm>
            <a:custGeom>
              <a:avLst/>
              <a:gdLst/>
              <a:ahLst/>
              <a:cxnLst/>
              <a:rect l="0" t="0" r="r" b="b"/>
              <a:pathLst>
                <a:path w="923172" h="840505">
                  <a:moveTo>
                    <a:pt x="780698" y="0"/>
                  </a:moveTo>
                  <a:cubicBezTo>
                    <a:pt x="780698" y="0"/>
                    <a:pt x="893683" y="411537"/>
                    <a:pt x="618687" y="580806"/>
                  </a:cubicBezTo>
                  <a:cubicBezTo>
                    <a:pt x="343691" y="750065"/>
                    <a:pt x="129683" y="620744"/>
                    <a:pt x="0" y="515845"/>
                  </a:cubicBezTo>
                  <a:cubicBezTo>
                    <a:pt x="0" y="515845"/>
                    <a:pt x="169593" y="840505"/>
                    <a:pt x="489004" y="780526"/>
                  </a:cubicBezTo>
                  <a:cubicBezTo>
                    <a:pt x="808416" y="720547"/>
                    <a:pt x="903513" y="510750"/>
                    <a:pt x="913343" y="301066"/>
                  </a:cubicBezTo>
                  <a:cubicBezTo>
                    <a:pt x="923172" y="91383"/>
                    <a:pt x="780698" y="0"/>
                    <a:pt x="780698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48" name="Serbest Form 47">
              <a:extLst>
                <a:ext uri="{8762037E-940C-417B-ADCD-63EDFDD022C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903656E-B4C9-446A-BFFF-7A45D9EF988C}"/>
                </a:ext>
              </a:extLst>
            </p:cNvPr>
            <p:cNvSpPr/>
            <p:nvPr/>
          </p:nvSpPr>
          <p:spPr>
            <a:xfrm>
              <a:off x="1830724" y="1130550"/>
              <a:ext cx="971140" cy="961996"/>
            </a:xfrm>
            <a:custGeom>
              <a:avLst/>
              <a:gdLst/>
              <a:ahLst/>
              <a:cxnLst/>
              <a:rect l="0" t="0" r="r" b="b"/>
              <a:pathLst>
                <a:path w="971140" h="961997">
                  <a:moveTo>
                    <a:pt x="485575" y="961996"/>
                  </a:moveTo>
                  <a:cubicBezTo>
                    <a:pt x="753751" y="961996"/>
                    <a:pt x="971140" y="746646"/>
                    <a:pt x="971140" y="481003"/>
                  </a:cubicBezTo>
                  <a:cubicBezTo>
                    <a:pt x="971140" y="215351"/>
                    <a:pt x="753751" y="0"/>
                    <a:pt x="485575" y="0"/>
                  </a:cubicBezTo>
                  <a:cubicBezTo>
                    <a:pt x="217399" y="0"/>
                    <a:pt x="0" y="215351"/>
                    <a:pt x="0" y="481003"/>
                  </a:cubicBezTo>
                  <a:cubicBezTo>
                    <a:pt x="0" y="746646"/>
                    <a:pt x="217399" y="961996"/>
                    <a:pt x="485575" y="961996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49" name="Serbest Form 48">
              <a:extLst>
                <a:ext uri="{A062E8C4-E180-482D-AF46-5ABAFBC71BED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9360EFB-B8EC-48EE-8D36-6471C2CC1C24}"/>
                </a:ext>
              </a:extLst>
            </p:cNvPr>
            <p:cNvSpPr/>
            <p:nvPr/>
          </p:nvSpPr>
          <p:spPr>
            <a:xfrm>
              <a:off x="1886978" y="1305972"/>
              <a:ext cx="923182" cy="840505"/>
            </a:xfrm>
            <a:custGeom>
              <a:avLst/>
              <a:gdLst/>
              <a:ahLst/>
              <a:cxnLst/>
              <a:rect l="0" t="0" r="r" b="b"/>
              <a:pathLst>
                <a:path w="923182" h="840505">
                  <a:moveTo>
                    <a:pt x="780707" y="0"/>
                  </a:moveTo>
                  <a:cubicBezTo>
                    <a:pt x="780707" y="0"/>
                    <a:pt x="893693" y="411423"/>
                    <a:pt x="618687" y="580806"/>
                  </a:cubicBezTo>
                  <a:cubicBezTo>
                    <a:pt x="343691" y="750189"/>
                    <a:pt x="129683" y="620868"/>
                    <a:pt x="0" y="515969"/>
                  </a:cubicBezTo>
                  <a:cubicBezTo>
                    <a:pt x="0" y="515969"/>
                    <a:pt x="169593" y="840505"/>
                    <a:pt x="489004" y="780650"/>
                  </a:cubicBezTo>
                  <a:cubicBezTo>
                    <a:pt x="808415" y="720795"/>
                    <a:pt x="903523" y="510873"/>
                    <a:pt x="913352" y="301190"/>
                  </a:cubicBezTo>
                  <a:cubicBezTo>
                    <a:pt x="923182" y="91507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  <p:sp>
          <p:nvSpPr>
            <p:cNvPr id="50" name="Serbest Form 49">
              <a:extLst>
                <a:ext uri="{4761FEF7-EBC7-4F45-BCBF-A9D6F04ABBD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B3BDC40-EC87-4627-BA01-ABE5D8581E5E}"/>
                </a:ext>
              </a:extLst>
            </p:cNvPr>
            <p:cNvSpPr/>
            <p:nvPr/>
          </p:nvSpPr>
          <p:spPr>
            <a:xfrm>
              <a:off x="1178166" y="1273025"/>
              <a:ext cx="971140" cy="961996"/>
            </a:xfrm>
            <a:custGeom>
              <a:avLst/>
              <a:gdLst/>
              <a:ahLst/>
              <a:cxnLst/>
              <a:rect l="0" t="0" r="r" b="b"/>
              <a:pathLst>
                <a:path w="971140" h="961996">
                  <a:moveTo>
                    <a:pt x="485565" y="961996"/>
                  </a:moveTo>
                  <a:cubicBezTo>
                    <a:pt x="753742" y="961996"/>
                    <a:pt x="971140" y="746646"/>
                    <a:pt x="971140" y="480993"/>
                  </a:cubicBezTo>
                  <a:cubicBezTo>
                    <a:pt x="971140" y="215351"/>
                    <a:pt x="753742" y="0"/>
                    <a:pt x="485565" y="0"/>
                  </a:cubicBezTo>
                  <a:cubicBezTo>
                    <a:pt x="217399" y="0"/>
                    <a:pt x="0" y="215351"/>
                    <a:pt x="0" y="480993"/>
                  </a:cubicBezTo>
                  <a:cubicBezTo>
                    <a:pt x="0" y="746646"/>
                    <a:pt x="217399" y="961996"/>
                    <a:pt x="485565" y="961996"/>
                  </a:cubicBezTo>
                  <a:close/>
                </a:path>
              </a:pathLst>
            </a:custGeom>
            <a:solidFill>
              <a:srgbClr val="FBC213">
                <a:alpha val="100000"/>
              </a:srgbClr>
            </a:solidFill>
            <a:ln>
              <a:solidFill>
                <a:srgbClr val="DBA11D">
                  <a:alpha val="100000"/>
                </a:srgbClr>
              </a:solidFill>
            </a:ln>
          </p:spPr>
        </p:sp>
        <p:sp>
          <p:nvSpPr>
            <p:cNvPr id="51" name="Serbest Form 50">
              <a:extLst>
                <a:ext uri="{F8E9F887-F8BA-4E0A-9B21-0E0C897B8BF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BAEC2C7-6C24-4909-A8DC-270A84713DA0}"/>
                </a:ext>
              </a:extLst>
            </p:cNvPr>
            <p:cNvSpPr/>
            <p:nvPr/>
          </p:nvSpPr>
          <p:spPr>
            <a:xfrm>
              <a:off x="1575739" y="1312983"/>
              <a:ext cx="117843" cy="72523"/>
            </a:xfrm>
            <a:custGeom>
              <a:avLst/>
              <a:gdLst/>
              <a:ahLst/>
              <a:cxnLst/>
              <a:rect l="0" t="0" r="r" b="b"/>
              <a:pathLst>
                <a:path w="117843" h="72523">
                  <a:moveTo>
                    <a:pt x="117843" y="10182"/>
                  </a:moveTo>
                  <a:cubicBezTo>
                    <a:pt x="83972" y="72523"/>
                    <a:pt x="40386" y="28432"/>
                    <a:pt x="0" y="20965"/>
                  </a:cubicBezTo>
                  <a:cubicBezTo>
                    <a:pt x="2591" y="17117"/>
                    <a:pt x="6134" y="13992"/>
                    <a:pt x="10287" y="11916"/>
                  </a:cubicBezTo>
                  <a:cubicBezTo>
                    <a:pt x="14430" y="9839"/>
                    <a:pt x="19050" y="8877"/>
                    <a:pt x="23689" y="9115"/>
                  </a:cubicBezTo>
                  <a:cubicBezTo>
                    <a:pt x="54464" y="0"/>
                    <a:pt x="87278" y="371"/>
                    <a:pt x="117843" y="10182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52" name="Serbest Form 51">
              <a:extLst>
                <a:ext uri="{2C572A92-850E-4803-A12C-69C7F6AB87A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7F053FF-233D-42F1-A349-5D7F8150195A}"/>
                </a:ext>
              </a:extLst>
            </p:cNvPr>
            <p:cNvSpPr/>
            <p:nvPr/>
          </p:nvSpPr>
          <p:spPr>
            <a:xfrm>
              <a:off x="1480404" y="1375076"/>
              <a:ext cx="94745" cy="54054"/>
            </a:xfrm>
            <a:custGeom>
              <a:avLst/>
              <a:gdLst/>
              <a:ahLst/>
              <a:cxnLst/>
              <a:rect l="0" t="0" r="r" b="b"/>
              <a:pathLst>
                <a:path w="94745" h="54054">
                  <a:moveTo>
                    <a:pt x="0" y="54054"/>
                  </a:moveTo>
                  <a:cubicBezTo>
                    <a:pt x="15754" y="0"/>
                    <a:pt x="52940" y="3562"/>
                    <a:pt x="94745" y="18498"/>
                  </a:cubicBezTo>
                  <a:cubicBezTo>
                    <a:pt x="72009" y="53464"/>
                    <a:pt x="33042" y="45044"/>
                    <a:pt x="0" y="54054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53" name="Serbest Form 52">
              <a:extLst>
                <a:ext uri="{3034B492-1A74-49A4-8E8D-C171237777B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4654DCA-1403-4408-AC3D-45D2A8897DA9}"/>
                </a:ext>
              </a:extLst>
            </p:cNvPr>
            <p:cNvSpPr/>
            <p:nvPr/>
          </p:nvSpPr>
          <p:spPr>
            <a:xfrm>
              <a:off x="1622517" y="1361093"/>
              <a:ext cx="187242" cy="62941"/>
            </a:xfrm>
            <a:custGeom>
              <a:avLst/>
              <a:gdLst/>
              <a:ahLst/>
              <a:cxnLst/>
              <a:rect l="0" t="0" r="r" b="b"/>
              <a:pathLst>
                <a:path w="187242" h="62941">
                  <a:moveTo>
                    <a:pt x="0" y="32356"/>
                  </a:moveTo>
                  <a:cubicBezTo>
                    <a:pt x="31747" y="5924"/>
                    <a:pt x="141056" y="0"/>
                    <a:pt x="175403" y="22879"/>
                  </a:cubicBezTo>
                  <a:cubicBezTo>
                    <a:pt x="182623" y="27613"/>
                    <a:pt x="187243" y="33661"/>
                    <a:pt x="181566" y="41958"/>
                  </a:cubicBezTo>
                  <a:cubicBezTo>
                    <a:pt x="169716" y="59979"/>
                    <a:pt x="143904" y="62941"/>
                    <a:pt x="135131" y="54883"/>
                  </a:cubicBezTo>
                  <a:cubicBezTo>
                    <a:pt x="93688" y="16716"/>
                    <a:pt x="43472" y="46815"/>
                    <a:pt x="0" y="32356"/>
                  </a:cubicBez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54" name="Serbest Form 53">
              <a:extLst>
                <a:ext uri="{538A6EC9-AA7B-408F-A628-6A923CC463F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D807C33-9C7F-4B26-855A-EB00A6EC80AD}"/>
                </a:ext>
              </a:extLst>
            </p:cNvPr>
            <p:cNvSpPr/>
            <p:nvPr/>
          </p:nvSpPr>
          <p:spPr>
            <a:xfrm>
              <a:off x="2146820" y="1193701"/>
              <a:ext cx="75199" cy="46367"/>
            </a:xfrm>
            <a:custGeom>
              <a:avLst/>
              <a:gdLst/>
              <a:ahLst/>
              <a:cxnLst/>
              <a:rect l="0" t="0" r="r" b="b"/>
              <a:pathLst>
                <a:path w="75200" h="46368">
                  <a:moveTo>
                    <a:pt x="75200" y="6544"/>
                  </a:moveTo>
                  <a:cubicBezTo>
                    <a:pt x="53645" y="46368"/>
                    <a:pt x="25698" y="18402"/>
                    <a:pt x="0" y="13535"/>
                  </a:cubicBezTo>
                  <a:cubicBezTo>
                    <a:pt x="1638" y="10982"/>
                    <a:pt x="3924" y="8906"/>
                    <a:pt x="6639" y="7534"/>
                  </a:cubicBezTo>
                  <a:cubicBezTo>
                    <a:pt x="9344" y="6153"/>
                    <a:pt x="12363" y="5534"/>
                    <a:pt x="15392" y="5715"/>
                  </a:cubicBezTo>
                  <a:cubicBezTo>
                    <a:pt x="34966" y="0"/>
                    <a:pt x="55797" y="295"/>
                    <a:pt x="75200" y="6544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55" name="Serbest Form 54">
              <a:extLst>
                <a:ext uri="{A71F644D-12F2-4337-8AAD-22614C82F95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09A94FD-669C-437D-836A-C705BD30EA4C}"/>
                </a:ext>
              </a:extLst>
            </p:cNvPr>
            <p:cNvSpPr/>
            <p:nvPr/>
          </p:nvSpPr>
          <p:spPr>
            <a:xfrm>
              <a:off x="2086184" y="1233792"/>
              <a:ext cx="60398" cy="34490"/>
            </a:xfrm>
            <a:custGeom>
              <a:avLst/>
              <a:gdLst/>
              <a:ahLst/>
              <a:cxnLst/>
              <a:rect l="0" t="0" r="r" b="b"/>
              <a:pathLst>
                <a:path w="60398" h="34490">
                  <a:moveTo>
                    <a:pt x="0" y="34490"/>
                  </a:moveTo>
                  <a:cubicBezTo>
                    <a:pt x="9944" y="0"/>
                    <a:pt x="33871" y="2372"/>
                    <a:pt x="60398" y="11973"/>
                  </a:cubicBezTo>
                  <a:cubicBezTo>
                    <a:pt x="45596" y="33776"/>
                    <a:pt x="20726" y="28442"/>
                    <a:pt x="0" y="34490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56" name="Serbest Form 55">
              <a:extLst>
                <a:ext uri="{3B9B1036-7F63-4A1D-9386-C126F293CEB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16F246A-0BB2-4916-9545-719E913906B0}"/>
                </a:ext>
              </a:extLst>
            </p:cNvPr>
            <p:cNvSpPr/>
            <p:nvPr/>
          </p:nvSpPr>
          <p:spPr>
            <a:xfrm>
              <a:off x="2176900" y="1224543"/>
              <a:ext cx="119500" cy="37804"/>
            </a:xfrm>
            <a:custGeom>
              <a:avLst/>
              <a:gdLst/>
              <a:ahLst/>
              <a:cxnLst/>
              <a:rect l="0" t="0" r="r" b="b"/>
              <a:pathLst>
                <a:path w="119501" h="37805">
                  <a:moveTo>
                    <a:pt x="0" y="20745"/>
                  </a:moveTo>
                  <a:cubicBezTo>
                    <a:pt x="20374" y="3791"/>
                    <a:pt x="90249" y="0"/>
                    <a:pt x="112157" y="14583"/>
                  </a:cubicBezTo>
                  <a:cubicBezTo>
                    <a:pt x="116776" y="17659"/>
                    <a:pt x="119501" y="21460"/>
                    <a:pt x="116062" y="26432"/>
                  </a:cubicBezTo>
                  <a:cubicBezTo>
                    <a:pt x="113024" y="31232"/>
                    <a:pt x="108318" y="34738"/>
                    <a:pt x="102851" y="36271"/>
                  </a:cubicBezTo>
                  <a:cubicBezTo>
                    <a:pt x="97384" y="37805"/>
                    <a:pt x="91545" y="37252"/>
                    <a:pt x="86458" y="34728"/>
                  </a:cubicBezTo>
                  <a:cubicBezTo>
                    <a:pt x="59931" y="10316"/>
                    <a:pt x="27242" y="29518"/>
                    <a:pt x="0" y="20393"/>
                  </a:cubicBezTo>
                  <a:lnTo>
                    <a:pt x="0" y="20745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57" name="Serbest Form 56">
              <a:extLst>
                <a:ext uri="{9B131916-7EA1-464B-B57F-87CFE792391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096509C-2631-4972-9260-A1B8D576B555}"/>
                </a:ext>
              </a:extLst>
            </p:cNvPr>
            <p:cNvSpPr/>
            <p:nvPr/>
          </p:nvSpPr>
          <p:spPr>
            <a:xfrm>
              <a:off x="2500693" y="842730"/>
              <a:ext cx="75209" cy="46371"/>
            </a:xfrm>
            <a:custGeom>
              <a:avLst/>
              <a:gdLst/>
              <a:ahLst/>
              <a:cxnLst/>
              <a:rect l="0" t="0" r="r" b="b"/>
              <a:pathLst>
                <a:path w="75209" h="46372">
                  <a:moveTo>
                    <a:pt x="75209" y="6546"/>
                  </a:moveTo>
                  <a:cubicBezTo>
                    <a:pt x="53530" y="46372"/>
                    <a:pt x="25698" y="18399"/>
                    <a:pt x="0" y="13420"/>
                  </a:cubicBezTo>
                  <a:cubicBezTo>
                    <a:pt x="1629" y="10885"/>
                    <a:pt x="3905" y="8833"/>
                    <a:pt x="6591" y="7478"/>
                  </a:cubicBezTo>
                  <a:cubicBezTo>
                    <a:pt x="9277" y="6124"/>
                    <a:pt x="12278" y="5514"/>
                    <a:pt x="15278" y="5716"/>
                  </a:cubicBezTo>
                  <a:cubicBezTo>
                    <a:pt x="34890" y="0"/>
                    <a:pt x="55759" y="289"/>
                    <a:pt x="75209" y="6546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58" name="Serbest Form 57">
              <a:extLst>
                <a:ext uri="{BE5DB5B5-7B30-4160-952E-05DA72E1285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8FF7218-F72C-4880-92EA-0CE24A73ADC5}"/>
                </a:ext>
              </a:extLst>
            </p:cNvPr>
            <p:cNvSpPr/>
            <p:nvPr/>
          </p:nvSpPr>
          <p:spPr>
            <a:xfrm>
              <a:off x="2439704" y="882345"/>
              <a:ext cx="60398" cy="34611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1"/>
                    <a:pt x="60398" y="11972"/>
                  </a:cubicBezTo>
                  <a:cubicBezTo>
                    <a:pt x="46063" y="34256"/>
                    <a:pt x="21079" y="28803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59" name="Serbest Form 58">
              <a:extLst>
                <a:ext uri="{E3B38C03-0B49-42D3-B229-22E70A5FC8A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1169F24-4D39-4562-B14B-B0DBA2653D0A}"/>
                </a:ext>
              </a:extLst>
            </p:cNvPr>
            <p:cNvSpPr/>
            <p:nvPr/>
          </p:nvSpPr>
          <p:spPr>
            <a:xfrm>
              <a:off x="2530773" y="873455"/>
              <a:ext cx="119500" cy="37895"/>
            </a:xfrm>
            <a:custGeom>
              <a:avLst/>
              <a:gdLst/>
              <a:ahLst/>
              <a:cxnLst/>
              <a:rect l="0" t="0" r="r" b="b"/>
              <a:pathLst>
                <a:path w="119501" h="37895">
                  <a:moveTo>
                    <a:pt x="0" y="20743"/>
                  </a:moveTo>
                  <a:cubicBezTo>
                    <a:pt x="20374" y="3793"/>
                    <a:pt x="90135" y="0"/>
                    <a:pt x="112043" y="14579"/>
                  </a:cubicBezTo>
                  <a:cubicBezTo>
                    <a:pt x="116662" y="17661"/>
                    <a:pt x="119501" y="21572"/>
                    <a:pt x="116072" y="26433"/>
                  </a:cubicBezTo>
                  <a:cubicBezTo>
                    <a:pt x="113043" y="31283"/>
                    <a:pt x="108318" y="34824"/>
                    <a:pt x="102813" y="36360"/>
                  </a:cubicBezTo>
                  <a:cubicBezTo>
                    <a:pt x="97317" y="37895"/>
                    <a:pt x="91440" y="37314"/>
                    <a:pt x="86344" y="34730"/>
                  </a:cubicBezTo>
                  <a:cubicBezTo>
                    <a:pt x="59931" y="10431"/>
                    <a:pt x="27832" y="29514"/>
                    <a:pt x="0" y="20387"/>
                  </a:cubicBezTo>
                  <a:lnTo>
                    <a:pt x="0" y="20743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60" name="Serbest Form 59">
              <a:extLst>
                <a:ext uri="{78AB20AF-F642-48E3-A919-4DDFD3899F3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3CF4CDC-4580-45B0-8D55-B3BF33C94C46}"/>
                </a:ext>
              </a:extLst>
            </p:cNvPr>
            <p:cNvSpPr/>
            <p:nvPr/>
          </p:nvSpPr>
          <p:spPr>
            <a:xfrm>
              <a:off x="2074573" y="745534"/>
              <a:ext cx="75323" cy="46372"/>
            </a:xfrm>
            <a:custGeom>
              <a:avLst/>
              <a:gdLst/>
              <a:ahLst/>
              <a:cxnLst/>
              <a:rect l="0" t="0" r="r" b="b"/>
              <a:pathLst>
                <a:path w="75324" h="46372">
                  <a:moveTo>
                    <a:pt x="75324" y="6546"/>
                  </a:moveTo>
                  <a:cubicBezTo>
                    <a:pt x="53654" y="46372"/>
                    <a:pt x="25822" y="18399"/>
                    <a:pt x="0" y="13421"/>
                  </a:cubicBezTo>
                  <a:cubicBezTo>
                    <a:pt x="1657" y="10885"/>
                    <a:pt x="3953" y="8835"/>
                    <a:pt x="6658" y="7482"/>
                  </a:cubicBezTo>
                  <a:cubicBezTo>
                    <a:pt x="9363" y="6127"/>
                    <a:pt x="12383" y="5519"/>
                    <a:pt x="15402" y="5716"/>
                  </a:cubicBezTo>
                  <a:cubicBezTo>
                    <a:pt x="35014" y="0"/>
                    <a:pt x="55883" y="290"/>
                    <a:pt x="75324" y="6546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61" name="Serbest Form 60">
              <a:extLst>
                <a:ext uri="{107CCC35-9146-4BB9-A2DD-7BAAE1C0063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C7E7C84-87BA-4D96-9B2F-26442CAB73E1}"/>
                </a:ext>
              </a:extLst>
            </p:cNvPr>
            <p:cNvSpPr/>
            <p:nvPr/>
          </p:nvSpPr>
          <p:spPr>
            <a:xfrm>
              <a:off x="1099994" y="497119"/>
              <a:ext cx="119500" cy="37841"/>
            </a:xfrm>
            <a:custGeom>
              <a:avLst/>
              <a:gdLst/>
              <a:ahLst/>
              <a:cxnLst/>
              <a:rect l="0" t="0" r="r" b="b"/>
              <a:pathLst>
                <a:path w="119501" h="37842">
                  <a:moveTo>
                    <a:pt x="0" y="20743"/>
                  </a:moveTo>
                  <a:cubicBezTo>
                    <a:pt x="20374" y="3793"/>
                    <a:pt x="90249" y="0"/>
                    <a:pt x="112157" y="14580"/>
                  </a:cubicBezTo>
                  <a:cubicBezTo>
                    <a:pt x="116777" y="17661"/>
                    <a:pt x="119501" y="21454"/>
                    <a:pt x="116072" y="26433"/>
                  </a:cubicBezTo>
                  <a:cubicBezTo>
                    <a:pt x="113043" y="31253"/>
                    <a:pt x="108337" y="34774"/>
                    <a:pt x="102870" y="36308"/>
                  </a:cubicBezTo>
                  <a:cubicBezTo>
                    <a:pt x="97393" y="37842"/>
                    <a:pt x="91545" y="37280"/>
                    <a:pt x="86458" y="34730"/>
                  </a:cubicBezTo>
                  <a:cubicBezTo>
                    <a:pt x="59931" y="11023"/>
                    <a:pt x="27242" y="29514"/>
                    <a:pt x="0" y="20387"/>
                  </a:cubicBezTo>
                  <a:lnTo>
                    <a:pt x="0" y="20743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62" name="Serbest Form 61">
              <a:extLst>
                <a:ext uri="{1FC0EA66-1AAB-45F9-AACF-1A401BC9C5C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F122180-C33C-4A95-8A87-40D7717CB254}"/>
                </a:ext>
              </a:extLst>
            </p:cNvPr>
            <p:cNvSpPr/>
            <p:nvPr/>
          </p:nvSpPr>
          <p:spPr>
            <a:xfrm>
              <a:off x="2013937" y="785150"/>
              <a:ext cx="60398" cy="34611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0"/>
                    <a:pt x="60398" y="11971"/>
                  </a:cubicBezTo>
                  <a:cubicBezTo>
                    <a:pt x="45720" y="34255"/>
                    <a:pt x="20850" y="28803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63" name="Serbest Form 62">
              <a:extLst>
                <a:ext uri="{0C6C1FAE-0647-4B60-8F7D-10110595054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03EC3A1-8B8A-41A0-B573-D4523BEF8E77}"/>
                </a:ext>
              </a:extLst>
            </p:cNvPr>
            <p:cNvSpPr/>
            <p:nvPr/>
          </p:nvSpPr>
          <p:spPr>
            <a:xfrm>
              <a:off x="2104777" y="776259"/>
              <a:ext cx="119376" cy="38046"/>
            </a:xfrm>
            <a:custGeom>
              <a:avLst/>
              <a:gdLst/>
              <a:ahLst/>
              <a:cxnLst/>
              <a:rect l="0" t="0" r="r" b="b"/>
              <a:pathLst>
                <a:path w="119377" h="38047">
                  <a:moveTo>
                    <a:pt x="0" y="20744"/>
                  </a:moveTo>
                  <a:cubicBezTo>
                    <a:pt x="20250" y="3793"/>
                    <a:pt x="90126" y="0"/>
                    <a:pt x="112033" y="14698"/>
                  </a:cubicBezTo>
                  <a:cubicBezTo>
                    <a:pt x="116653" y="17661"/>
                    <a:pt x="119377" y="21573"/>
                    <a:pt x="115948" y="26551"/>
                  </a:cubicBezTo>
                  <a:cubicBezTo>
                    <a:pt x="112967" y="31413"/>
                    <a:pt x="108252" y="34970"/>
                    <a:pt x="102765" y="36508"/>
                  </a:cubicBezTo>
                  <a:cubicBezTo>
                    <a:pt x="97279" y="38047"/>
                    <a:pt x="91411" y="37454"/>
                    <a:pt x="86335" y="34848"/>
                  </a:cubicBezTo>
                  <a:cubicBezTo>
                    <a:pt x="59808" y="11142"/>
                    <a:pt x="27708" y="29633"/>
                    <a:pt x="0" y="20506"/>
                  </a:cubicBezTo>
                  <a:lnTo>
                    <a:pt x="0" y="20744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64" name="Serbest Form 63">
              <a:extLst>
                <a:ext uri="{66053599-AF8C-49BA-B306-1DEAF8CEB02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71DCD2B-6EDC-45D6-8C35-C32FA29F7639}"/>
                </a:ext>
              </a:extLst>
            </p:cNvPr>
            <p:cNvSpPr/>
            <p:nvPr/>
          </p:nvSpPr>
          <p:spPr>
            <a:xfrm>
              <a:off x="1366589" y="870585"/>
              <a:ext cx="75323" cy="46371"/>
            </a:xfrm>
            <a:custGeom>
              <a:avLst/>
              <a:gdLst/>
              <a:ahLst/>
              <a:cxnLst/>
              <a:rect l="0" t="0" r="r" b="b"/>
              <a:pathLst>
                <a:path w="75324" h="46372">
                  <a:moveTo>
                    <a:pt x="75324" y="6546"/>
                  </a:moveTo>
                  <a:cubicBezTo>
                    <a:pt x="53645" y="46372"/>
                    <a:pt x="25813" y="18398"/>
                    <a:pt x="0" y="13420"/>
                  </a:cubicBezTo>
                  <a:cubicBezTo>
                    <a:pt x="1648" y="10884"/>
                    <a:pt x="3953" y="8834"/>
                    <a:pt x="6658" y="7481"/>
                  </a:cubicBezTo>
                  <a:cubicBezTo>
                    <a:pt x="9363" y="6127"/>
                    <a:pt x="12373" y="5518"/>
                    <a:pt x="15392" y="5715"/>
                  </a:cubicBezTo>
                  <a:cubicBezTo>
                    <a:pt x="35004" y="0"/>
                    <a:pt x="55874" y="289"/>
                    <a:pt x="75324" y="6546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65" name="Serbest Form 64">
              <a:extLst>
                <a:ext uri="{CD97A359-B250-4064-97DA-EE187EAD42C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F2FDB86-BEDF-430D-B69C-094E17F86BCC}"/>
                </a:ext>
              </a:extLst>
            </p:cNvPr>
            <p:cNvSpPr/>
            <p:nvPr/>
          </p:nvSpPr>
          <p:spPr>
            <a:xfrm>
              <a:off x="1305953" y="910555"/>
              <a:ext cx="60398" cy="34611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1"/>
                    <a:pt x="60398" y="11972"/>
                  </a:cubicBezTo>
                  <a:cubicBezTo>
                    <a:pt x="45710" y="34256"/>
                    <a:pt x="20488" y="28804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66" name="Serbest Form 65">
              <a:extLst>
                <a:ext uri="{12B41F5E-4651-435C-AB91-3B7B6E1C2ED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AEE5D70-5825-4368-B5AF-547CAA827EAF}"/>
                </a:ext>
              </a:extLst>
            </p:cNvPr>
            <p:cNvSpPr/>
            <p:nvPr/>
          </p:nvSpPr>
          <p:spPr>
            <a:xfrm>
              <a:off x="1396793" y="901666"/>
              <a:ext cx="119376" cy="38014"/>
            </a:xfrm>
            <a:custGeom>
              <a:avLst/>
              <a:gdLst/>
              <a:ahLst/>
              <a:cxnLst/>
              <a:rect l="0" t="0" r="r" b="b"/>
              <a:pathLst>
                <a:path w="119377" h="38014">
                  <a:moveTo>
                    <a:pt x="0" y="20743"/>
                  </a:moveTo>
                  <a:cubicBezTo>
                    <a:pt x="20250" y="3793"/>
                    <a:pt x="90125" y="0"/>
                    <a:pt x="112033" y="14698"/>
                  </a:cubicBezTo>
                  <a:cubicBezTo>
                    <a:pt x="116653" y="17661"/>
                    <a:pt x="119377" y="21573"/>
                    <a:pt x="116062" y="26551"/>
                  </a:cubicBezTo>
                  <a:cubicBezTo>
                    <a:pt x="113033" y="31401"/>
                    <a:pt x="108309" y="34942"/>
                    <a:pt x="102803" y="36479"/>
                  </a:cubicBezTo>
                  <a:cubicBezTo>
                    <a:pt x="97307" y="38014"/>
                    <a:pt x="91430" y="37432"/>
                    <a:pt x="86335" y="34848"/>
                  </a:cubicBezTo>
                  <a:cubicBezTo>
                    <a:pt x="59807" y="11142"/>
                    <a:pt x="27832" y="29751"/>
                    <a:pt x="0" y="20506"/>
                  </a:cubicBezTo>
                  <a:lnTo>
                    <a:pt x="0" y="20743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67" name="Serbest Form 66">
              <a:extLst>
                <a:ext uri="{D3DA6A25-4A59-43C0-8FCB-DC78C4EB2CA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B039001-701C-47DC-B297-2CA2D7B62067}"/>
                </a:ext>
              </a:extLst>
            </p:cNvPr>
            <p:cNvSpPr/>
            <p:nvPr/>
          </p:nvSpPr>
          <p:spPr>
            <a:xfrm>
              <a:off x="652442" y="889748"/>
              <a:ext cx="75204" cy="46410"/>
            </a:xfrm>
            <a:custGeom>
              <a:avLst/>
              <a:gdLst/>
              <a:ahLst/>
              <a:cxnLst/>
              <a:rect l="0" t="0" r="r" b="b"/>
              <a:pathLst>
                <a:path w="75205" h="46411">
                  <a:moveTo>
                    <a:pt x="75205" y="6466"/>
                  </a:moveTo>
                  <a:cubicBezTo>
                    <a:pt x="53531" y="46411"/>
                    <a:pt x="25699" y="18318"/>
                    <a:pt x="0" y="13459"/>
                  </a:cubicBezTo>
                  <a:cubicBezTo>
                    <a:pt x="1625" y="10924"/>
                    <a:pt x="3900" y="8872"/>
                    <a:pt x="6587" y="7517"/>
                  </a:cubicBezTo>
                  <a:cubicBezTo>
                    <a:pt x="9275" y="6162"/>
                    <a:pt x="12276" y="5553"/>
                    <a:pt x="15278" y="5754"/>
                  </a:cubicBezTo>
                  <a:cubicBezTo>
                    <a:pt x="34877" y="0"/>
                    <a:pt x="55748" y="248"/>
                    <a:pt x="75205" y="6466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68" name="Serbest Form 67">
              <a:extLst>
                <a:ext uri="{E9581ABE-B0F4-4F47-8CA5-F4669FD0E32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93D6D02-4981-4F0E-9DA3-18F62EF0DFD3}"/>
                </a:ext>
              </a:extLst>
            </p:cNvPr>
            <p:cNvSpPr/>
            <p:nvPr/>
          </p:nvSpPr>
          <p:spPr>
            <a:xfrm>
              <a:off x="592160" y="929402"/>
              <a:ext cx="60399" cy="34612"/>
            </a:xfrm>
            <a:custGeom>
              <a:avLst/>
              <a:gdLst/>
              <a:ahLst/>
              <a:cxnLst/>
              <a:rect l="0" t="0" r="r" b="b"/>
              <a:pathLst>
                <a:path w="60400" h="34613">
                  <a:moveTo>
                    <a:pt x="0" y="34613"/>
                  </a:moveTo>
                  <a:cubicBezTo>
                    <a:pt x="10067" y="0"/>
                    <a:pt x="33872" y="2370"/>
                    <a:pt x="60400" y="11971"/>
                  </a:cubicBezTo>
                  <a:cubicBezTo>
                    <a:pt x="45360" y="34137"/>
                    <a:pt x="20370" y="28803"/>
                    <a:pt x="0" y="34613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69" name="Serbest Form 68">
              <a:extLst>
                <a:ext uri="{32AFB7D4-9CB6-491F-A532-33F22048AC0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5B0D9F7-E4F9-4162-A1B3-90A96A68D2DB}"/>
                </a:ext>
              </a:extLst>
            </p:cNvPr>
            <p:cNvSpPr/>
            <p:nvPr/>
          </p:nvSpPr>
          <p:spPr>
            <a:xfrm>
              <a:off x="682524" y="920512"/>
              <a:ext cx="119498" cy="37617"/>
            </a:xfrm>
            <a:custGeom>
              <a:avLst/>
              <a:gdLst/>
              <a:ahLst/>
              <a:cxnLst/>
              <a:rect l="0" t="0" r="r" b="b"/>
              <a:pathLst>
                <a:path w="119499" h="37617">
                  <a:moveTo>
                    <a:pt x="0" y="20744"/>
                  </a:moveTo>
                  <a:cubicBezTo>
                    <a:pt x="20370" y="3794"/>
                    <a:pt x="90127" y="0"/>
                    <a:pt x="112037" y="14580"/>
                  </a:cubicBezTo>
                  <a:cubicBezTo>
                    <a:pt x="116656" y="17661"/>
                    <a:pt x="119499" y="21454"/>
                    <a:pt x="116064" y="26433"/>
                  </a:cubicBezTo>
                  <a:cubicBezTo>
                    <a:pt x="112917" y="31143"/>
                    <a:pt x="108189" y="34569"/>
                    <a:pt x="102736" y="36093"/>
                  </a:cubicBezTo>
                  <a:cubicBezTo>
                    <a:pt x="97283" y="37617"/>
                    <a:pt x="91466" y="37131"/>
                    <a:pt x="86337" y="34731"/>
                  </a:cubicBezTo>
                  <a:cubicBezTo>
                    <a:pt x="59927" y="10313"/>
                    <a:pt x="27832" y="29515"/>
                    <a:pt x="0" y="20387"/>
                  </a:cubicBezTo>
                  <a:lnTo>
                    <a:pt x="0" y="20744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70" name="Serbest Form 69">
              <a:extLst>
                <a:ext uri="{3188BC29-AC26-4879-BA71-489C17B8166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CA7693A-1393-4280-B1B7-2383C15E5F77}"/>
                </a:ext>
              </a:extLst>
            </p:cNvPr>
            <p:cNvSpPr/>
            <p:nvPr/>
          </p:nvSpPr>
          <p:spPr>
            <a:xfrm>
              <a:off x="1087802" y="1243984"/>
              <a:ext cx="75323" cy="46348"/>
            </a:xfrm>
            <a:custGeom>
              <a:avLst/>
              <a:gdLst/>
              <a:ahLst/>
              <a:cxnLst/>
              <a:rect l="0" t="0" r="r" b="b"/>
              <a:pathLst>
                <a:path w="75324" h="46349">
                  <a:moveTo>
                    <a:pt x="75324" y="6515"/>
                  </a:moveTo>
                  <a:cubicBezTo>
                    <a:pt x="53645" y="46349"/>
                    <a:pt x="25813" y="18374"/>
                    <a:pt x="0" y="13516"/>
                  </a:cubicBezTo>
                  <a:cubicBezTo>
                    <a:pt x="1648" y="10973"/>
                    <a:pt x="3943" y="8925"/>
                    <a:pt x="6648" y="7572"/>
                  </a:cubicBezTo>
                  <a:cubicBezTo>
                    <a:pt x="9353" y="6220"/>
                    <a:pt x="12373" y="5610"/>
                    <a:pt x="15392" y="5810"/>
                  </a:cubicBezTo>
                  <a:cubicBezTo>
                    <a:pt x="34985" y="0"/>
                    <a:pt x="55874" y="248"/>
                    <a:pt x="75324" y="6515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71" name="Serbest Form 70">
              <a:extLst>
                <a:ext uri="{CBEAD1F6-4776-4A0F-8A26-7EF7E3B714A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D1223B4-AE42-41D3-9F93-999036039B57}"/>
                </a:ext>
              </a:extLst>
            </p:cNvPr>
            <p:cNvSpPr/>
            <p:nvPr/>
          </p:nvSpPr>
          <p:spPr>
            <a:xfrm>
              <a:off x="1027166" y="1283693"/>
              <a:ext cx="60398" cy="34490"/>
            </a:xfrm>
            <a:custGeom>
              <a:avLst/>
              <a:gdLst/>
              <a:ahLst/>
              <a:cxnLst/>
              <a:rect l="0" t="0" r="r" b="b"/>
              <a:pathLst>
                <a:path w="60398" h="34490">
                  <a:moveTo>
                    <a:pt x="0" y="34490"/>
                  </a:moveTo>
                  <a:cubicBezTo>
                    <a:pt x="10058" y="0"/>
                    <a:pt x="33871" y="2372"/>
                    <a:pt x="60398" y="11973"/>
                  </a:cubicBezTo>
                  <a:cubicBezTo>
                    <a:pt x="45711" y="34138"/>
                    <a:pt x="20841" y="28804"/>
                    <a:pt x="0" y="34490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72" name="Serbest Form 71">
              <a:extLst>
                <a:ext uri="{48EBF899-295D-4A87-88C4-2032FF15DF9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50F30FD-CCDB-45DA-A6EB-7E419A0B4B8D}"/>
                </a:ext>
              </a:extLst>
            </p:cNvPr>
            <p:cNvSpPr/>
            <p:nvPr/>
          </p:nvSpPr>
          <p:spPr>
            <a:xfrm>
              <a:off x="2070316" y="443424"/>
              <a:ext cx="60398" cy="34611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1"/>
                    <a:pt x="60398" y="11972"/>
                  </a:cubicBezTo>
                  <a:cubicBezTo>
                    <a:pt x="45710" y="34137"/>
                    <a:pt x="20841" y="28803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73" name="Serbest Form 72">
              <a:extLst>
                <a:ext uri="{AB740EA7-B93E-47D8-97B3-4AAAEE79ACD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3DAA2EC-01A0-49AA-B754-4ADC76F42064}"/>
                </a:ext>
              </a:extLst>
            </p:cNvPr>
            <p:cNvSpPr/>
            <p:nvPr/>
          </p:nvSpPr>
          <p:spPr>
            <a:xfrm>
              <a:off x="1117996" y="1274797"/>
              <a:ext cx="119386" cy="37804"/>
            </a:xfrm>
            <a:custGeom>
              <a:avLst/>
              <a:gdLst/>
              <a:ahLst/>
              <a:cxnLst/>
              <a:rect l="0" t="0" r="r" b="b"/>
              <a:pathLst>
                <a:path w="119386" h="37805">
                  <a:moveTo>
                    <a:pt x="0" y="20745"/>
                  </a:moveTo>
                  <a:cubicBezTo>
                    <a:pt x="20260" y="3800"/>
                    <a:pt x="90135" y="0"/>
                    <a:pt x="112043" y="14583"/>
                  </a:cubicBezTo>
                  <a:cubicBezTo>
                    <a:pt x="116662" y="17669"/>
                    <a:pt x="119386" y="21460"/>
                    <a:pt x="115948" y="26441"/>
                  </a:cubicBezTo>
                  <a:cubicBezTo>
                    <a:pt x="112909" y="31232"/>
                    <a:pt x="108204" y="34738"/>
                    <a:pt x="102737" y="36271"/>
                  </a:cubicBezTo>
                  <a:cubicBezTo>
                    <a:pt x="97269" y="37805"/>
                    <a:pt x="91430" y="37262"/>
                    <a:pt x="86344" y="34738"/>
                  </a:cubicBezTo>
                  <a:cubicBezTo>
                    <a:pt x="59807" y="10316"/>
                    <a:pt x="27127" y="29518"/>
                    <a:pt x="0" y="20393"/>
                  </a:cubicBezTo>
                  <a:lnTo>
                    <a:pt x="0" y="20745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74" name="Serbest Form 73">
              <a:extLst>
                <a:ext uri="{43D4BDC6-5C6F-49A4-9842-4F98A6FACAF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FFC2D2D-D849-4A23-8521-1DF27BEA4AE6}"/>
                </a:ext>
              </a:extLst>
            </p:cNvPr>
            <p:cNvSpPr/>
            <p:nvPr/>
          </p:nvSpPr>
          <p:spPr>
            <a:xfrm>
              <a:off x="1551460" y="77412"/>
              <a:ext cx="75209" cy="46690"/>
            </a:xfrm>
            <a:custGeom>
              <a:avLst/>
              <a:gdLst/>
              <a:ahLst/>
              <a:cxnLst/>
              <a:rect l="0" t="0" r="r" b="b"/>
              <a:pathLst>
                <a:path w="75210" h="46690">
                  <a:moveTo>
                    <a:pt x="75210" y="6863"/>
                  </a:moveTo>
                  <a:cubicBezTo>
                    <a:pt x="53654" y="46690"/>
                    <a:pt x="25698" y="18717"/>
                    <a:pt x="0" y="13738"/>
                  </a:cubicBezTo>
                  <a:cubicBezTo>
                    <a:pt x="1591" y="11106"/>
                    <a:pt x="3858" y="8955"/>
                    <a:pt x="6572" y="7514"/>
                  </a:cubicBezTo>
                  <a:cubicBezTo>
                    <a:pt x="9277" y="6074"/>
                    <a:pt x="12335" y="5398"/>
                    <a:pt x="15402" y="5560"/>
                  </a:cubicBezTo>
                  <a:cubicBezTo>
                    <a:pt x="35014" y="0"/>
                    <a:pt x="55845" y="454"/>
                    <a:pt x="75210" y="6863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75" name="Serbest Form 74">
              <a:extLst>
                <a:ext uri="{E9D4BAC5-CC96-4AD6-AF52-9FBAAA0BF78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91A91F6-AEAA-4ED7-909F-D9B4BBD41216}"/>
                </a:ext>
              </a:extLst>
            </p:cNvPr>
            <p:cNvSpPr/>
            <p:nvPr/>
          </p:nvSpPr>
          <p:spPr>
            <a:xfrm>
              <a:off x="1490824" y="117346"/>
              <a:ext cx="60398" cy="34610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1"/>
                    <a:pt x="60398" y="11971"/>
                  </a:cubicBezTo>
                  <a:cubicBezTo>
                    <a:pt x="45710" y="34255"/>
                    <a:pt x="20726" y="28803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76" name="Serbest Form 75">
              <a:extLst>
                <a:ext uri="{F77B54BA-F852-4245-B319-AFA02F12E0B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F76DC9C-1BF9-4D61-A1D4-1FCEAF480585}"/>
                </a:ext>
              </a:extLst>
            </p:cNvPr>
            <p:cNvSpPr/>
            <p:nvPr/>
          </p:nvSpPr>
          <p:spPr>
            <a:xfrm>
              <a:off x="1581540" y="108456"/>
              <a:ext cx="119500" cy="37841"/>
            </a:xfrm>
            <a:custGeom>
              <a:avLst/>
              <a:gdLst/>
              <a:ahLst/>
              <a:cxnLst/>
              <a:rect l="0" t="0" r="r" b="b"/>
              <a:pathLst>
                <a:path w="119501" h="37842">
                  <a:moveTo>
                    <a:pt x="0" y="20743"/>
                  </a:moveTo>
                  <a:cubicBezTo>
                    <a:pt x="20374" y="3793"/>
                    <a:pt x="90249" y="0"/>
                    <a:pt x="112157" y="14579"/>
                  </a:cubicBezTo>
                  <a:cubicBezTo>
                    <a:pt x="116776" y="17660"/>
                    <a:pt x="119501" y="21572"/>
                    <a:pt x="116072" y="26432"/>
                  </a:cubicBezTo>
                  <a:cubicBezTo>
                    <a:pt x="113043" y="31252"/>
                    <a:pt x="108337" y="34774"/>
                    <a:pt x="102870" y="36307"/>
                  </a:cubicBezTo>
                  <a:cubicBezTo>
                    <a:pt x="97393" y="37842"/>
                    <a:pt x="91545" y="37279"/>
                    <a:pt x="86458" y="34729"/>
                  </a:cubicBezTo>
                  <a:cubicBezTo>
                    <a:pt x="59931" y="11023"/>
                    <a:pt x="27242" y="29514"/>
                    <a:pt x="0" y="20387"/>
                  </a:cubicBezTo>
                  <a:lnTo>
                    <a:pt x="0" y="20743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77" name="Serbest Form 76">
              <a:extLst>
                <a:ext uri="{D3D9FBB7-7B24-4CC1-B4EA-2A896AC09DA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22DCC8B-F7DC-4411-B2D2-28EAFDC3B7D4}"/>
                </a:ext>
              </a:extLst>
            </p:cNvPr>
            <p:cNvSpPr/>
            <p:nvPr/>
          </p:nvSpPr>
          <p:spPr>
            <a:xfrm>
              <a:off x="2130952" y="403828"/>
              <a:ext cx="75323" cy="46352"/>
            </a:xfrm>
            <a:custGeom>
              <a:avLst/>
              <a:gdLst/>
              <a:ahLst/>
              <a:cxnLst/>
              <a:rect l="0" t="0" r="r" b="b"/>
              <a:pathLst>
                <a:path w="75324" h="46352">
                  <a:moveTo>
                    <a:pt x="75324" y="6407"/>
                  </a:moveTo>
                  <a:cubicBezTo>
                    <a:pt x="53645" y="46352"/>
                    <a:pt x="25813" y="18260"/>
                    <a:pt x="0" y="13401"/>
                  </a:cubicBezTo>
                  <a:cubicBezTo>
                    <a:pt x="1648" y="10865"/>
                    <a:pt x="3943" y="8816"/>
                    <a:pt x="6648" y="7462"/>
                  </a:cubicBezTo>
                  <a:cubicBezTo>
                    <a:pt x="9363" y="6108"/>
                    <a:pt x="12373" y="5499"/>
                    <a:pt x="15392" y="5696"/>
                  </a:cubicBezTo>
                  <a:cubicBezTo>
                    <a:pt x="35004" y="0"/>
                    <a:pt x="55855" y="248"/>
                    <a:pt x="75324" y="6407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78" name="Serbest Form 77">
              <a:extLst>
                <a:ext uri="{B10B243B-88A4-4A20-9A41-F94B43F832C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886D08D-3328-487B-88F7-AC28921D6CDE}"/>
                </a:ext>
              </a:extLst>
            </p:cNvPr>
            <p:cNvSpPr/>
            <p:nvPr/>
          </p:nvSpPr>
          <p:spPr>
            <a:xfrm>
              <a:off x="2161155" y="434535"/>
              <a:ext cx="119376" cy="37853"/>
            </a:xfrm>
            <a:custGeom>
              <a:avLst/>
              <a:gdLst/>
              <a:ahLst/>
              <a:cxnLst/>
              <a:rect l="0" t="0" r="r" b="b"/>
              <a:pathLst>
                <a:path w="119377" h="37853">
                  <a:moveTo>
                    <a:pt x="0" y="20743"/>
                  </a:moveTo>
                  <a:cubicBezTo>
                    <a:pt x="20250" y="3793"/>
                    <a:pt x="90125" y="0"/>
                    <a:pt x="112033" y="14579"/>
                  </a:cubicBezTo>
                  <a:cubicBezTo>
                    <a:pt x="116653" y="17661"/>
                    <a:pt x="119377" y="21454"/>
                    <a:pt x="116062" y="26432"/>
                  </a:cubicBezTo>
                  <a:cubicBezTo>
                    <a:pt x="113014" y="31262"/>
                    <a:pt x="108290" y="34786"/>
                    <a:pt x="102794" y="36320"/>
                  </a:cubicBezTo>
                  <a:cubicBezTo>
                    <a:pt x="97298" y="37853"/>
                    <a:pt x="91430" y="37287"/>
                    <a:pt x="86335" y="34729"/>
                  </a:cubicBezTo>
                  <a:cubicBezTo>
                    <a:pt x="59807" y="10312"/>
                    <a:pt x="27822" y="29514"/>
                    <a:pt x="0" y="20387"/>
                  </a:cubicBezTo>
                  <a:lnTo>
                    <a:pt x="0" y="20743"/>
                  </a:lnTo>
                  <a:close/>
                </a:path>
              </a:pathLst>
            </a:custGeom>
            <a:solidFill>
              <a:srgbClr val="FCD123">
                <a:alpha val="100000"/>
              </a:srgbClr>
            </a:solidFill>
            <a:ln/>
          </p:spPr>
        </p:sp>
        <p:sp>
          <p:nvSpPr>
            <p:cNvPr id="79" name="Serbest Form 78">
              <a:extLst>
                <a:ext uri="{F3C97120-1D16-4410-847B-AD2DE43D66E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5E98107-EFB4-4C95-A801-3EEF61B6778E}"/>
                </a:ext>
              </a:extLst>
            </p:cNvPr>
            <p:cNvSpPr/>
            <p:nvPr/>
          </p:nvSpPr>
          <p:spPr>
            <a:xfrm>
              <a:off x="1069914" y="466415"/>
              <a:ext cx="75209" cy="46350"/>
            </a:xfrm>
            <a:custGeom>
              <a:avLst/>
              <a:gdLst/>
              <a:ahLst/>
              <a:cxnLst/>
              <a:rect l="0" t="0" r="r" b="b"/>
              <a:pathLst>
                <a:path w="75209" h="46351">
                  <a:moveTo>
                    <a:pt x="75209" y="6406"/>
                  </a:moveTo>
                  <a:cubicBezTo>
                    <a:pt x="53654" y="46351"/>
                    <a:pt x="25698" y="18258"/>
                    <a:pt x="0" y="13399"/>
                  </a:cubicBezTo>
                  <a:cubicBezTo>
                    <a:pt x="1648" y="10855"/>
                    <a:pt x="3943" y="8797"/>
                    <a:pt x="6648" y="7443"/>
                  </a:cubicBezTo>
                  <a:cubicBezTo>
                    <a:pt x="9353" y="6087"/>
                    <a:pt x="12373" y="5484"/>
                    <a:pt x="15402" y="5694"/>
                  </a:cubicBezTo>
                  <a:cubicBezTo>
                    <a:pt x="34966" y="0"/>
                    <a:pt x="55778" y="248"/>
                    <a:pt x="75209" y="6406"/>
                  </a:cubicBezTo>
                  <a:close/>
                </a:path>
              </a:pathLst>
            </a:custGeom>
            <a:solidFill>
              <a:srgbClr val="FED52F">
                <a:alpha val="100000"/>
              </a:srgbClr>
            </a:solidFill>
            <a:ln/>
          </p:spPr>
        </p:sp>
        <p:sp>
          <p:nvSpPr>
            <p:cNvPr id="80" name="Serbest Form 79">
              <a:extLst>
                <a:ext uri="{D1E9B4F1-5228-48C1-B4B1-E99553D7D2D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20AC365-8BAA-4A5F-82E1-81EAFEC67F67}"/>
                </a:ext>
              </a:extLst>
            </p:cNvPr>
            <p:cNvSpPr/>
            <p:nvPr/>
          </p:nvSpPr>
          <p:spPr>
            <a:xfrm>
              <a:off x="1009278" y="506008"/>
              <a:ext cx="60398" cy="34611"/>
            </a:xfrm>
            <a:custGeom>
              <a:avLst/>
              <a:gdLst/>
              <a:ahLst/>
              <a:cxnLst/>
              <a:rect l="0" t="0" r="r" b="b"/>
              <a:pathLst>
                <a:path w="60398" h="34611">
                  <a:moveTo>
                    <a:pt x="0" y="34611"/>
                  </a:moveTo>
                  <a:cubicBezTo>
                    <a:pt x="10068" y="0"/>
                    <a:pt x="33871" y="2371"/>
                    <a:pt x="60398" y="11972"/>
                  </a:cubicBezTo>
                  <a:cubicBezTo>
                    <a:pt x="45720" y="34138"/>
                    <a:pt x="21079" y="28804"/>
                    <a:pt x="0" y="34611"/>
                  </a:cubicBezTo>
                  <a:close/>
                </a:path>
              </a:pathLst>
            </a:custGeom>
            <a:solidFill>
              <a:srgbClr val="FDD02A">
                <a:alpha val="100000"/>
              </a:srgbClr>
            </a:solidFill>
            <a:ln/>
          </p:spPr>
        </p:sp>
        <p:sp>
          <p:nvSpPr>
            <p:cNvPr id="81" name="Serbest Form 80">
              <a:extLst>
                <a:ext uri="{5E017E79-DD37-4AA6-B3F7-71BAE3496B0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8B28EDF-937B-4897-B457-B23B1E91DFD4}"/>
                </a:ext>
              </a:extLst>
            </p:cNvPr>
            <p:cNvSpPr/>
            <p:nvPr/>
          </p:nvSpPr>
          <p:spPr>
            <a:xfrm>
              <a:off x="1235840" y="1453076"/>
              <a:ext cx="923182" cy="840495"/>
            </a:xfrm>
            <a:custGeom>
              <a:avLst/>
              <a:gdLst/>
              <a:ahLst/>
              <a:cxnLst/>
              <a:rect l="0" t="0" r="r" b="b"/>
              <a:pathLst>
                <a:path w="923182" h="840496">
                  <a:moveTo>
                    <a:pt x="780707" y="0"/>
                  </a:moveTo>
                  <a:cubicBezTo>
                    <a:pt x="780707" y="0"/>
                    <a:pt x="893807" y="411413"/>
                    <a:pt x="618811" y="580796"/>
                  </a:cubicBezTo>
                  <a:cubicBezTo>
                    <a:pt x="343805" y="750180"/>
                    <a:pt x="129797" y="620744"/>
                    <a:pt x="0" y="515960"/>
                  </a:cubicBezTo>
                  <a:cubicBezTo>
                    <a:pt x="0" y="515960"/>
                    <a:pt x="169717" y="840496"/>
                    <a:pt x="489004" y="780640"/>
                  </a:cubicBezTo>
                  <a:cubicBezTo>
                    <a:pt x="808301" y="720785"/>
                    <a:pt x="903523" y="510864"/>
                    <a:pt x="913352" y="301180"/>
                  </a:cubicBezTo>
                  <a:cubicBezTo>
                    <a:pt x="923182" y="91507"/>
                    <a:pt x="780707" y="0"/>
                    <a:pt x="780707" y="0"/>
                  </a:cubicBezTo>
                  <a:close/>
                </a:path>
              </a:pathLst>
            </a:custGeom>
            <a:solidFill>
              <a:srgbClr val="EF9E19">
                <a:alpha val="100000"/>
              </a:srgbClr>
            </a:solidFill>
            <a:ln/>
          </p:spPr>
        </p:sp>
      </p:grpSp>
    </p:spTree>
    <p:extLst>
      <p:ext uri="{CD396477-1510-4CB0-B964-67714911B4A7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70FC62CC-0041-47D5-9E67-963AA282D0F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064E842-C727-4A8D-86DE-3C16AE30FAA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2000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cxnSp>
        <p:nvCxnSpPr>
          <p:cNvPr id="3" name="Straight Connector 4">
            <a:extLst>
              <a:ext uri="{97984D87-95D9-4155-A929-9BCFD6EA459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FD763D4-0021-4E32-A7E4-178C025144F1}"/>
              </a:ext>
            </a:extLst>
          </p:cNvPr>
          <p:cNvCxnSpPr/>
          <p:nvPr/>
        </p:nvCxnSpPr>
        <p:spPr>
          <a:xfrm flipH="1" flipV="1">
            <a:off x="1124307" y="997028"/>
            <a:ext cx="7290052" cy="0"/>
          </a:xfrm>
          <a:prstGeom prst="line">
            <a:avLst/>
          </a:prstGeom>
          <a:ln w="6350">
            <a:solidFill>
              <a:schemeClr val="tx2">
                <a:alpha val="30000"/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Resim 3">
            <a:extLst>
              <a:ext uri="{CF754E3D-B381-47E5-830C-FEA604E0D42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24AE698-AF11-4E1E-A0A1-169557AF089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9999"/>
          </a:blip>
          <a:stretch>
            <a:fillRect/>
          </a:stretch>
        </p:blipFill>
        <p:spPr>
          <a:xfrm>
            <a:off x="7382238" y="9162"/>
            <a:ext cx="1743075" cy="5143500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C32B6F5D-5555-479E-8ED7-04939DAEBA5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3474593-BBE3-4677-A516-89B0694C87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95375"/>
            <a:ext cx="923786" cy="2951083"/>
          </a:xfrm>
          <a:prstGeom prst="rect">
            <a:avLst/>
          </a:prstGeom>
          <a:noFill/>
        </p:spPr>
      </p:pic>
      <p:sp>
        <p:nvSpPr>
          <p:cNvPr id="6" name="Serbest Form 5">
            <a:extLst>
              <a:ext uri="{149C3D53-93A4-4FBC-8A5C-9C3A81F5270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A07141F-23F6-4291-94F7-038B82C54941}"/>
              </a:ext>
            </a:extLst>
          </p:cNvPr>
          <p:cNvSpPr/>
          <p:nvPr/>
        </p:nvSpPr>
        <p:spPr>
          <a:xfrm>
            <a:off x="-1478311" y="819643"/>
            <a:ext cx="2883585" cy="3482870"/>
          </a:xfrm>
          <a:custGeom>
            <a:avLst/>
            <a:gdLst/>
            <a:ahLst/>
            <a:cxnLst/>
            <a:rect l="0" t="0" r="r" b="b"/>
            <a:pathLst>
              <a:path w="2883585" h="3482870">
                <a:moveTo>
                  <a:pt x="1459525" y="0"/>
                </a:moveTo>
                <a:lnTo>
                  <a:pt x="2883585" y="0"/>
                </a:lnTo>
                <a:lnTo>
                  <a:pt x="2883585" y="3482870"/>
                </a:lnTo>
                <a:lnTo>
                  <a:pt x="1475140" y="3482870"/>
                </a:lnTo>
                <a:close/>
              </a:path>
            </a:pathLst>
          </a:cu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>
                  <a:alpha val="84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Title 7">
            <a:extLst>
              <a:ext uri="{E4973687-0F16-48E4-B602-9F6B846C715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4CAF2C7-B97C-442F-B848-6DF585284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0CC47A3E-A8A8-48D6-B687-60CB103FECA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9B958B0-A58C-49F1-A611-20275E629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4">
            <a:extLst>
              <a:ext uri="{C16C875E-F3AD-4932-A7AD-86D618960EF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51B8F58-6FC4-407C-B49E-193EB12DA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0" name="Footer Placeholder 3">
            <a:extLst>
              <a:ext uri="{6F6C57C2-07CB-4FB2-B24C-0AA5C1D78E9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78EE60C-D03F-47B0-BAC9-5B49909C9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1" name="Date Placeholder 1">
            <a:extLst>
              <a:ext uri="{36466926-144B-4F40-8997-59EF8C86BD1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4915EA9-F95A-49E7-A954-1BEFB2E7B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ADEC155A-1742-4853-8668-05B61B2CE41B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rbest Form 1">
            <a:extLst>
              <a:ext uri="{B83F605F-C122-48D5-AD2B-6CB371E8FC1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FB8AD57-F05F-477D-961A-B307C8FF7ABA}"/>
              </a:ext>
            </a:extLst>
          </p:cNvPr>
          <p:cNvSpPr/>
          <p:nvPr/>
        </p:nvSpPr>
        <p:spPr>
          <a:xfrm>
            <a:off x="3296491" y="-1472225"/>
            <a:ext cx="2522559" cy="3046814"/>
          </a:xfrm>
          <a:custGeom>
            <a:avLst/>
            <a:gdLst/>
            <a:ahLst/>
            <a:cxnLst/>
            <a:rect l="0" t="0" r="r" b="b"/>
            <a:pathLst>
              <a:path w="2522560" h="3046815">
                <a:moveTo>
                  <a:pt x="2522560" y="1489543"/>
                </a:moveTo>
                <a:lnTo>
                  <a:pt x="2522560" y="3046814"/>
                </a:lnTo>
                <a:lnTo>
                  <a:pt x="0" y="3046814"/>
                </a:lnTo>
                <a:lnTo>
                  <a:pt x="0" y="1486453"/>
                </a:lnTo>
                <a:close/>
              </a:path>
            </a:pathLst>
          </a:cu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>
                  <a:alpha val="74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3" name="Straight Connector 4">
            <a:extLst>
              <a:ext uri="{9BE1A406-E0C4-4027-9A58-5CF1ED8AF56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37B29B7-AD16-4E72-AA90-967E5EBB84BC}"/>
              </a:ext>
            </a:extLst>
          </p:cNvPr>
          <p:cNvCxnSpPr/>
          <p:nvPr/>
        </p:nvCxnSpPr>
        <p:spPr>
          <a:xfrm rot="10800000" flipH="1" flipV="1">
            <a:off x="1581150" y="2781071"/>
            <a:ext cx="5975132" cy="0"/>
          </a:xfrm>
          <a:prstGeom prst="line">
            <a:avLst/>
          </a:prstGeom>
          <a:ln w="6350">
            <a:solidFill>
              <a:schemeClr val="tx2">
                <a:alpha val="30000"/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Resim 3">
            <a:extLst>
              <a:ext uri="{54E760DC-EECF-4E71-8AB4-A7522EEAEBD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1A10EAA-0305-4276-9C66-DC54106267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464" y="0"/>
            <a:ext cx="2440552" cy="906706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9A9709F3-D681-4386-920C-516FEB3AB46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AA5EEF6-F80A-4598-8C7D-67DB8B7F79A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7382238" y="9162"/>
            <a:ext cx="1743075" cy="5143500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1B413E2F-93EC-48C1-A4EA-85827DED41C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D715D88-56DE-4258-8EEB-EAD4DF254AEB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2000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pic>
        <p:nvPicPr>
          <p:cNvPr id="7" name="Resim 6">
            <a:extLst>
              <a:ext uri="{5ECC3F35-1549-40E6-8C18-4C46BF13900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B25C68B-2701-425E-924F-D53DF00ED534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9999"/>
          </a:blip>
          <a:stretch>
            <a:fillRect/>
          </a:stretch>
        </p:blipFill>
        <p:spPr>
          <a:xfrm>
            <a:off x="0" y="0"/>
            <a:ext cx="1752600" cy="5143500"/>
          </a:xfrm>
          <a:prstGeom prst="rect">
            <a:avLst/>
          </a:prstGeom>
          <a:noFill/>
        </p:spPr>
      </p:pic>
      <p:pic>
        <p:nvPicPr>
          <p:cNvPr id="8" name="Resim 7">
            <a:extLst>
              <a:ext uri="{21E8CCD4-F648-40CC-B19E-F75BB79D0D7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E309148-4F70-4337-9C3A-047587DC0FBA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12000"/>
          </a:blip>
          <a:stretch>
            <a:fillRect/>
          </a:stretch>
        </p:blipFill>
        <p:spPr>
          <a:xfrm>
            <a:off x="0" y="0"/>
            <a:ext cx="3800475" cy="5143500"/>
          </a:xfrm>
          <a:prstGeom prst="rect">
            <a:avLst/>
          </a:prstGeom>
          <a:noFill/>
        </p:spPr>
      </p:pic>
      <p:sp>
        <p:nvSpPr>
          <p:cNvPr id="9" name="Text Placeholder 2">
            <a:extLst>
              <a:ext uri="{1B9DB901-C46C-4F12-B7C5-B17B7A98E94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69C5FD4-C82E-452F-A71A-9845A5FC9B0B}"/>
              </a:ext>
            </a:extLst>
          </p:cNvPr>
          <p:cNvSpPr>
            <a:spLocks noGrp="1"/>
          </p:cNvSpPr>
          <p:nvPr>
            <p:ph type="body"/>
          </p:nvPr>
        </p:nvSpPr>
        <p:spPr>
          <a:xfrm>
            <a:off x="905541" y="2379550"/>
            <a:ext cx="7332916" cy="381559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marL="0" lvl="0" indent="0" algn="ctr">
              <a:lnSpc>
                <a:spcPct val="100000"/>
              </a:lnSpc>
              <a:buNone/>
              <a:defRPr lang="en-US" sz="1800" i="0" cap="all" dirty="0">
                <a:solidFill>
                  <a:schemeClr val="accent3">
                    <a:lumMod val="60000"/>
                    <a:lumOff val="40000"/>
                  </a:schemeClr>
                </a:solidFill>
                <a:latin typeface="Josefin Sans-demi_bold"/>
              </a:defRPr>
            </a:lvl1pPr>
            <a:lvl2pPr marL="457200" lvl="1" indent="0">
              <a:buNone/>
              <a:defRPr lang="en-US" sz="18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2pPr>
            <a:lvl3pPr marL="914400" lvl="2" indent="0">
              <a:buNone/>
              <a:defRPr lang="en-US" sz="16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3pPr>
            <a:lvl4pPr marL="1371600" lvl="3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4pPr>
            <a:lvl5pPr marL="1828800" lvl="4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5pPr>
            <a:lvl6pPr marL="2286000" lvl="5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6pPr>
            <a:lvl7pPr marL="2743200" lvl="6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7pPr>
            <a:lvl8pPr marL="3200400" lvl="7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8pPr>
            <a:lvl9pPr marL="3657600" lvl="8" indent="0">
              <a:buNone/>
              <a:defRPr lang="en-US" sz="14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1">
            <a:extLst>
              <a:ext uri="{F9D44EC0-A508-487F-8910-A4F53202186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0B25D05-5E55-40AE-996A-8C3DDB5DE325}"/>
              </a:ext>
            </a:extLst>
          </p:cNvPr>
          <p:cNvSpPr>
            <a:spLocks noGrp="1"/>
          </p:cNvSpPr>
          <p:nvPr>
            <p:ph type="title" idx="1"/>
          </p:nvPr>
        </p:nvSpPr>
        <p:spPr>
          <a:xfrm>
            <a:off x="905541" y="2801031"/>
            <a:ext cx="7332916" cy="773220"/>
          </a:xfrm>
          <a:prstGeom prst="rect">
            <a:avLst/>
          </a:prstGeom>
        </p:spPr>
        <p:txBody>
          <a:bodyPr vert="horz" rtlCol="0" anchor="t"/>
          <a:lstStyle>
            <a:lvl1pPr lvl="0" algn="ctr">
              <a:defRPr lang="en-US" sz="4400" b="1" dirty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>
            <a:extLst>
              <a:ext uri="{27BB54DE-06B6-413A-91AB-C5B1E1C2BA0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ED1C40C-9481-4B24-B898-0D4F7B0AC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&lt;#&gt;</a:t>
            </a:r>
          </a:p>
        </p:txBody>
      </p:sp>
      <p:sp>
        <p:nvSpPr>
          <p:cNvPr id="12" name="Footer Placeholder 4">
            <a:extLst>
              <a:ext uri="{81B65A72-6B15-4595-9E33-F599A0A70FE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5681335-BAD7-46F8-8D93-F686D50FA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Footer</a:t>
            </a:r>
          </a:p>
        </p:txBody>
      </p:sp>
      <p:sp>
        <p:nvSpPr>
          <p:cNvPr id="13" name="Date Placeholder 3">
            <a:extLst>
              <a:ext uri="{6E285D7C-113E-4405-8F2F-735630DBB7E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019B28F-862D-4D08-8335-91C1A42CE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Date</a:t>
            </a:r>
          </a:p>
        </p:txBody>
      </p:sp>
    </p:spTree>
    <p:custDataLst>
      <p:tags r:id="rId1"/>
    </p:custDataLst>
    <p:extLst>
      <p:ext uri="{9DDFD082-1427-41DE-AC9B-0E2F45A83D62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AA7A4176-EDD9-4AF1-8E4A-85D9F408E87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545F540-9C0D-4178-ACD3-024F8356B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8973" y="0"/>
            <a:ext cx="1848903" cy="686899"/>
          </a:xfrm>
          <a:prstGeom prst="rect">
            <a:avLst/>
          </a:prstGeom>
          <a:noFill/>
        </p:spPr>
      </p:pic>
      <p:sp>
        <p:nvSpPr>
          <p:cNvPr id="3" name="Serbest Form 2">
            <a:extLst>
              <a:ext uri="{B5584BFB-D71E-47E7-852A-380A7E6C1A1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796BF3D-28D5-43D8-938D-33C1B02EF4CB}"/>
              </a:ext>
            </a:extLst>
          </p:cNvPr>
          <p:cNvSpPr/>
          <p:nvPr/>
        </p:nvSpPr>
        <p:spPr>
          <a:xfrm>
            <a:off x="7106336" y="-621298"/>
            <a:ext cx="2056635" cy="1750070"/>
          </a:xfrm>
          <a:custGeom>
            <a:avLst/>
            <a:gdLst/>
            <a:ahLst/>
            <a:cxnLst/>
            <a:rect l="0" t="0" r="r" b="b"/>
            <a:pathLst>
              <a:path w="1903312" h="1245252">
                <a:moveTo>
                  <a:pt x="1893787" y="0"/>
                </a:moveTo>
                <a:lnTo>
                  <a:pt x="1903312" y="1245252"/>
                </a:lnTo>
                <a:lnTo>
                  <a:pt x="0" y="1245252"/>
                </a:lnTo>
                <a:lnTo>
                  <a:pt x="0" y="2655"/>
                </a:lnTo>
                <a:close/>
              </a:path>
            </a:pathLst>
          </a:custGeom>
          <a:gradFill rotWithShape="1">
            <a:gsLst>
              <a:gs pos="59031">
                <a:schemeClr val="accent2">
                  <a:alpha val="0"/>
                </a:schemeClr>
              </a:gs>
              <a:gs pos="0">
                <a:schemeClr val="accent1">
                  <a:alpha val="26999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961E1187-424E-4274-B845-2F6B6FD0ADA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A773CB0-DC7E-4B1C-AE31-3022EB8C3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>
            <a:extLst>
              <a:ext uri="{E78BC960-772A-48B4-9DF4-87E75308B5F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DF41295-7CD9-46A2-A460-22FC7E593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76325"/>
            <a:ext cx="3619500" cy="3409950"/>
          </a:xfrm>
        </p:spPr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BB4CC726-6AD9-4A2D-BCEE-83D1B4BD950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296E2F1-CFB8-4085-8582-CC163464532C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4610100" y="1076325"/>
            <a:ext cx="3619500" cy="3409950"/>
          </a:xfrm>
        </p:spPr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>
            <a:extLst>
              <a:ext uri="{179FCF7A-A66E-4C6C-80D9-67D45ADA700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0F04026-BD9E-4119-AC7E-0D425F641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8" name="Footer Placeholder 5">
            <a:extLst>
              <a:ext uri="{FB660990-F7EE-4002-A9E6-AA81381E622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833115B-AE68-41CD-A40B-18F45D98D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9" name="Date Placeholder 4">
            <a:extLst>
              <a:ext uri="{7172EFB2-6D2C-4C99-8021-7FC4028E45A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BEB0B6C-758F-452F-8865-B1136B7765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280B8639-31FF-4B66-AF3E-17ACA2B1B549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53D9D5E8-FA7C-4135-B6BC-F9FC61A594B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0C1C96B-71A9-4BD2-BE5E-30EF7FE06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47750"/>
            <a:ext cx="955844" cy="3053495"/>
          </a:xfrm>
          <a:prstGeom prst="rect">
            <a:avLst/>
          </a:prstGeom>
          <a:noFill/>
        </p:spPr>
      </p:pic>
      <p:sp>
        <p:nvSpPr>
          <p:cNvPr id="3" name="Serbest Form 2">
            <a:extLst>
              <a:ext uri="{28BCA2EA-3DB6-4042-8FA5-1E4116BA0C4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2147F77-CC36-40BA-87BE-09639FD5E3B4}"/>
              </a:ext>
            </a:extLst>
          </p:cNvPr>
          <p:cNvSpPr/>
          <p:nvPr/>
        </p:nvSpPr>
        <p:spPr>
          <a:xfrm>
            <a:off x="-1754813" y="206704"/>
            <a:ext cx="3898531" cy="4708749"/>
          </a:xfrm>
          <a:custGeom>
            <a:avLst/>
            <a:gdLst/>
            <a:ahLst/>
            <a:cxnLst/>
            <a:rect l="0" t="0" r="r" b="b"/>
            <a:pathLst>
              <a:path w="3898531" h="4708749">
                <a:moveTo>
                  <a:pt x="1751642" y="0"/>
                </a:moveTo>
                <a:lnTo>
                  <a:pt x="3898531" y="0"/>
                </a:lnTo>
                <a:lnTo>
                  <a:pt x="3898531" y="4708749"/>
                </a:lnTo>
                <a:lnTo>
                  <a:pt x="1751642" y="4708749"/>
                </a:lnTo>
                <a:close/>
              </a:path>
            </a:pathLst>
          </a:cu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B8AFD823-E41A-4306-9161-812F0B87482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B0D9AA2-B8CE-412F-B373-04D0E20D1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65424F7B-2B98-406E-B9B0-30C5F22BB6D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91677AF-D621-43BE-A875-775EBF59F5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082485"/>
            <a:ext cx="3619500" cy="540644"/>
          </a:xfrm>
          <a:prstGeom prst="rect">
            <a:avLst/>
          </a:prstGeom>
          <a:solidFill>
            <a:schemeClr val="accent2">
              <a:alpha val="5000"/>
            </a:schemeClr>
          </a:solidFill>
        </p:spPr>
        <p:txBody>
          <a:bodyPr vert="horz" rtlCol="0" anchor="ctr">
            <a:normAutofit/>
          </a:bodyPr>
          <a:lstStyle>
            <a:lvl1pPr marL="0" lvl="0" indent="0">
              <a:buNone/>
              <a:defRPr lang="en-US" sz="1800" i="0" cap="none" dirty="0">
                <a:solidFill>
                  <a:schemeClr val="accent5"/>
                </a:solidFill>
                <a:latin typeface="Josefin Sans-demi_bold"/>
              </a:defRPr>
            </a:lvl1pPr>
            <a:lvl2pPr marL="457200" lvl="1" indent="0">
              <a:buNone/>
              <a:defRPr lang="en-US" sz="2000" b="1" dirty="0">
                <a:latin typeface="+mn-lt"/>
              </a:defRPr>
            </a:lvl2pPr>
            <a:lvl3pPr marL="914400" lvl="2" indent="0">
              <a:buNone/>
              <a:defRPr lang="en-US" sz="1800" b="1" dirty="0">
                <a:latin typeface="+mn-lt"/>
              </a:defRPr>
            </a:lvl3pPr>
            <a:lvl4pPr marL="1371600" lvl="3" indent="0">
              <a:buNone/>
              <a:defRPr lang="en-US" sz="1600" b="1" dirty="0">
                <a:latin typeface="+mn-lt"/>
              </a:defRPr>
            </a:lvl4pPr>
            <a:lvl5pPr marL="1828800" lvl="4" indent="0">
              <a:buNone/>
              <a:defRPr lang="en-US" sz="1600" b="1" dirty="0">
                <a:latin typeface="+mn-lt"/>
              </a:defRPr>
            </a:lvl5pPr>
            <a:lvl6pPr marL="2286000" lvl="5" indent="0">
              <a:buNone/>
              <a:defRPr lang="en-US" sz="1600" b="1" dirty="0">
                <a:latin typeface="+mn-lt"/>
              </a:defRPr>
            </a:lvl6pPr>
            <a:lvl7pPr marL="2743200" lvl="6" indent="0">
              <a:buNone/>
              <a:defRPr lang="en-US" sz="1600" b="1" dirty="0">
                <a:latin typeface="+mn-lt"/>
              </a:defRPr>
            </a:lvl7pPr>
            <a:lvl8pPr marL="3200400" lvl="7" indent="0">
              <a:buNone/>
              <a:defRPr lang="en-US" sz="1600" b="1" dirty="0">
                <a:latin typeface="+mn-lt"/>
              </a:defRPr>
            </a:lvl8pPr>
            <a:lvl9pPr marL="3657600" lvl="8" indent="0">
              <a:buNone/>
              <a:defRPr lang="en-US" sz="1600" b="1" dirty="0">
                <a:latin typeface="+mn-lt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2">
            <a:extLst>
              <a:ext uri="{2CDB7F9F-9A0C-4A62-ACAF-9D721B40FF4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AEF2D67-8DE7-4B90-9A31-3AF84D403317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914400" y="1664701"/>
            <a:ext cx="3619500" cy="2817186"/>
          </a:xfrm>
        </p:spPr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>
            <a:extLst>
              <a:ext uri="{E850084F-B64C-469A-8888-37731AB9D6D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FE3E3F7-6A6C-4F0A-93D7-9675E862369E}"/>
              </a:ext>
            </a:extLst>
          </p:cNvPr>
          <p:cNvSpPr>
            <a:spLocks noGrp="1"/>
          </p:cNvSpPr>
          <p:nvPr>
            <p:ph type="body" idx="3"/>
          </p:nvPr>
        </p:nvSpPr>
        <p:spPr>
          <a:xfrm>
            <a:off x="4609467" y="1082485"/>
            <a:ext cx="3619500" cy="540644"/>
          </a:xfrm>
          <a:prstGeom prst="rect">
            <a:avLst/>
          </a:prstGeom>
          <a:solidFill>
            <a:schemeClr val="accent2">
              <a:alpha val="5000"/>
            </a:schemeClr>
          </a:solidFill>
        </p:spPr>
        <p:txBody>
          <a:bodyPr vert="horz" rtlCol="0" anchor="ctr">
            <a:normAutofit/>
          </a:bodyPr>
          <a:lstStyle>
            <a:lvl1pPr marL="0" lvl="0" indent="0">
              <a:buNone/>
              <a:defRPr lang="en-US" sz="1800" i="0" cap="none" dirty="0">
                <a:solidFill>
                  <a:schemeClr val="accent5"/>
                </a:solidFill>
                <a:latin typeface="Josefin Sans-demi_bold"/>
              </a:defRPr>
            </a:lvl1pPr>
            <a:lvl2pPr marL="457200" lvl="1" indent="0">
              <a:buNone/>
              <a:defRPr lang="en-US" sz="2000" b="1" dirty="0">
                <a:latin typeface="+mn-lt"/>
              </a:defRPr>
            </a:lvl2pPr>
            <a:lvl3pPr marL="914400" lvl="2" indent="0">
              <a:buNone/>
              <a:defRPr lang="en-US" sz="1800" b="1" dirty="0">
                <a:latin typeface="+mn-lt"/>
              </a:defRPr>
            </a:lvl3pPr>
            <a:lvl4pPr marL="1371600" lvl="3" indent="0">
              <a:buNone/>
              <a:defRPr lang="en-US" sz="1600" b="1" dirty="0">
                <a:latin typeface="+mn-lt"/>
              </a:defRPr>
            </a:lvl4pPr>
            <a:lvl5pPr marL="1828800" lvl="4" indent="0">
              <a:buNone/>
              <a:defRPr lang="en-US" sz="1600" b="1" dirty="0">
                <a:latin typeface="+mn-lt"/>
              </a:defRPr>
            </a:lvl5pPr>
            <a:lvl6pPr marL="2286000" lvl="5" indent="0">
              <a:buNone/>
              <a:defRPr lang="en-US" sz="1600" b="1" dirty="0">
                <a:latin typeface="+mn-lt"/>
              </a:defRPr>
            </a:lvl6pPr>
            <a:lvl7pPr marL="2743200" lvl="6" indent="0">
              <a:buNone/>
              <a:defRPr lang="en-US" sz="1600" b="1" dirty="0">
                <a:latin typeface="+mn-lt"/>
              </a:defRPr>
            </a:lvl7pPr>
            <a:lvl8pPr marL="3200400" lvl="7" indent="0">
              <a:buNone/>
              <a:defRPr lang="en-US" sz="1600" b="1" dirty="0">
                <a:latin typeface="+mn-lt"/>
              </a:defRPr>
            </a:lvl8pPr>
            <a:lvl9pPr marL="3657600" lvl="8" indent="0">
              <a:buNone/>
              <a:defRPr lang="en-US" sz="1600" b="1" dirty="0">
                <a:latin typeface="+mn-lt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D3AE4373-90C8-4D3E-8AAF-25502462E6B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0351E00-308C-4606-81DB-F5FBF1032D98}"/>
              </a:ext>
            </a:extLst>
          </p:cNvPr>
          <p:cNvSpPr>
            <a:spLocks noGrp="1"/>
          </p:cNvSpPr>
          <p:nvPr>
            <p:ph idx="4"/>
          </p:nvPr>
        </p:nvSpPr>
        <p:spPr>
          <a:xfrm>
            <a:off x="4609467" y="1664701"/>
            <a:ext cx="3619500" cy="2817186"/>
          </a:xfrm>
        </p:spPr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6">
            <a:extLst>
              <a:ext uri="{AE05BCBA-8CA8-4C74-AFDF-D9BDF444254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C2D961A-1F5A-48C3-9010-50D36325F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0" name="Footer Placeholder 5">
            <a:extLst>
              <a:ext uri="{D23A4669-08F6-4BE3-8D1E-9985C1860B5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D1949EA-83C1-45CE-9544-C828562C2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1" name="Date Placeholder 4">
            <a:extLst>
              <a:ext uri="{1D1B1C92-1BB7-4592-B681-5047F21356B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6C489E6-2BE8-4A2D-BD34-5924E6A4D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custDataLst>
      <p:tags r:id="rId1"/>
    </p:custDataLst>
    <p:extLst>
      <p:ext uri="{2B7E5EBF-128E-4479-8D7A-A104DD0E2B03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3515B0DB-CDA9-45A6-9B78-47ED750A33D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B147A50-1410-4840-B27C-11564A95200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2000"/>
          </a:blip>
          <a:stretch>
            <a:fillRect/>
          </a:stretch>
        </p:blipFill>
        <p:spPr>
          <a:xfrm>
            <a:off x="0" y="0"/>
            <a:ext cx="3800475" cy="5143500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A85CD68D-C3EC-4A88-9BBA-E845400B5DC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42882EF-BEA5-4786-A3A7-D2FD1C8D155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9999"/>
          </a:blip>
          <a:stretch>
            <a:fillRect/>
          </a:stretch>
        </p:blipFill>
        <p:spPr>
          <a:xfrm>
            <a:off x="-9162" y="-9162"/>
            <a:ext cx="1752600" cy="5143500"/>
          </a:xfrm>
          <a:prstGeom prst="rect">
            <a:avLst/>
          </a:prstGeom>
          <a:noFill/>
        </p:spPr>
      </p:pic>
      <p:pic>
        <p:nvPicPr>
          <p:cNvPr id="4" name="Resim 3">
            <a:extLst>
              <a:ext uri="{90BAF2B5-0E6E-4295-9CD1-04BF58682E5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8912270-D738-4E7F-BAB4-DD78CCA95BA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</a:blip>
          <a:stretch>
            <a:fillRect/>
          </a:stretch>
        </p:blipFill>
        <p:spPr>
          <a:xfrm>
            <a:off x="5762988" y="0"/>
            <a:ext cx="3366038" cy="5143500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C4149454-3AED-44E4-8230-8A20E2BE330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49A0568-FB76-4EB6-A901-784132C46D3A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9999"/>
          </a:blip>
          <a:stretch>
            <a:fillRect/>
          </a:stretch>
        </p:blipFill>
        <p:spPr>
          <a:xfrm>
            <a:off x="7382238" y="-9162"/>
            <a:ext cx="1743075" cy="5143500"/>
          </a:xfrm>
          <a:prstGeom prst="rect">
            <a:avLst/>
          </a:prstGeom>
          <a:noFill/>
        </p:spPr>
      </p:pic>
      <p:sp>
        <p:nvSpPr>
          <p:cNvPr id="6" name="Slide Number Placeholder 3">
            <a:extLst>
              <a:ext uri="{87D1168C-C9B6-4CC3-A78A-EB7AB9AED5D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768A117-DF51-4494-99B6-9B1104262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7" name="Footer Placeholder 2">
            <a:extLst>
              <a:ext uri="{DBF4AA3A-81C4-4889-976A-CCB6D92F494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92EA1B5-0EC5-42CB-BAD2-F8AD466A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8" name="Date Placeholder 1">
            <a:extLst>
              <a:ext uri="{1992C24E-8BA7-4F92-9CB0-506DDC4E6CD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FE19810-944A-48BD-8F4C-91063F549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58A014F1-1429-4BA3-A6AA-7BE70086ACD1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0ABBC064-97D0-4393-9EF1-3392343BADC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3FF7082-6444-4ACC-A54F-1D71C03B6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7750"/>
            <a:ext cx="955844" cy="3053495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412D5161-5022-4189-8DB0-63E77415336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92D0FFD-C72D-4569-8DD4-19264B86137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5772150" y="0"/>
            <a:ext cx="3366038" cy="5143500"/>
          </a:xfrm>
          <a:prstGeom prst="rect">
            <a:avLst/>
          </a:prstGeom>
          <a:noFill/>
        </p:spPr>
      </p:pic>
      <p:pic>
        <p:nvPicPr>
          <p:cNvPr id="4" name="Resim 3">
            <a:extLst>
              <a:ext uri="{FB2EC18C-C722-41DB-962E-357AE088EFB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F7E77BB-F839-4277-A246-CEEDD73909D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9999"/>
          </a:blip>
          <a:stretch>
            <a:fillRect/>
          </a:stretch>
        </p:blipFill>
        <p:spPr>
          <a:xfrm>
            <a:off x="7391400" y="-9162"/>
            <a:ext cx="1743075" cy="5143500"/>
          </a:xfrm>
          <a:prstGeom prst="rect">
            <a:avLst/>
          </a:prstGeom>
          <a:noFill/>
        </p:spPr>
      </p:pic>
      <p:sp>
        <p:nvSpPr>
          <p:cNvPr id="5" name="Serbest Form 4">
            <a:extLst>
              <a:ext uri="{1B8B2066-F986-4569-BD56-2D5BCD558BD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6767533-7BEF-454B-B8F0-0DF893E8DADC}"/>
              </a:ext>
            </a:extLst>
          </p:cNvPr>
          <p:cNvSpPr/>
          <p:nvPr/>
        </p:nvSpPr>
        <p:spPr>
          <a:xfrm>
            <a:off x="-1517676" y="516839"/>
            <a:ext cx="3177634" cy="3896856"/>
          </a:xfrm>
          <a:custGeom>
            <a:avLst/>
            <a:gdLst/>
            <a:ahLst/>
            <a:cxnLst/>
            <a:rect l="0" t="0" r="r" b="b"/>
            <a:pathLst>
              <a:path w="3177635" h="3896856">
                <a:moveTo>
                  <a:pt x="65178" y="0"/>
                </a:moveTo>
                <a:lnTo>
                  <a:pt x="1498890" y="58825"/>
                </a:lnTo>
                <a:lnTo>
                  <a:pt x="3177635" y="58825"/>
                </a:lnTo>
                <a:lnTo>
                  <a:pt x="3177635" y="3896856"/>
                </a:lnTo>
                <a:lnTo>
                  <a:pt x="1498890" y="3896856"/>
                </a:lnTo>
                <a:lnTo>
                  <a:pt x="0" y="3896856"/>
                </a:lnTo>
                <a:close/>
              </a:path>
            </a:pathLst>
          </a:cu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/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62B8C234-74D9-4DBB-826E-9F87CB5C5CF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872D789-3ADB-4A0D-A172-7DC80A82C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3">
            <a:extLst>
              <a:ext uri="{E877EB16-27EA-47D7-9EC8-0AF86D64EFB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B1CFF62-3985-4469-AB78-A3CD008AD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143000"/>
            <a:ext cx="2400074" cy="3424257"/>
          </a:xfrm>
          <a:noFill/>
        </p:spPr>
        <p:txBody>
          <a:bodyPr vert="horz" lIns="91440" tIns="93600" rIns="91440" bIns="45720" rtlCol="0" anchor="t">
            <a:normAutofit/>
          </a:bodyPr>
          <a:lstStyle>
            <a:lvl1pPr marL="0" lvl="0" indent="0">
              <a:lnSpc>
                <a:spcPct val="100000"/>
              </a:lnSpc>
              <a:buNone/>
              <a:defRPr lang="en-US" sz="1600" b="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94EF92E8-564C-4572-B00E-8EE94F4E5CD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97FB918-0848-40FC-B906-4E75E229027E}"/>
              </a:ext>
            </a:extLst>
          </p:cNvPr>
          <p:cNvSpPr>
            <a:spLocks noGrp="1"/>
          </p:cNvSpPr>
          <p:nvPr>
            <p:ph idx="2"/>
          </p:nvPr>
        </p:nvSpPr>
        <p:spPr>
          <a:xfrm>
            <a:off x="3396275" y="1143000"/>
            <a:ext cx="4826193" cy="3424257"/>
          </a:xfrm>
        </p:spPr>
        <p:txBody>
          <a:bodyPr rtlCol="0"/>
          <a:lstStyle>
            <a:lvl1pPr lvl="0"/>
            <a:lvl2pPr lvl="1"/>
            <a:lvl3pPr lvl="2"/>
            <a:lvl4pPr lvl="3"/>
            <a:lvl5pPr lvl="4"/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3">
            <a:extLst>
              <a:ext uri="{2D5BA888-BDE2-46EF-9732-49B3B5C9C0B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7044B8C-2607-4030-BD3D-9CE6E1987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0" name="Footer Placeholder 2">
            <a:extLst>
              <a:ext uri="{98701BF4-8D8A-43EB-A478-AA1C173EA2D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86B8076-4F07-4199-9D75-5D0CC795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1" name="Date Placeholder 1">
            <a:extLst>
              <a:ext uri="{94B888FB-7C85-40BB-B248-F07849DA6FC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CEE1A4E-6FE4-4A83-AA9E-75249611C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0AC3251A-DEE4-4BE6-85BA-44A21D5DFCEB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4838460-96C0-41BB-AFC8-9239AA608C7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204233B-913E-49F6-977E-14BE7D7805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971550" y="2000250"/>
            <a:ext cx="3096296" cy="1150326"/>
          </a:xfrm>
          <a:prstGeom prst="rect">
            <a:avLst/>
          </a:prstGeom>
          <a:noFill/>
        </p:spPr>
      </p:pic>
      <p:pic>
        <p:nvPicPr>
          <p:cNvPr id="3" name="Resim 2">
            <a:extLst>
              <a:ext uri="{D5937B50-B837-449E-8450-41BAF63B588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F6958C7-DFD3-4117-A544-E507885807D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2000"/>
          </a:blip>
          <a:stretch>
            <a:fillRect/>
          </a:stretch>
        </p:blipFill>
        <p:spPr>
          <a:xfrm>
            <a:off x="9162" y="0"/>
            <a:ext cx="3800475" cy="5143500"/>
          </a:xfrm>
          <a:prstGeom prst="rect">
            <a:avLst/>
          </a:prstGeom>
          <a:noFill/>
        </p:spPr>
      </p:pic>
      <p:pic>
        <p:nvPicPr>
          <p:cNvPr id="4" name="Resim 3">
            <a:extLst>
              <a:ext uri="{A319B5F5-A11B-4A4F-985F-380D06D9CAB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D36BD22-8C54-4BB8-B49B-7D7601A9756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4999"/>
          </a:blip>
          <a:stretch>
            <a:fillRect/>
          </a:stretch>
        </p:blipFill>
        <p:spPr>
          <a:xfrm>
            <a:off x="5772150" y="0"/>
            <a:ext cx="3366038" cy="5143500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EA24FFEA-E58A-44B8-A497-1CAD10ED692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CDC17EB-8A8B-4D67-9194-43B48DCDA68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60000"/>
          </a:blip>
          <a:stretch>
            <a:fillRect/>
          </a:stretch>
        </p:blipFill>
        <p:spPr>
          <a:xfrm>
            <a:off x="7391400" y="-9162"/>
            <a:ext cx="1743075" cy="5143500"/>
          </a:xfrm>
          <a:prstGeom prst="rect">
            <a:avLst/>
          </a:prstGeom>
          <a:noFill/>
        </p:spPr>
      </p:pic>
      <p:sp>
        <p:nvSpPr>
          <p:cNvPr id="6" name="Dikdörtgen 5">
            <a:extLst>
              <a:ext uri="{E4E54939-FE52-4803-B5D6-6509495DCFB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AD3EA5A-BFEE-45D2-9A7F-998901061CAF}"/>
              </a:ext>
            </a:extLst>
          </p:cNvPr>
          <p:cNvSpPr/>
          <p:nvPr/>
        </p:nvSpPr>
        <p:spPr>
          <a:xfrm>
            <a:off x="-1754813" y="206704"/>
            <a:ext cx="3898531" cy="4708749"/>
          </a:xfrm>
          <a:prstGeom prst="rect">
            <a:avLst/>
          </a:pr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25A4D01A-D927-4D00-83E1-3F0C1C09BAB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CC4AB63-660B-43A4-870B-C0C312CD8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606" y="2219325"/>
            <a:ext cx="6742816" cy="704850"/>
          </a:xfrm>
          <a:prstGeom prst="rect">
            <a:avLst/>
          </a:prstGeom>
        </p:spPr>
        <p:txBody>
          <a:bodyPr vert="horz" rtlCol="0" anchor="ctr"/>
          <a:lstStyle>
            <a:lvl1pPr lvl="0" algn="l">
              <a:defRPr lang="en-US" sz="3600" b="1" dirty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3">
            <a:extLst>
              <a:ext uri="{849CAAD5-7D4E-4777-970C-785B0441C13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60D8A0E-2FB2-4342-AFAD-79223C77B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9" name="Footer Placeholder 2">
            <a:extLst>
              <a:ext uri="{2AC2C488-6206-4DFA-8955-436D3D075ED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1A1BCEE-4701-498C-84B2-2A64633DD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0" name="Date Placeholder 1">
            <a:extLst>
              <a:ext uri="{E378C67D-255B-4D84-9DDF-E9657F89216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843ABA4-B55A-43B7-A584-B5D61913B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4E776AF4-5451-4823-84C2-971EAAD341C5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80D391CD-49B9-45D1-9156-3BA0E3E18EC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093C3C9-CF01-4AA1-B8FA-EC9A395B5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613" y="873141"/>
            <a:ext cx="3330158" cy="3367315"/>
          </a:xfrm>
          <a:prstGeom prst="rect">
            <a:avLst/>
          </a:prstGeom>
          <a:noFill/>
        </p:spPr>
      </p:pic>
      <p:sp>
        <p:nvSpPr>
          <p:cNvPr id="3" name="Dikdörtgen 2">
            <a:extLst>
              <a:ext uri="{9E6215AF-1449-4C22-864C-6136701659D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8E09817-22B4-43A6-8B43-B39F2D07FD7F}"/>
              </a:ext>
            </a:extLst>
          </p:cNvPr>
          <p:cNvSpPr/>
          <p:nvPr/>
        </p:nvSpPr>
        <p:spPr>
          <a:xfrm>
            <a:off x="0" y="0"/>
            <a:ext cx="4121981" cy="5145891"/>
          </a:xfrm>
          <a:prstGeom prst="rect">
            <a:avLst/>
          </a:prstGeom>
          <a:gradFill rotWithShape="1">
            <a:gsLst>
              <a:gs pos="59031">
                <a:schemeClr val="accent3">
                  <a:alpha val="0"/>
                </a:schemeClr>
              </a:gs>
              <a:gs pos="0">
                <a:schemeClr val="accent3">
                  <a:alpha val="82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4" name="Straight Connector 4">
            <a:extLst>
              <a:ext uri="{1FB0336F-2040-4C00-9755-25878372884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5F75063-A826-4279-9260-96F8EC08E58A}"/>
              </a:ext>
            </a:extLst>
          </p:cNvPr>
          <p:cNvCxnSpPr/>
          <p:nvPr/>
        </p:nvCxnSpPr>
        <p:spPr>
          <a:xfrm flipH="1">
            <a:off x="800609" y="958928"/>
            <a:ext cx="7114210" cy="28667"/>
          </a:xfrm>
          <a:prstGeom prst="line">
            <a:avLst/>
          </a:prstGeom>
          <a:ln w="6350">
            <a:solidFill>
              <a:srgbClr val="6BCAD5">
                <a:alpha val="30000"/>
              </a:srgb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Resim 4">
            <a:extLst>
              <a:ext uri="{3D0AE594-142C-4701-A275-B09E834C0E8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1A25E31-04CD-445A-BCC8-98D9A32B95D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9999"/>
          </a:blip>
          <a:stretch>
            <a:fillRect/>
          </a:stretch>
        </p:blipFill>
        <p:spPr>
          <a:xfrm>
            <a:off x="7391400" y="-9162"/>
            <a:ext cx="1743075" cy="5143500"/>
          </a:xfrm>
          <a:prstGeom prst="rect">
            <a:avLst/>
          </a:prstGeom>
          <a:noFill/>
        </p:spPr>
      </p:pic>
      <p:pic>
        <p:nvPicPr>
          <p:cNvPr id="6" name="Resim 5">
            <a:extLst>
              <a:ext uri="{39973E6E-85A6-4DA5-BF1A-D6B94B526C2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6059216-AA84-4AEF-A61C-9AE62013FEB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</a:blip>
          <a:stretch>
            <a:fillRect/>
          </a:stretch>
        </p:blipFill>
        <p:spPr>
          <a:xfrm>
            <a:off x="5772150" y="0"/>
            <a:ext cx="3366038" cy="5143500"/>
          </a:xfrm>
          <a:prstGeom prst="rect">
            <a:avLst/>
          </a:prstGeom>
          <a:noFill/>
        </p:spPr>
      </p:pic>
      <p:pic>
        <p:nvPicPr>
          <p:cNvPr id="7" name="Resim 6">
            <a:extLst>
              <a:ext uri="{0A1A266C-DF52-4F31-A1DB-90479B00F19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CDCFE88-138D-4CC0-8B4D-6366A4D7BBC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19999"/>
          </a:blip>
          <a:stretch>
            <a:fillRect/>
          </a:stretch>
        </p:blipFill>
        <p:spPr>
          <a:xfrm>
            <a:off x="0" y="0"/>
            <a:ext cx="1752600" cy="5143500"/>
          </a:xfrm>
          <a:prstGeom prst="rect">
            <a:avLst/>
          </a:prstGeom>
          <a:noFill/>
        </p:spPr>
      </p:pic>
      <p:sp>
        <p:nvSpPr>
          <p:cNvPr id="8" name="Title 1">
            <a:extLst>
              <a:ext uri="{61BA121C-2DC6-441A-89C2-BF715215A2A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3FCEDEF-E01E-4FF8-8C43-256420B98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lvl="0"/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3">
            <a:extLst>
              <a:ext uri="{891BF7D5-30B4-4378-B773-B4AB2A08985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F4EC0BB-8EF6-43DB-BA1C-440737D1C4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78048" y="1199201"/>
            <a:ext cx="4251552" cy="3075063"/>
          </a:xfrm>
          <a:custGeom>
            <a:avLst/>
            <a:gdLst/>
            <a:ahLst/>
            <a:cxnLst/>
            <a:rect l="0" t="0" r="r" b="b"/>
            <a:pathLst>
              <a:path w="4251552" h="3075064">
                <a:moveTo>
                  <a:pt x="4236" y="11641"/>
                </a:moveTo>
                <a:lnTo>
                  <a:pt x="4251552" y="0"/>
                </a:lnTo>
                <a:lnTo>
                  <a:pt x="4251552" y="3064284"/>
                </a:lnTo>
                <a:lnTo>
                  <a:pt x="2424" y="3073649"/>
                </a:lnTo>
                <a:cubicBezTo>
                  <a:pt x="5509" y="3131047"/>
                  <a:pt x="-6642" y="1422583"/>
                  <a:pt x="5559" y="1452958"/>
                </a:cubicBezTo>
                <a:close/>
              </a:path>
            </a:pathLst>
          </a:custGeom>
        </p:spPr>
        <p:txBody>
          <a:bodyPr vert="horz" lIns="0" tIns="0" rIns="0" bIns="0" rtlCol="0" anchor="t">
            <a:normAutofit/>
          </a:bodyPr>
          <a:lstStyle>
            <a:lvl1pPr marL="0" lvl="0" indent="0">
              <a:lnSpc>
                <a:spcPct val="150000"/>
              </a:lnSpc>
              <a:buNone/>
              <a:defRPr lang="en-US" sz="1800" b="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text styles</a:t>
            </a:r>
          </a:p>
        </p:txBody>
      </p:sp>
      <p:sp>
        <p:nvSpPr>
          <p:cNvPr id="10" name="Picture Placeholder 2">
            <a:extLst>
              <a:ext uri="{2931A807-0D09-46EA-8ACB-820CDC1BFE5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CEB79B2-4EEB-49A4-A5E9-7B6FF7FEF3DA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823302" y="1323975"/>
            <a:ext cx="2571750" cy="2571750"/>
          </a:xfrm>
          <a:prstGeom prst="ellipse">
            <a:avLst/>
          </a:prstGeom>
          <a:solidFill>
            <a:schemeClr val="tx2">
              <a:alpha val="10000"/>
            </a:schemeClr>
          </a:solidFill>
          <a:ln w="38100">
            <a:noFill/>
            <a:miter lim="800000"/>
          </a:ln>
        </p:spPr>
        <p:txBody>
          <a:bodyPr rtlCol="0"/>
          <a:lstStyle/>
          <a:p>
            <a:pPr algn="ctr"/>
            <a:r>
              <a:rPr lang="en-US" dirty="0"/>
              <a:t>Click icon to add picture</a:t>
            </a:r>
          </a:p>
        </p:txBody>
      </p:sp>
      <p:sp>
        <p:nvSpPr>
          <p:cNvPr id="11" name="Slide Number Placeholder 4">
            <a:extLst>
              <a:ext uri="{4F9FC1E2-7244-425D-AF2E-4F8A735B8DD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5E57612-DEB7-4402-A1E2-D46CCDEE4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r>
              <a:rPr lang="en-US" dirty="0"/>
              <a:t>&lt;#&gt;</a:t>
            </a:r>
          </a:p>
        </p:txBody>
      </p:sp>
      <p:sp>
        <p:nvSpPr>
          <p:cNvPr id="12" name="Footer Placeholder 3">
            <a:extLst>
              <a:ext uri="{1F218BC2-4A8B-4824-906F-23407E824FC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7B60C85-E6D1-47DF-BD37-8AAF3403D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lang="en-US" dirty="0"/>
              <a:t>Footer</a:t>
            </a:r>
          </a:p>
        </p:txBody>
      </p:sp>
      <p:sp>
        <p:nvSpPr>
          <p:cNvPr id="13" name="Date Placeholder 1">
            <a:extLst>
              <a:ext uri="{6A43BBEF-FD29-4933-88CC-10B4FA8F2A4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2EE9A0B-2B02-480C-A924-D333FEC7D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en-US" dirty="0"/>
              <a:t>Date</a:t>
            </a:r>
          </a:p>
        </p:txBody>
      </p:sp>
    </p:spTree>
    <p:extLst>
      <p:ext uri="{2D2E0CE0-A747-4482-A786-9DB23C793403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lideMaster1">
    <p:bg>
      <p:bgPr>
        <a:blipFill dpi="0"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A2E21DEE-8D99-4D60-80E4-5401C359DF5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E362EFC-1414-4432-A18B-7866363E3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9688" y="490694"/>
            <a:ext cx="7302780" cy="49459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4ACFDFFA-9FC5-4284-A4EE-BF21172ACF8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88DDAB9-F9CF-494F-8FA9-6CDAC33379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4450" y="1067116"/>
            <a:ext cx="7302780" cy="3575087"/>
          </a:xfrm>
          <a:prstGeom prst="rect">
            <a:avLst/>
          </a:prstGeom>
        </p:spPr>
        <p:txBody>
          <a:bodyPr vert="horz" lIns="91440" tIns="9360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6A265803-8FBE-4CDD-ABAF-52C4CC62BDA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4E9E9D9-D70B-46A8-B0A0-4E0EB16659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23448" y="477123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lvl="0" algn="r">
              <a:defRPr lang="en-US" sz="600" b="0" i="0" dirty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&lt;#&gt;</a:t>
            </a:r>
          </a:p>
        </p:txBody>
      </p:sp>
      <p:sp>
        <p:nvSpPr>
          <p:cNvPr id="5" name="Footer Placeholder 4">
            <a:extLst>
              <a:ext uri="{BC539D13-B0B6-42BA-8E52-1AF1427024A2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0506C31-FAC0-4DED-AB70-23B48F0BD7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7123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lvl="0" algn="ctr">
              <a:defRPr lang="en-US" sz="600" b="0" i="0" dirty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Footer</a:t>
            </a:r>
          </a:p>
        </p:txBody>
      </p:sp>
      <p:sp>
        <p:nvSpPr>
          <p:cNvPr id="6" name="Date Placeholder 3">
            <a:extLst>
              <a:ext uri="{6F65D8C3-744E-470D-A519-9BC15D509EF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2A2B94E-72AA-46B6-B8C9-58DC46C235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4633" y="477123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lvl="0" algn="l">
              <a:defRPr lang="en-US" sz="600" b="0" i="0" dirty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Date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ftr="0" dt="0"/>
  <p:txStyles>
    <p:titleStyle>
      <a:lvl1pPr lvl="0" algn="l" rtl="0">
        <a:lnSpc>
          <a:spcPct val="100000"/>
        </a:lnSpc>
        <a:spcBef>
          <a:spcPct val="0"/>
        </a:spcBef>
        <a:buNone/>
        <a:defRPr lang="en-US" sz="3200" b="0" i="0" dirty="0">
          <a:solidFill>
            <a:schemeClr val="accent3">
              <a:lumMod val="60000"/>
              <a:lumOff val="40000"/>
            </a:schemeClr>
          </a:solidFill>
          <a:latin typeface="+mj-lt"/>
        </a:defRPr>
      </a:lvl1pPr>
    </p:titleStyle>
    <p:bodyStyle>
      <a:lvl1pPr marL="342900" lvl="0" indent="-342900" algn="l" rtl="0">
        <a:lnSpc>
          <a:spcPct val="100000"/>
        </a:lnSpc>
        <a:spcBef>
          <a:spcPts val="12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800" b="0" i="0" dirty="0">
          <a:solidFill>
            <a:schemeClr val="bg1"/>
          </a:solidFill>
          <a:latin typeface="+mn-lt"/>
        </a:defRPr>
      </a:lvl1pPr>
      <a:lvl2pPr marL="742950" lvl="1" indent="-285750" algn="l" rtl="0">
        <a:lnSpc>
          <a:spcPct val="100000"/>
        </a:lnSpc>
        <a:spcBef>
          <a:spcPts val="3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600" b="0" i="0" dirty="0">
          <a:solidFill>
            <a:schemeClr val="bg1"/>
          </a:solidFill>
          <a:latin typeface="+mn-lt"/>
        </a:defRPr>
      </a:lvl2pPr>
      <a:lvl3pPr marL="1143000" lvl="2" indent="-228600" algn="l" rtl="0">
        <a:lnSpc>
          <a:spcPct val="100000"/>
        </a:lnSpc>
        <a:spcBef>
          <a:spcPts val="3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400" b="0" i="0" dirty="0">
          <a:solidFill>
            <a:schemeClr val="bg1"/>
          </a:solidFill>
          <a:latin typeface="+mn-lt"/>
        </a:defRPr>
      </a:lvl3pPr>
      <a:lvl4pPr marL="1600200" lvl="3" indent="-228600" algn="l" rtl="0">
        <a:lnSpc>
          <a:spcPct val="100000"/>
        </a:lnSpc>
        <a:spcBef>
          <a:spcPts val="3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200" b="0" i="0" dirty="0">
          <a:solidFill>
            <a:schemeClr val="bg1"/>
          </a:solidFill>
          <a:latin typeface="+mn-lt"/>
        </a:defRPr>
      </a:lvl4pPr>
      <a:lvl5pPr marL="2057400" lvl="4" indent="-228600" algn="l" rtl="0">
        <a:lnSpc>
          <a:spcPct val="100000"/>
        </a:lnSpc>
        <a:spcBef>
          <a:spcPts val="3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000" b="0" i="0" dirty="0">
          <a:solidFill>
            <a:schemeClr val="bg1"/>
          </a:solidFill>
          <a:latin typeface="+mn-lt"/>
        </a:defRPr>
      </a:lvl5pPr>
      <a:lvl6pPr marL="2514600" lvl="5" indent="-228600" algn="l" rtl="0">
        <a:spcBef>
          <a:spcPct val="200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000" b="0" i="0" dirty="0">
          <a:solidFill>
            <a:schemeClr val="bg1"/>
          </a:solidFill>
          <a:latin typeface="+mn-lt"/>
        </a:defRPr>
      </a:lvl6pPr>
      <a:lvl7pPr marL="2971800" lvl="6" indent="-228600" algn="l" rtl="0">
        <a:spcBef>
          <a:spcPct val="200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000" b="0" i="0" dirty="0">
          <a:solidFill>
            <a:schemeClr val="bg1"/>
          </a:solidFill>
          <a:latin typeface="+mn-lt"/>
        </a:defRPr>
      </a:lvl7pPr>
      <a:lvl8pPr marL="3429000" lvl="7" indent="-228600" algn="l" rtl="0">
        <a:spcBef>
          <a:spcPct val="200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000" b="0" i="0" dirty="0">
          <a:solidFill>
            <a:schemeClr val="bg1"/>
          </a:solidFill>
          <a:latin typeface="+mn-lt"/>
        </a:defRPr>
      </a:lvl8pPr>
      <a:lvl9pPr marL="3886200" lvl="8" indent="-228600" algn="l" rtl="0">
        <a:spcBef>
          <a:spcPct val="20000"/>
        </a:spcBef>
        <a:buClr>
          <a:schemeClr val="accent3">
            <a:lumMod val="60000"/>
            <a:lumOff val="40000"/>
          </a:schemeClr>
        </a:buClr>
        <a:buFont typeface="Arial"/>
        <a:buChar char="•"/>
        <a:defRPr lang="en-US" sz="1000" b="0" i="0" dirty="0">
          <a:solidFill>
            <a:schemeClr val="bg1"/>
          </a:solidFill>
          <a:latin typeface="+mn-lt"/>
        </a:defRPr>
      </a:lvl9pPr>
    </p:bodyStyle>
    <p:otherStyle>
      <a:lvl1pPr marL="0" lvl="0" algn="l" rtl="0">
        <a:defRPr lang="en-US" sz="1800" dirty="0">
          <a:solidFill>
            <a:schemeClr val="tx1"/>
          </a:solidFill>
          <a:latin typeface="+mn-lt"/>
        </a:defRPr>
      </a:lvl1pPr>
      <a:lvl2pPr marL="457200" lvl="1" algn="l" rtl="0">
        <a:defRPr lang="en-US" sz="1800" dirty="0">
          <a:solidFill>
            <a:schemeClr val="tx1"/>
          </a:solidFill>
          <a:latin typeface="+mn-lt"/>
        </a:defRPr>
      </a:lvl2pPr>
      <a:lvl3pPr marL="914400" lvl="2" algn="l" rtl="0">
        <a:defRPr lang="en-US" sz="1800" dirty="0">
          <a:solidFill>
            <a:schemeClr val="tx1"/>
          </a:solidFill>
          <a:latin typeface="+mn-lt"/>
        </a:defRPr>
      </a:lvl3pPr>
      <a:lvl4pPr marL="1371600" lvl="3" algn="l" rtl="0">
        <a:defRPr lang="en-US" sz="1800" dirty="0">
          <a:solidFill>
            <a:schemeClr val="tx1"/>
          </a:solidFill>
          <a:latin typeface="+mn-lt"/>
        </a:defRPr>
      </a:lvl4pPr>
      <a:lvl5pPr marL="1828800" lvl="4" algn="l" rtl="0">
        <a:defRPr lang="en-US" sz="1800" dirty="0">
          <a:solidFill>
            <a:schemeClr val="tx1"/>
          </a:solidFill>
          <a:latin typeface="+mn-lt"/>
        </a:defRPr>
      </a:lvl5pPr>
      <a:lvl6pPr marL="2286000" lvl="5" algn="l" rtl="0">
        <a:defRPr lang="en-US" sz="1800" dirty="0">
          <a:solidFill>
            <a:schemeClr val="tx1"/>
          </a:solidFill>
          <a:latin typeface="+mn-lt"/>
        </a:defRPr>
      </a:lvl6pPr>
      <a:lvl7pPr marL="2743200" lvl="6" algn="l" rtl="0">
        <a:defRPr lang="en-US" sz="1800" dirty="0">
          <a:solidFill>
            <a:schemeClr val="tx1"/>
          </a:solidFill>
          <a:latin typeface="+mn-lt"/>
        </a:defRPr>
      </a:lvl7pPr>
      <a:lvl8pPr marL="3200400" lvl="7" algn="l" rtl="0">
        <a:defRPr lang="en-US" sz="1800" dirty="0">
          <a:solidFill>
            <a:schemeClr val="tx1"/>
          </a:solidFill>
          <a:latin typeface="+mn-lt"/>
        </a:defRPr>
      </a:lvl8pPr>
      <a:lvl9pPr marL="3657600" lvl="8" algn="l" rtl="0">
        <a:defRPr lang="en-US" sz="1800" dirty="0">
          <a:solidFill>
            <a:schemeClr val="tx1"/>
          </a:solidFill>
          <a:latin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hyperlink" Target="http://www.egitimhane.com/" TargetMode="External"/><Relationship Id="rId4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31CED342-1F8B-4117-ADE7-8F8EE9131F8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9E08856-6048-47C3-8D1A-383AF0720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Sözcükte anlam</a:t>
            </a:r>
          </a:p>
        </p:txBody>
      </p:sp>
      <p:sp>
        <p:nvSpPr>
          <p:cNvPr id="3" name="Subtitle 2">
            <a:extLst>
              <a:ext uri="{2C93DC92-E7C3-429B-9CD0-C62B3703743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51E8772-FC95-4494-94AD-887DB2CB41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r>
              <a:rPr lang="en-US" dirty="0"/>
              <a:t>Hazırlayan ceylin nisa erciyes</a:t>
            </a:r>
          </a:p>
        </p:txBody>
      </p:sp>
    </p:spTree>
    <p:extLst>
      <p:ext uri="{C13DD932-3620-4482-8A55-C13160351F8F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13C3FF52-CBF1-4ACB-A0C1-BD412415348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17EB784-D90D-4853-9FA4-5D8C662BB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deyimler</a:t>
            </a:r>
          </a:p>
        </p:txBody>
      </p:sp>
      <p:sp>
        <p:nvSpPr>
          <p:cNvPr id="3" name="Content Placeholder 2">
            <a:extLst>
              <a:ext uri="{192899AC-752A-4C39-9BE8-69B92715856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C9790D1-DF7F-46E4-B08A-36027CCF62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TANIM..</a:t>
            </a:r>
          </a:p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Genellikle gerçek anlamından az çok ayrı,kendine özgü bir anlam taşıyan kalıplaşmış söz öbeğine deyim denir.Gerçek anlam taşıyan deyimlerde vardır.</a:t>
            </a:r>
          </a:p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Örnekler...</a:t>
            </a:r>
          </a:p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Babasının gözüne girmek için çok çalışıyordu.(gözüne girmek)</a:t>
            </a:r>
          </a:p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Gelen hediyeyi görünce burun kıvırdı.(burun kıvırdı)</a:t>
            </a:r>
          </a:p>
          <a:p>
            <a:r>
              <a:rPr lang="en-US" b="0" dirty="0">
                <a:solidFill>
                  <a:srgbClr val="87A7FF"/>
                </a:solidFill>
                <a:latin typeface="Pacifico"/>
              </a:rPr>
              <a:t>O zavallı gencin ekmeğiyle oynadılar(ekmeğiyle oynadılar)</a:t>
            </a:r>
          </a:p>
        </p:txBody>
      </p:sp>
    </p:spTree>
    <p:extLst>
      <p:ext uri="{43131BF2-DAD3-46C3-8F40-055FFE80B677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BC105EF7-2670-4507-9D3F-92D3B80A6F0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76B37E1-5EC0-4866-ACE9-4B2D503ED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Deyimler </a:t>
            </a:r>
          </a:p>
        </p:txBody>
      </p:sp>
      <p:sp>
        <p:nvSpPr>
          <p:cNvPr id="3" name="Content Placeholder 2">
            <a:extLst>
              <a:ext uri="{947E3C4C-6416-47AB-A790-F522B10D0969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C853D9B-6FF2-448A-91B1-426A9F87D9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>
              <a:buNone/>
            </a:pPr>
            <a:r>
              <a:rPr lang="en-US" b="0" dirty="0">
                <a:latin typeface="Knewave"/>
              </a:rPr>
              <a:t>UYARI!!!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073FF"/>
                </a:solidFill>
                <a:latin typeface="Knewave"/>
              </a:rPr>
              <a:t>Deyimler en az iki sözcükten oluşur,genellikle mecaz anlamıdır,kalıplaşmış sözcük gruplarıdır.Deyimi oluşturan sözcükler kesinlikle eş ya da yakın anlamıyla değiştirilemez.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073FF"/>
                </a:solidFill>
                <a:latin typeface="Knewave"/>
              </a:rPr>
              <a:t>Ör:</a:t>
            </a:r>
            <a:r>
              <a:rPr lang="en-US" b="0" dirty="0">
                <a:solidFill>
                  <a:srgbClr val="A3FCFF"/>
                </a:solidFill>
                <a:latin typeface="Knewave"/>
              </a:rPr>
              <a:t>"başvurmak"yerine "kafa vurmak"denemez.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A3FCFF"/>
                </a:solidFill>
                <a:latin typeface="Knewave"/>
              </a:rPr>
              <a:t>"aklı ermek "yerine "beyni ermek"denemez.</a:t>
            </a:r>
          </a:p>
          <a:p>
            <a:pPr marL="0" indent="0">
              <a:buNone/>
            </a:pPr>
            <a:endParaRPr lang="en-US" b="0" dirty="0">
              <a:solidFill>
                <a:srgbClr val="A3FCFF"/>
              </a:solidFill>
              <a:latin typeface="Knewave"/>
            </a:endParaRPr>
          </a:p>
        </p:txBody>
      </p:sp>
      <p:grpSp>
        <p:nvGrpSpPr>
          <p:cNvPr id="4" name="Grup 3">
            <a:extLst>
              <a:ext uri="{8B647AC8-5484-40D6-B4D8-57B8CF20A9E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D63BB0B-1590-4D27-9712-AAFAE8ADCEA9}"/>
              </a:ext>
            </a:extLst>
          </p:cNvPr>
          <p:cNvGrpSpPr>
            <a:grpSpLocks noGrp="1" noUngrp="1" noChangeAspect="1"/>
          </p:cNvGrpSpPr>
          <p:nvPr>
            <p:custDataLst>
              <p:tags r:id="rId1"/>
            </p:custDataLst>
          </p:nvPr>
        </p:nvGrpSpPr>
        <p:grpSpPr>
          <a:xfrm>
            <a:off x="7114784" y="2914640"/>
            <a:ext cx="1200150" cy="2000250"/>
            <a:chOff x="0" y="0"/>
            <a:chExt cx="1793875" cy="2978150"/>
          </a:xfrm>
          <a:solidFill>
            <a:schemeClr val="accent1"/>
          </a:solidFill>
        </p:grpSpPr>
        <p:sp>
          <p:nvSpPr>
            <p:cNvPr id="5" name="Serbest Form 4">
              <a:extLst>
                <a:ext uri="{ADB0CA56-19D5-42F3-9B36-83CCAF2B10B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4E38A09-C0A6-4D8C-BDFE-AFBC0D9A4B4F}"/>
                </a:ext>
              </a:extLst>
            </p:cNvPr>
            <p:cNvSpPr/>
            <p:nvPr/>
          </p:nvSpPr>
          <p:spPr>
            <a:xfrm>
              <a:off x="203200" y="1447800"/>
              <a:ext cx="225425" cy="266700"/>
            </a:xfrm>
            <a:custGeom>
              <a:avLst/>
              <a:gdLst/>
              <a:ahLst/>
              <a:cxnLst/>
              <a:rect l="0" t="0" r="r" b="b"/>
              <a:pathLst>
                <a:path w="225425" h="266700">
                  <a:moveTo>
                    <a:pt x="82550" y="0"/>
                  </a:moveTo>
                  <a:lnTo>
                    <a:pt x="168275" y="66675"/>
                  </a:lnTo>
                  <a:lnTo>
                    <a:pt x="168275" y="66675"/>
                  </a:lnTo>
                  <a:lnTo>
                    <a:pt x="177800" y="73025"/>
                  </a:lnTo>
                  <a:lnTo>
                    <a:pt x="196850" y="88900"/>
                  </a:lnTo>
                  <a:lnTo>
                    <a:pt x="206375" y="104775"/>
                  </a:lnTo>
                  <a:lnTo>
                    <a:pt x="215900" y="117475"/>
                  </a:lnTo>
                  <a:lnTo>
                    <a:pt x="222250" y="136525"/>
                  </a:lnTo>
                  <a:lnTo>
                    <a:pt x="225425" y="155575"/>
                  </a:lnTo>
                  <a:lnTo>
                    <a:pt x="225425" y="155575"/>
                  </a:lnTo>
                  <a:lnTo>
                    <a:pt x="222250" y="177800"/>
                  </a:lnTo>
                  <a:lnTo>
                    <a:pt x="212725" y="209550"/>
                  </a:lnTo>
                  <a:lnTo>
                    <a:pt x="203200" y="247650"/>
                  </a:lnTo>
                  <a:lnTo>
                    <a:pt x="63500" y="266700"/>
                  </a:lnTo>
                  <a:lnTo>
                    <a:pt x="0" y="228600"/>
                  </a:lnTo>
                  <a:lnTo>
                    <a:pt x="31750" y="184150"/>
                  </a:lnTo>
                  <a:lnTo>
                    <a:pt x="57150" y="200025"/>
                  </a:lnTo>
                  <a:lnTo>
                    <a:pt x="57150" y="200025"/>
                  </a:lnTo>
                  <a:lnTo>
                    <a:pt x="79375" y="165100"/>
                  </a:lnTo>
                  <a:lnTo>
                    <a:pt x="95250" y="133350"/>
                  </a:lnTo>
                  <a:lnTo>
                    <a:pt x="107950" y="101600"/>
                  </a:lnTo>
                  <a:lnTo>
                    <a:pt x="107950" y="101600"/>
                  </a:lnTo>
                  <a:lnTo>
                    <a:pt x="69850" y="63500"/>
                  </a:lnTo>
                  <a:lnTo>
                    <a:pt x="44450" y="41275"/>
                  </a:lnTo>
                  <a:lnTo>
                    <a:pt x="825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6" name="Serbest Form 5">
              <a:extLst>
                <a:ext uri="{C0F4EB5C-AF3C-484A-A3EB-BDC76761618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284AC71-4D0E-4C0D-A1B8-2BD8CB50D3C0}"/>
                </a:ext>
              </a:extLst>
            </p:cNvPr>
            <p:cNvSpPr/>
            <p:nvPr/>
          </p:nvSpPr>
          <p:spPr>
            <a:xfrm>
              <a:off x="0" y="1028700"/>
              <a:ext cx="965200" cy="527050"/>
            </a:xfrm>
            <a:custGeom>
              <a:avLst/>
              <a:gdLst/>
              <a:ahLst/>
              <a:cxnLst/>
              <a:rect l="0" t="0" r="r" b="b"/>
              <a:pathLst>
                <a:path w="965200" h="527050">
                  <a:moveTo>
                    <a:pt x="965200" y="136525"/>
                  </a:moveTo>
                  <a:lnTo>
                    <a:pt x="965200" y="136525"/>
                  </a:lnTo>
                  <a:lnTo>
                    <a:pt x="958850" y="184150"/>
                  </a:lnTo>
                  <a:lnTo>
                    <a:pt x="955675" y="231775"/>
                  </a:lnTo>
                  <a:lnTo>
                    <a:pt x="939800" y="311150"/>
                  </a:lnTo>
                  <a:lnTo>
                    <a:pt x="920750" y="377825"/>
                  </a:lnTo>
                  <a:lnTo>
                    <a:pt x="901700" y="431800"/>
                  </a:lnTo>
                  <a:lnTo>
                    <a:pt x="882650" y="473075"/>
                  </a:lnTo>
                  <a:lnTo>
                    <a:pt x="866775" y="504825"/>
                  </a:lnTo>
                  <a:lnTo>
                    <a:pt x="850900" y="527050"/>
                  </a:lnTo>
                  <a:lnTo>
                    <a:pt x="850900" y="527050"/>
                  </a:lnTo>
                  <a:lnTo>
                    <a:pt x="409575" y="520700"/>
                  </a:lnTo>
                  <a:lnTo>
                    <a:pt x="409575" y="520700"/>
                  </a:lnTo>
                  <a:lnTo>
                    <a:pt x="374650" y="434975"/>
                  </a:lnTo>
                  <a:lnTo>
                    <a:pt x="342900" y="349250"/>
                  </a:lnTo>
                  <a:lnTo>
                    <a:pt x="330200" y="307975"/>
                  </a:lnTo>
                  <a:lnTo>
                    <a:pt x="320675" y="273050"/>
                  </a:lnTo>
                  <a:lnTo>
                    <a:pt x="314325" y="241300"/>
                  </a:lnTo>
                  <a:lnTo>
                    <a:pt x="314325" y="215900"/>
                  </a:lnTo>
                  <a:lnTo>
                    <a:pt x="314325" y="215900"/>
                  </a:lnTo>
                  <a:lnTo>
                    <a:pt x="317500" y="190500"/>
                  </a:lnTo>
                  <a:lnTo>
                    <a:pt x="323850" y="168275"/>
                  </a:lnTo>
                  <a:lnTo>
                    <a:pt x="333375" y="149225"/>
                  </a:lnTo>
                  <a:lnTo>
                    <a:pt x="339725" y="133350"/>
                  </a:lnTo>
                  <a:lnTo>
                    <a:pt x="339725" y="133350"/>
                  </a:lnTo>
                  <a:lnTo>
                    <a:pt x="279400" y="184150"/>
                  </a:lnTo>
                  <a:lnTo>
                    <a:pt x="209550" y="238125"/>
                  </a:lnTo>
                  <a:lnTo>
                    <a:pt x="130175" y="298450"/>
                  </a:lnTo>
                  <a:lnTo>
                    <a:pt x="288925" y="412750"/>
                  </a:lnTo>
                  <a:lnTo>
                    <a:pt x="228600" y="466725"/>
                  </a:lnTo>
                  <a:lnTo>
                    <a:pt x="0" y="304800"/>
                  </a:lnTo>
                  <a:lnTo>
                    <a:pt x="339725" y="0"/>
                  </a:lnTo>
                  <a:lnTo>
                    <a:pt x="965200" y="1365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Serbest Form 6">
              <a:extLst>
                <a:ext uri="{148F1958-9CC8-4510-947E-8EFA264F762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7A40E00-7F06-481E-8FD5-F2FB85DFE92B}"/>
                </a:ext>
              </a:extLst>
            </p:cNvPr>
            <p:cNvSpPr/>
            <p:nvPr/>
          </p:nvSpPr>
          <p:spPr>
            <a:xfrm>
              <a:off x="0" y="1028700"/>
              <a:ext cx="965200" cy="527050"/>
            </a:xfrm>
            <a:custGeom>
              <a:avLst/>
              <a:gdLst/>
              <a:ahLst/>
              <a:cxnLst/>
              <a:rect l="0" t="0" r="r" b="b"/>
              <a:pathLst>
                <a:path w="965200" h="527050">
                  <a:moveTo>
                    <a:pt x="965200" y="136525"/>
                  </a:moveTo>
                  <a:lnTo>
                    <a:pt x="965200" y="136525"/>
                  </a:lnTo>
                  <a:lnTo>
                    <a:pt x="958850" y="184150"/>
                  </a:lnTo>
                  <a:lnTo>
                    <a:pt x="955675" y="231775"/>
                  </a:lnTo>
                  <a:lnTo>
                    <a:pt x="939800" y="311150"/>
                  </a:lnTo>
                  <a:lnTo>
                    <a:pt x="920750" y="377825"/>
                  </a:lnTo>
                  <a:lnTo>
                    <a:pt x="901700" y="431800"/>
                  </a:lnTo>
                  <a:lnTo>
                    <a:pt x="882650" y="473075"/>
                  </a:lnTo>
                  <a:lnTo>
                    <a:pt x="866775" y="504825"/>
                  </a:lnTo>
                  <a:lnTo>
                    <a:pt x="850900" y="527050"/>
                  </a:lnTo>
                  <a:lnTo>
                    <a:pt x="850900" y="527050"/>
                  </a:lnTo>
                  <a:lnTo>
                    <a:pt x="409575" y="520700"/>
                  </a:lnTo>
                  <a:lnTo>
                    <a:pt x="409575" y="520700"/>
                  </a:lnTo>
                  <a:lnTo>
                    <a:pt x="374650" y="434975"/>
                  </a:lnTo>
                  <a:lnTo>
                    <a:pt x="342900" y="349250"/>
                  </a:lnTo>
                  <a:lnTo>
                    <a:pt x="330200" y="307975"/>
                  </a:lnTo>
                  <a:lnTo>
                    <a:pt x="320675" y="273050"/>
                  </a:lnTo>
                  <a:lnTo>
                    <a:pt x="314325" y="241300"/>
                  </a:lnTo>
                  <a:lnTo>
                    <a:pt x="314325" y="215900"/>
                  </a:lnTo>
                  <a:lnTo>
                    <a:pt x="314325" y="215900"/>
                  </a:lnTo>
                  <a:lnTo>
                    <a:pt x="317500" y="190500"/>
                  </a:lnTo>
                  <a:lnTo>
                    <a:pt x="323850" y="168275"/>
                  </a:lnTo>
                  <a:lnTo>
                    <a:pt x="333375" y="149225"/>
                  </a:lnTo>
                  <a:lnTo>
                    <a:pt x="339725" y="133350"/>
                  </a:lnTo>
                  <a:lnTo>
                    <a:pt x="339725" y="133350"/>
                  </a:lnTo>
                  <a:lnTo>
                    <a:pt x="279400" y="184150"/>
                  </a:lnTo>
                  <a:lnTo>
                    <a:pt x="209550" y="238125"/>
                  </a:lnTo>
                  <a:lnTo>
                    <a:pt x="130175" y="298450"/>
                  </a:lnTo>
                  <a:lnTo>
                    <a:pt x="288925" y="412750"/>
                  </a:lnTo>
                  <a:lnTo>
                    <a:pt x="228600" y="466725"/>
                  </a:lnTo>
                  <a:lnTo>
                    <a:pt x="0" y="304800"/>
                  </a:lnTo>
                  <a:lnTo>
                    <a:pt x="339725" y="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Serbest Form 7">
              <a:extLst>
                <a:ext uri="{B0857267-4FAC-4883-9025-00D3CE51333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3DE5988-A3A5-47CF-A9ED-9A4D25AD91E3}"/>
                </a:ext>
              </a:extLst>
            </p:cNvPr>
            <p:cNvSpPr/>
            <p:nvPr/>
          </p:nvSpPr>
          <p:spPr>
            <a:xfrm>
              <a:off x="146050" y="1400175"/>
              <a:ext cx="193674" cy="180975"/>
            </a:xfrm>
            <a:custGeom>
              <a:avLst/>
              <a:gdLst/>
              <a:ahLst/>
              <a:cxnLst/>
              <a:rect l="0" t="0" r="r" b="b"/>
              <a:pathLst>
                <a:path w="193675" h="180975">
                  <a:moveTo>
                    <a:pt x="114300" y="0"/>
                  </a:moveTo>
                  <a:lnTo>
                    <a:pt x="193675" y="53975"/>
                  </a:lnTo>
                  <a:lnTo>
                    <a:pt x="82550" y="180975"/>
                  </a:lnTo>
                  <a:lnTo>
                    <a:pt x="0" y="117475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Serbest Form 8">
              <a:extLst>
                <a:ext uri="{0D91AED0-95CE-4A06-8258-D7EB1205F0C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87186B1-074E-4E6C-B16F-AC329F7AF9A8}"/>
                </a:ext>
              </a:extLst>
            </p:cNvPr>
            <p:cNvSpPr/>
            <p:nvPr/>
          </p:nvSpPr>
          <p:spPr>
            <a:xfrm>
              <a:off x="1212849" y="1120775"/>
              <a:ext cx="581025" cy="238125"/>
            </a:xfrm>
            <a:custGeom>
              <a:avLst/>
              <a:gdLst/>
              <a:ahLst/>
              <a:cxnLst/>
              <a:rect l="0" t="0" r="r" b="b"/>
              <a:pathLst>
                <a:path w="581025" h="238125">
                  <a:moveTo>
                    <a:pt x="196850" y="212725"/>
                  </a:moveTo>
                  <a:lnTo>
                    <a:pt x="0" y="238125"/>
                  </a:lnTo>
                  <a:lnTo>
                    <a:pt x="28575" y="228600"/>
                  </a:lnTo>
                  <a:lnTo>
                    <a:pt x="196850" y="155575"/>
                  </a:lnTo>
                  <a:lnTo>
                    <a:pt x="196850" y="155575"/>
                  </a:lnTo>
                  <a:lnTo>
                    <a:pt x="212725" y="142875"/>
                  </a:lnTo>
                  <a:lnTo>
                    <a:pt x="254000" y="111125"/>
                  </a:lnTo>
                  <a:lnTo>
                    <a:pt x="279400" y="88900"/>
                  </a:lnTo>
                  <a:lnTo>
                    <a:pt x="301625" y="63500"/>
                  </a:lnTo>
                  <a:lnTo>
                    <a:pt x="323850" y="34925"/>
                  </a:lnTo>
                  <a:lnTo>
                    <a:pt x="339725" y="0"/>
                  </a:lnTo>
                  <a:lnTo>
                    <a:pt x="339725" y="0"/>
                  </a:lnTo>
                  <a:lnTo>
                    <a:pt x="346075" y="9525"/>
                  </a:lnTo>
                  <a:lnTo>
                    <a:pt x="346075" y="19050"/>
                  </a:lnTo>
                  <a:lnTo>
                    <a:pt x="346075" y="28575"/>
                  </a:lnTo>
                  <a:lnTo>
                    <a:pt x="342900" y="41275"/>
                  </a:lnTo>
                  <a:lnTo>
                    <a:pt x="327025" y="73025"/>
                  </a:lnTo>
                  <a:lnTo>
                    <a:pt x="295275" y="120650"/>
                  </a:lnTo>
                  <a:lnTo>
                    <a:pt x="295275" y="120650"/>
                  </a:lnTo>
                  <a:lnTo>
                    <a:pt x="336550" y="117475"/>
                  </a:lnTo>
                  <a:lnTo>
                    <a:pt x="371475" y="117475"/>
                  </a:lnTo>
                  <a:lnTo>
                    <a:pt x="409575" y="120650"/>
                  </a:lnTo>
                  <a:lnTo>
                    <a:pt x="454025" y="130175"/>
                  </a:lnTo>
                  <a:lnTo>
                    <a:pt x="498475" y="142875"/>
                  </a:lnTo>
                  <a:lnTo>
                    <a:pt x="520700" y="152400"/>
                  </a:lnTo>
                  <a:lnTo>
                    <a:pt x="542925" y="165100"/>
                  </a:lnTo>
                  <a:lnTo>
                    <a:pt x="561975" y="180975"/>
                  </a:lnTo>
                  <a:lnTo>
                    <a:pt x="581025" y="196850"/>
                  </a:lnTo>
                  <a:lnTo>
                    <a:pt x="581025" y="196850"/>
                  </a:lnTo>
                  <a:lnTo>
                    <a:pt x="546100" y="206375"/>
                  </a:lnTo>
                  <a:lnTo>
                    <a:pt x="504825" y="215900"/>
                  </a:lnTo>
                  <a:lnTo>
                    <a:pt x="450850" y="225425"/>
                  </a:lnTo>
                  <a:lnTo>
                    <a:pt x="390525" y="231775"/>
                  </a:lnTo>
                  <a:lnTo>
                    <a:pt x="327025" y="231775"/>
                  </a:lnTo>
                  <a:lnTo>
                    <a:pt x="295275" y="231775"/>
                  </a:lnTo>
                  <a:lnTo>
                    <a:pt x="260350" y="228600"/>
                  </a:lnTo>
                  <a:lnTo>
                    <a:pt x="228600" y="222250"/>
                  </a:lnTo>
                  <a:lnTo>
                    <a:pt x="196850" y="212725"/>
                  </a:lnTo>
                  <a:lnTo>
                    <a:pt x="196850" y="2127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Serbest Form 9">
              <a:extLst>
                <a:ext uri="{4FB67391-88E4-4B8C-9636-46B62F53EAC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52B3B0A-6CCD-4607-A2C6-EF34D1176514}"/>
                </a:ext>
              </a:extLst>
            </p:cNvPr>
            <p:cNvSpPr/>
            <p:nvPr/>
          </p:nvSpPr>
          <p:spPr>
            <a:xfrm>
              <a:off x="504825" y="2463799"/>
              <a:ext cx="323850" cy="374650"/>
            </a:xfrm>
            <a:custGeom>
              <a:avLst/>
              <a:gdLst/>
              <a:ahLst/>
              <a:cxnLst/>
              <a:rect l="0" t="0" r="r" b="b"/>
              <a:pathLst>
                <a:path w="323850" h="374650">
                  <a:moveTo>
                    <a:pt x="323850" y="22225"/>
                  </a:moveTo>
                  <a:lnTo>
                    <a:pt x="234950" y="374650"/>
                  </a:lnTo>
                  <a:lnTo>
                    <a:pt x="127000" y="371475"/>
                  </a:lnTo>
                  <a:lnTo>
                    <a:pt x="0" y="0"/>
                  </a:lnTo>
                  <a:lnTo>
                    <a:pt x="323850" y="222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Serbest Form 10">
              <a:extLst>
                <a:ext uri="{0C0C1B3B-A689-44A2-95C0-EFA5B83E7F1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DC8C678-9627-4F4C-BE52-EAB1D7720607}"/>
                </a:ext>
              </a:extLst>
            </p:cNvPr>
            <p:cNvSpPr/>
            <p:nvPr/>
          </p:nvSpPr>
          <p:spPr>
            <a:xfrm>
              <a:off x="520699" y="2822575"/>
              <a:ext cx="339725" cy="155575"/>
            </a:xfrm>
            <a:custGeom>
              <a:avLst/>
              <a:gdLst/>
              <a:ahLst/>
              <a:cxnLst/>
              <a:rect l="0" t="0" r="r" b="b"/>
              <a:pathLst>
                <a:path w="339725" h="155575">
                  <a:moveTo>
                    <a:pt x="225425" y="0"/>
                  </a:moveTo>
                  <a:lnTo>
                    <a:pt x="339725" y="155575"/>
                  </a:lnTo>
                  <a:lnTo>
                    <a:pt x="193675" y="69850"/>
                  </a:lnTo>
                  <a:lnTo>
                    <a:pt x="184150" y="139700"/>
                  </a:lnTo>
                  <a:lnTo>
                    <a:pt x="161925" y="69850"/>
                  </a:lnTo>
                  <a:lnTo>
                    <a:pt x="146050" y="139700"/>
                  </a:lnTo>
                  <a:lnTo>
                    <a:pt x="130175" y="69850"/>
                  </a:lnTo>
                  <a:lnTo>
                    <a:pt x="0" y="155575"/>
                  </a:lnTo>
                  <a:lnTo>
                    <a:pt x="107950" y="0"/>
                  </a:lnTo>
                  <a:lnTo>
                    <a:pt x="2254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Serbest Form 11">
              <a:extLst>
                <a:ext uri="{0FD8A52A-61E9-44B2-B2F0-075B945A51A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FFF4B10-CABC-48B4-9E87-FE60104B1A48}"/>
                </a:ext>
              </a:extLst>
            </p:cNvPr>
            <p:cNvSpPr/>
            <p:nvPr/>
          </p:nvSpPr>
          <p:spPr>
            <a:xfrm>
              <a:off x="339725" y="1022350"/>
              <a:ext cx="1006475" cy="473074"/>
            </a:xfrm>
            <a:custGeom>
              <a:avLst/>
              <a:gdLst/>
              <a:ahLst/>
              <a:cxnLst/>
              <a:rect l="0" t="0" r="r" b="b"/>
              <a:pathLst>
                <a:path w="1006475" h="473075">
                  <a:moveTo>
                    <a:pt x="0" y="6350"/>
                  </a:moveTo>
                  <a:lnTo>
                    <a:pt x="0" y="6350"/>
                  </a:lnTo>
                  <a:lnTo>
                    <a:pt x="15875" y="12700"/>
                  </a:lnTo>
                  <a:lnTo>
                    <a:pt x="41275" y="15875"/>
                  </a:lnTo>
                  <a:lnTo>
                    <a:pt x="114300" y="19050"/>
                  </a:lnTo>
                  <a:lnTo>
                    <a:pt x="209550" y="22225"/>
                  </a:lnTo>
                  <a:lnTo>
                    <a:pt x="317500" y="22225"/>
                  </a:lnTo>
                  <a:lnTo>
                    <a:pt x="425450" y="19050"/>
                  </a:lnTo>
                  <a:lnTo>
                    <a:pt x="523875" y="15875"/>
                  </a:lnTo>
                  <a:lnTo>
                    <a:pt x="600075" y="9525"/>
                  </a:lnTo>
                  <a:lnTo>
                    <a:pt x="628650" y="3175"/>
                  </a:lnTo>
                  <a:lnTo>
                    <a:pt x="644525" y="0"/>
                  </a:lnTo>
                  <a:lnTo>
                    <a:pt x="644525" y="0"/>
                  </a:lnTo>
                  <a:lnTo>
                    <a:pt x="657225" y="15875"/>
                  </a:lnTo>
                  <a:lnTo>
                    <a:pt x="669925" y="31750"/>
                  </a:lnTo>
                  <a:lnTo>
                    <a:pt x="695325" y="79375"/>
                  </a:lnTo>
                  <a:lnTo>
                    <a:pt x="720725" y="136525"/>
                  </a:lnTo>
                  <a:lnTo>
                    <a:pt x="746125" y="193675"/>
                  </a:lnTo>
                  <a:lnTo>
                    <a:pt x="784225" y="295275"/>
                  </a:lnTo>
                  <a:lnTo>
                    <a:pt x="800100" y="336550"/>
                  </a:lnTo>
                  <a:lnTo>
                    <a:pt x="971550" y="228600"/>
                  </a:lnTo>
                  <a:lnTo>
                    <a:pt x="1006475" y="307975"/>
                  </a:lnTo>
                  <a:lnTo>
                    <a:pt x="771525" y="473075"/>
                  </a:lnTo>
                  <a:lnTo>
                    <a:pt x="622300" y="180975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Serbest Form 12">
              <a:extLst>
                <a:ext uri="{98A651E0-7F8B-41AD-9634-5FC41408135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662E80A-94A4-444F-8F62-2FA854333CDF}"/>
                </a:ext>
              </a:extLst>
            </p:cNvPr>
            <p:cNvSpPr/>
            <p:nvPr/>
          </p:nvSpPr>
          <p:spPr>
            <a:xfrm>
              <a:off x="339725" y="1022350"/>
              <a:ext cx="1006475" cy="473074"/>
            </a:xfrm>
            <a:custGeom>
              <a:avLst/>
              <a:gdLst/>
              <a:ahLst/>
              <a:cxnLst/>
              <a:rect l="0" t="0" r="r" b="b"/>
              <a:pathLst>
                <a:path w="1006475" h="473075">
                  <a:moveTo>
                    <a:pt x="0" y="6350"/>
                  </a:moveTo>
                  <a:lnTo>
                    <a:pt x="0" y="6350"/>
                  </a:lnTo>
                  <a:lnTo>
                    <a:pt x="15875" y="12700"/>
                  </a:lnTo>
                  <a:lnTo>
                    <a:pt x="41275" y="15875"/>
                  </a:lnTo>
                  <a:lnTo>
                    <a:pt x="114300" y="19050"/>
                  </a:lnTo>
                  <a:lnTo>
                    <a:pt x="209550" y="22225"/>
                  </a:lnTo>
                  <a:lnTo>
                    <a:pt x="317500" y="22225"/>
                  </a:lnTo>
                  <a:lnTo>
                    <a:pt x="425450" y="19050"/>
                  </a:lnTo>
                  <a:lnTo>
                    <a:pt x="523875" y="15875"/>
                  </a:lnTo>
                  <a:lnTo>
                    <a:pt x="600075" y="9525"/>
                  </a:lnTo>
                  <a:lnTo>
                    <a:pt x="628650" y="3175"/>
                  </a:lnTo>
                  <a:lnTo>
                    <a:pt x="644525" y="0"/>
                  </a:lnTo>
                  <a:lnTo>
                    <a:pt x="644525" y="0"/>
                  </a:lnTo>
                  <a:lnTo>
                    <a:pt x="657225" y="15875"/>
                  </a:lnTo>
                  <a:lnTo>
                    <a:pt x="669925" y="31750"/>
                  </a:lnTo>
                  <a:lnTo>
                    <a:pt x="695325" y="79375"/>
                  </a:lnTo>
                  <a:lnTo>
                    <a:pt x="720725" y="136525"/>
                  </a:lnTo>
                  <a:lnTo>
                    <a:pt x="746125" y="193675"/>
                  </a:lnTo>
                  <a:lnTo>
                    <a:pt x="784225" y="295275"/>
                  </a:lnTo>
                  <a:lnTo>
                    <a:pt x="800100" y="336550"/>
                  </a:lnTo>
                  <a:lnTo>
                    <a:pt x="971550" y="228600"/>
                  </a:lnTo>
                  <a:lnTo>
                    <a:pt x="1006475" y="307975"/>
                  </a:lnTo>
                  <a:lnTo>
                    <a:pt x="771525" y="473075"/>
                  </a:lnTo>
                  <a:lnTo>
                    <a:pt x="622300" y="180975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Serbest Form 13">
              <a:extLst>
                <a:ext uri="{2F93AF58-2F30-4FCA-8D66-A9894E30FF8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292B331-12F9-462A-A5E9-85D7E6F7F435}"/>
                </a:ext>
              </a:extLst>
            </p:cNvPr>
            <p:cNvSpPr/>
            <p:nvPr/>
          </p:nvSpPr>
          <p:spPr>
            <a:xfrm>
              <a:off x="409575" y="1165225"/>
              <a:ext cx="555625" cy="390525"/>
            </a:xfrm>
            <a:custGeom>
              <a:avLst/>
              <a:gdLst/>
              <a:ahLst/>
              <a:cxnLst/>
              <a:rect l="0" t="0" r="r" b="b"/>
              <a:pathLst>
                <a:path w="555625" h="390525">
                  <a:moveTo>
                    <a:pt x="555625" y="0"/>
                  </a:moveTo>
                  <a:lnTo>
                    <a:pt x="555625" y="0"/>
                  </a:lnTo>
                  <a:lnTo>
                    <a:pt x="549275" y="50800"/>
                  </a:lnTo>
                  <a:lnTo>
                    <a:pt x="546100" y="98425"/>
                  </a:lnTo>
                  <a:lnTo>
                    <a:pt x="530225" y="177800"/>
                  </a:lnTo>
                  <a:lnTo>
                    <a:pt x="511175" y="247650"/>
                  </a:lnTo>
                  <a:lnTo>
                    <a:pt x="492125" y="298450"/>
                  </a:lnTo>
                  <a:lnTo>
                    <a:pt x="473075" y="339725"/>
                  </a:lnTo>
                  <a:lnTo>
                    <a:pt x="457200" y="368300"/>
                  </a:lnTo>
                  <a:lnTo>
                    <a:pt x="441325" y="390525"/>
                  </a:lnTo>
                  <a:lnTo>
                    <a:pt x="441325" y="390525"/>
                  </a:lnTo>
                  <a:lnTo>
                    <a:pt x="250825" y="381000"/>
                  </a:lnTo>
                  <a:lnTo>
                    <a:pt x="101600" y="374650"/>
                  </a:lnTo>
                  <a:lnTo>
                    <a:pt x="0" y="371475"/>
                  </a:lnTo>
                  <a:lnTo>
                    <a:pt x="55562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Serbest Form 14">
              <a:extLst>
                <a:ext uri="{64CD61BE-C303-4E57-B5F2-7DADF9C40F1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93D3B20-C3EC-4CC7-B738-FE5BD61C62C8}"/>
                </a:ext>
              </a:extLst>
            </p:cNvPr>
            <p:cNvSpPr/>
            <p:nvPr/>
          </p:nvSpPr>
          <p:spPr>
            <a:xfrm>
              <a:off x="409575" y="1165225"/>
              <a:ext cx="555625" cy="390525"/>
            </a:xfrm>
            <a:custGeom>
              <a:avLst/>
              <a:gdLst/>
              <a:ahLst/>
              <a:cxnLst/>
              <a:rect l="0" t="0" r="r" b="b"/>
              <a:pathLst>
                <a:path w="555625" h="390525">
                  <a:moveTo>
                    <a:pt x="555625" y="0"/>
                  </a:moveTo>
                  <a:lnTo>
                    <a:pt x="555625" y="0"/>
                  </a:lnTo>
                  <a:lnTo>
                    <a:pt x="549275" y="50800"/>
                  </a:lnTo>
                  <a:lnTo>
                    <a:pt x="546100" y="98425"/>
                  </a:lnTo>
                  <a:lnTo>
                    <a:pt x="530225" y="177800"/>
                  </a:lnTo>
                  <a:lnTo>
                    <a:pt x="511175" y="247650"/>
                  </a:lnTo>
                  <a:lnTo>
                    <a:pt x="492125" y="298450"/>
                  </a:lnTo>
                  <a:lnTo>
                    <a:pt x="473075" y="339725"/>
                  </a:lnTo>
                  <a:lnTo>
                    <a:pt x="457200" y="368300"/>
                  </a:lnTo>
                  <a:lnTo>
                    <a:pt x="441325" y="390525"/>
                  </a:lnTo>
                  <a:lnTo>
                    <a:pt x="441325" y="390525"/>
                  </a:lnTo>
                  <a:lnTo>
                    <a:pt x="250825" y="381000"/>
                  </a:lnTo>
                  <a:lnTo>
                    <a:pt x="101600" y="374650"/>
                  </a:lnTo>
                  <a:lnTo>
                    <a:pt x="0" y="371475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Serbest Form 15">
              <a:extLst>
                <a:ext uri="{E961A932-C37A-427E-922B-7079D9F6ADA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70DBB8B-474C-4DE4-9DDC-710124823966}"/>
                </a:ext>
              </a:extLst>
            </p:cNvPr>
            <p:cNvSpPr/>
            <p:nvPr/>
          </p:nvSpPr>
          <p:spPr>
            <a:xfrm>
              <a:off x="257175" y="552450"/>
              <a:ext cx="835025" cy="469900"/>
            </a:xfrm>
            <a:custGeom>
              <a:avLst/>
              <a:gdLst/>
              <a:ahLst/>
              <a:cxnLst/>
              <a:rect l="0" t="0" r="r" b="b"/>
              <a:pathLst>
                <a:path w="835025" h="469900">
                  <a:moveTo>
                    <a:pt x="796925" y="0"/>
                  </a:moveTo>
                  <a:lnTo>
                    <a:pt x="796925" y="0"/>
                  </a:lnTo>
                  <a:lnTo>
                    <a:pt x="781050" y="53975"/>
                  </a:lnTo>
                  <a:lnTo>
                    <a:pt x="768350" y="104775"/>
                  </a:lnTo>
                  <a:lnTo>
                    <a:pt x="755650" y="168275"/>
                  </a:lnTo>
                  <a:lnTo>
                    <a:pt x="752475" y="200025"/>
                  </a:lnTo>
                  <a:lnTo>
                    <a:pt x="752475" y="228600"/>
                  </a:lnTo>
                  <a:lnTo>
                    <a:pt x="755650" y="257175"/>
                  </a:lnTo>
                  <a:lnTo>
                    <a:pt x="762000" y="285750"/>
                  </a:lnTo>
                  <a:lnTo>
                    <a:pt x="771525" y="307975"/>
                  </a:lnTo>
                  <a:lnTo>
                    <a:pt x="787400" y="323850"/>
                  </a:lnTo>
                  <a:lnTo>
                    <a:pt x="796925" y="330200"/>
                  </a:lnTo>
                  <a:lnTo>
                    <a:pt x="809625" y="336550"/>
                  </a:lnTo>
                  <a:lnTo>
                    <a:pt x="822325" y="339725"/>
                  </a:lnTo>
                  <a:lnTo>
                    <a:pt x="835025" y="342900"/>
                  </a:lnTo>
                  <a:lnTo>
                    <a:pt x="835025" y="342900"/>
                  </a:lnTo>
                  <a:lnTo>
                    <a:pt x="771525" y="377825"/>
                  </a:lnTo>
                  <a:lnTo>
                    <a:pt x="733425" y="396875"/>
                  </a:lnTo>
                  <a:lnTo>
                    <a:pt x="695325" y="412750"/>
                  </a:lnTo>
                  <a:lnTo>
                    <a:pt x="650875" y="428625"/>
                  </a:lnTo>
                  <a:lnTo>
                    <a:pt x="603250" y="444500"/>
                  </a:lnTo>
                  <a:lnTo>
                    <a:pt x="552450" y="457200"/>
                  </a:lnTo>
                  <a:lnTo>
                    <a:pt x="501650" y="463550"/>
                  </a:lnTo>
                  <a:lnTo>
                    <a:pt x="444500" y="469900"/>
                  </a:lnTo>
                  <a:lnTo>
                    <a:pt x="387350" y="469900"/>
                  </a:lnTo>
                  <a:lnTo>
                    <a:pt x="327025" y="463550"/>
                  </a:lnTo>
                  <a:lnTo>
                    <a:pt x="266700" y="454025"/>
                  </a:lnTo>
                  <a:lnTo>
                    <a:pt x="203200" y="434975"/>
                  </a:lnTo>
                  <a:lnTo>
                    <a:pt x="136525" y="409575"/>
                  </a:lnTo>
                  <a:lnTo>
                    <a:pt x="69850" y="377825"/>
                  </a:lnTo>
                  <a:lnTo>
                    <a:pt x="0" y="336550"/>
                  </a:lnTo>
                  <a:lnTo>
                    <a:pt x="0" y="336550"/>
                  </a:lnTo>
                  <a:lnTo>
                    <a:pt x="28575" y="327025"/>
                  </a:lnTo>
                  <a:lnTo>
                    <a:pt x="53975" y="311150"/>
                  </a:lnTo>
                  <a:lnTo>
                    <a:pt x="79375" y="292100"/>
                  </a:lnTo>
                  <a:lnTo>
                    <a:pt x="98425" y="263525"/>
                  </a:lnTo>
                  <a:lnTo>
                    <a:pt x="104775" y="247650"/>
                  </a:lnTo>
                  <a:lnTo>
                    <a:pt x="114300" y="231775"/>
                  </a:lnTo>
                  <a:lnTo>
                    <a:pt x="117475" y="209550"/>
                  </a:lnTo>
                  <a:lnTo>
                    <a:pt x="123825" y="190500"/>
                  </a:lnTo>
                  <a:lnTo>
                    <a:pt x="123825" y="165100"/>
                  </a:lnTo>
                  <a:lnTo>
                    <a:pt x="123825" y="139700"/>
                  </a:lnTo>
                  <a:lnTo>
                    <a:pt x="123825" y="111125"/>
                  </a:lnTo>
                  <a:lnTo>
                    <a:pt x="117475" y="82550"/>
                  </a:lnTo>
                  <a:lnTo>
                    <a:pt x="117475" y="82550"/>
                  </a:lnTo>
                  <a:lnTo>
                    <a:pt x="120650" y="76200"/>
                  </a:lnTo>
                  <a:lnTo>
                    <a:pt x="127000" y="69850"/>
                  </a:lnTo>
                  <a:lnTo>
                    <a:pt x="149225" y="60325"/>
                  </a:lnTo>
                  <a:lnTo>
                    <a:pt x="184150" y="50800"/>
                  </a:lnTo>
                  <a:lnTo>
                    <a:pt x="228600" y="41275"/>
                  </a:lnTo>
                  <a:lnTo>
                    <a:pt x="336550" y="25400"/>
                  </a:lnTo>
                  <a:lnTo>
                    <a:pt x="460375" y="15875"/>
                  </a:lnTo>
                  <a:lnTo>
                    <a:pt x="584200" y="9525"/>
                  </a:lnTo>
                  <a:lnTo>
                    <a:pt x="692150" y="3175"/>
                  </a:lnTo>
                  <a:lnTo>
                    <a:pt x="796925" y="0"/>
                  </a:lnTo>
                  <a:lnTo>
                    <a:pt x="7969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Serbest Form 16">
              <a:extLst>
                <a:ext uri="{7CD40848-6238-4B1A-BF22-356A95D6BFC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B53D700-A76C-4A78-9B09-0CB6758E944A}"/>
                </a:ext>
              </a:extLst>
            </p:cNvPr>
            <p:cNvSpPr/>
            <p:nvPr/>
          </p:nvSpPr>
          <p:spPr>
            <a:xfrm>
              <a:off x="546100" y="825500"/>
              <a:ext cx="190500" cy="460375"/>
            </a:xfrm>
            <a:custGeom>
              <a:avLst/>
              <a:gdLst/>
              <a:ahLst/>
              <a:cxnLst/>
              <a:rect l="0" t="0" r="r" b="b"/>
              <a:pathLst>
                <a:path w="190500" h="460375">
                  <a:moveTo>
                    <a:pt x="165100" y="0"/>
                  </a:moveTo>
                  <a:lnTo>
                    <a:pt x="190500" y="152400"/>
                  </a:lnTo>
                  <a:lnTo>
                    <a:pt x="184150" y="225425"/>
                  </a:lnTo>
                  <a:lnTo>
                    <a:pt x="47625" y="460375"/>
                  </a:lnTo>
                  <a:lnTo>
                    <a:pt x="0" y="301625"/>
                  </a:lnTo>
                  <a:lnTo>
                    <a:pt x="28575" y="136525"/>
                  </a:lnTo>
                  <a:lnTo>
                    <a:pt x="34925" y="6350"/>
                  </a:lnTo>
                  <a:lnTo>
                    <a:pt x="16510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Serbest Form 17">
              <a:extLst>
                <a:ext uri="{E3E58C31-162D-473A-95A3-A7281531E6A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3000CD9-E5DB-4EFA-8C20-AA7AD71F27D3}"/>
                </a:ext>
              </a:extLst>
            </p:cNvPr>
            <p:cNvSpPr/>
            <p:nvPr/>
          </p:nvSpPr>
          <p:spPr>
            <a:xfrm>
              <a:off x="285750" y="117475"/>
              <a:ext cx="835025" cy="787400"/>
            </a:xfrm>
            <a:custGeom>
              <a:avLst/>
              <a:gdLst/>
              <a:ahLst/>
              <a:cxnLst/>
              <a:rect l="0" t="0" r="r" b="b"/>
              <a:pathLst>
                <a:path w="835025" h="787400">
                  <a:moveTo>
                    <a:pt x="50800" y="409575"/>
                  </a:moveTo>
                  <a:lnTo>
                    <a:pt x="50800" y="409575"/>
                  </a:lnTo>
                  <a:lnTo>
                    <a:pt x="44450" y="415925"/>
                  </a:lnTo>
                  <a:lnTo>
                    <a:pt x="25400" y="434975"/>
                  </a:lnTo>
                  <a:lnTo>
                    <a:pt x="15875" y="447675"/>
                  </a:lnTo>
                  <a:lnTo>
                    <a:pt x="9525" y="460375"/>
                  </a:lnTo>
                  <a:lnTo>
                    <a:pt x="3175" y="473075"/>
                  </a:lnTo>
                  <a:lnTo>
                    <a:pt x="0" y="488950"/>
                  </a:lnTo>
                  <a:lnTo>
                    <a:pt x="0" y="488950"/>
                  </a:lnTo>
                  <a:lnTo>
                    <a:pt x="9525" y="514350"/>
                  </a:lnTo>
                  <a:lnTo>
                    <a:pt x="31750" y="542925"/>
                  </a:lnTo>
                  <a:lnTo>
                    <a:pt x="60325" y="577850"/>
                  </a:lnTo>
                  <a:lnTo>
                    <a:pt x="95250" y="615950"/>
                  </a:lnTo>
                  <a:lnTo>
                    <a:pt x="139700" y="657225"/>
                  </a:lnTo>
                  <a:lnTo>
                    <a:pt x="187325" y="701675"/>
                  </a:lnTo>
                  <a:lnTo>
                    <a:pt x="238125" y="742950"/>
                  </a:lnTo>
                  <a:lnTo>
                    <a:pt x="295275" y="787400"/>
                  </a:lnTo>
                  <a:lnTo>
                    <a:pt x="295275" y="787400"/>
                  </a:lnTo>
                  <a:lnTo>
                    <a:pt x="333375" y="774700"/>
                  </a:lnTo>
                  <a:lnTo>
                    <a:pt x="384175" y="755650"/>
                  </a:lnTo>
                  <a:lnTo>
                    <a:pt x="444500" y="727075"/>
                  </a:lnTo>
                  <a:lnTo>
                    <a:pt x="508000" y="692150"/>
                  </a:lnTo>
                  <a:lnTo>
                    <a:pt x="568325" y="647700"/>
                  </a:lnTo>
                  <a:lnTo>
                    <a:pt x="593725" y="625475"/>
                  </a:lnTo>
                  <a:lnTo>
                    <a:pt x="622300" y="600075"/>
                  </a:lnTo>
                  <a:lnTo>
                    <a:pt x="644525" y="574675"/>
                  </a:lnTo>
                  <a:lnTo>
                    <a:pt x="663575" y="546100"/>
                  </a:lnTo>
                  <a:lnTo>
                    <a:pt x="682625" y="517525"/>
                  </a:lnTo>
                  <a:lnTo>
                    <a:pt x="692150" y="488950"/>
                  </a:lnTo>
                  <a:lnTo>
                    <a:pt x="692150" y="488950"/>
                  </a:lnTo>
                  <a:lnTo>
                    <a:pt x="708025" y="485775"/>
                  </a:lnTo>
                  <a:lnTo>
                    <a:pt x="730250" y="479425"/>
                  </a:lnTo>
                  <a:lnTo>
                    <a:pt x="752475" y="469900"/>
                  </a:lnTo>
                  <a:lnTo>
                    <a:pt x="774700" y="454025"/>
                  </a:lnTo>
                  <a:lnTo>
                    <a:pt x="796925" y="434975"/>
                  </a:lnTo>
                  <a:lnTo>
                    <a:pt x="812800" y="415925"/>
                  </a:lnTo>
                  <a:lnTo>
                    <a:pt x="828675" y="390525"/>
                  </a:lnTo>
                  <a:lnTo>
                    <a:pt x="835025" y="365125"/>
                  </a:lnTo>
                  <a:lnTo>
                    <a:pt x="835025" y="365125"/>
                  </a:lnTo>
                  <a:lnTo>
                    <a:pt x="835025" y="352425"/>
                  </a:lnTo>
                  <a:lnTo>
                    <a:pt x="835025" y="346075"/>
                  </a:lnTo>
                  <a:lnTo>
                    <a:pt x="828675" y="336550"/>
                  </a:lnTo>
                  <a:lnTo>
                    <a:pt x="822325" y="333375"/>
                  </a:lnTo>
                  <a:lnTo>
                    <a:pt x="812800" y="330200"/>
                  </a:lnTo>
                  <a:lnTo>
                    <a:pt x="803275" y="330200"/>
                  </a:lnTo>
                  <a:lnTo>
                    <a:pt x="781050" y="330200"/>
                  </a:lnTo>
                  <a:lnTo>
                    <a:pt x="758825" y="336550"/>
                  </a:lnTo>
                  <a:lnTo>
                    <a:pt x="736600" y="342900"/>
                  </a:lnTo>
                  <a:lnTo>
                    <a:pt x="717550" y="349250"/>
                  </a:lnTo>
                  <a:lnTo>
                    <a:pt x="717550" y="349250"/>
                  </a:lnTo>
                  <a:lnTo>
                    <a:pt x="714375" y="333375"/>
                  </a:lnTo>
                  <a:lnTo>
                    <a:pt x="704850" y="295275"/>
                  </a:lnTo>
                  <a:lnTo>
                    <a:pt x="685800" y="241300"/>
                  </a:lnTo>
                  <a:lnTo>
                    <a:pt x="673100" y="209550"/>
                  </a:lnTo>
                  <a:lnTo>
                    <a:pt x="654050" y="177800"/>
                  </a:lnTo>
                  <a:lnTo>
                    <a:pt x="631825" y="142875"/>
                  </a:lnTo>
                  <a:lnTo>
                    <a:pt x="606425" y="114300"/>
                  </a:lnTo>
                  <a:lnTo>
                    <a:pt x="577850" y="82550"/>
                  </a:lnTo>
                  <a:lnTo>
                    <a:pt x="542925" y="57150"/>
                  </a:lnTo>
                  <a:lnTo>
                    <a:pt x="504825" y="34925"/>
                  </a:lnTo>
                  <a:lnTo>
                    <a:pt x="460375" y="15875"/>
                  </a:lnTo>
                  <a:lnTo>
                    <a:pt x="438150" y="9525"/>
                  </a:lnTo>
                  <a:lnTo>
                    <a:pt x="412750" y="6350"/>
                  </a:lnTo>
                  <a:lnTo>
                    <a:pt x="384175" y="3175"/>
                  </a:lnTo>
                  <a:lnTo>
                    <a:pt x="355600" y="0"/>
                  </a:lnTo>
                  <a:lnTo>
                    <a:pt x="355600" y="0"/>
                  </a:lnTo>
                  <a:lnTo>
                    <a:pt x="323850" y="0"/>
                  </a:lnTo>
                  <a:lnTo>
                    <a:pt x="292100" y="3175"/>
                  </a:lnTo>
                  <a:lnTo>
                    <a:pt x="263525" y="9525"/>
                  </a:lnTo>
                  <a:lnTo>
                    <a:pt x="234950" y="15875"/>
                  </a:lnTo>
                  <a:lnTo>
                    <a:pt x="212725" y="25400"/>
                  </a:lnTo>
                  <a:lnTo>
                    <a:pt x="190500" y="34925"/>
                  </a:lnTo>
                  <a:lnTo>
                    <a:pt x="168275" y="47625"/>
                  </a:lnTo>
                  <a:lnTo>
                    <a:pt x="152400" y="60325"/>
                  </a:lnTo>
                  <a:lnTo>
                    <a:pt x="136525" y="76200"/>
                  </a:lnTo>
                  <a:lnTo>
                    <a:pt x="120650" y="92075"/>
                  </a:lnTo>
                  <a:lnTo>
                    <a:pt x="95250" y="127000"/>
                  </a:lnTo>
                  <a:lnTo>
                    <a:pt x="76200" y="165100"/>
                  </a:lnTo>
                  <a:lnTo>
                    <a:pt x="63500" y="203200"/>
                  </a:lnTo>
                  <a:lnTo>
                    <a:pt x="53975" y="241300"/>
                  </a:lnTo>
                  <a:lnTo>
                    <a:pt x="50800" y="279400"/>
                  </a:lnTo>
                  <a:lnTo>
                    <a:pt x="47625" y="311150"/>
                  </a:lnTo>
                  <a:lnTo>
                    <a:pt x="47625" y="342900"/>
                  </a:lnTo>
                  <a:lnTo>
                    <a:pt x="47625" y="390525"/>
                  </a:lnTo>
                  <a:lnTo>
                    <a:pt x="50800" y="409575"/>
                  </a:lnTo>
                  <a:lnTo>
                    <a:pt x="50800" y="4095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Serbest Form 18">
              <a:extLst>
                <a:ext uri="{A6A18297-CC89-4195-BF78-5E50FE3AA84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27A3258-A2D4-4657-954E-D856F78ACC27}"/>
                </a:ext>
              </a:extLst>
            </p:cNvPr>
            <p:cNvSpPr/>
            <p:nvPr/>
          </p:nvSpPr>
          <p:spPr>
            <a:xfrm>
              <a:off x="723900" y="450850"/>
              <a:ext cx="50800" cy="88900"/>
            </a:xfrm>
            <a:custGeom>
              <a:avLst/>
              <a:gdLst/>
              <a:ahLst/>
              <a:cxnLst/>
              <a:rect l="0" t="0" r="r" b="b"/>
              <a:pathLst>
                <a:path w="50800" h="88900">
                  <a:moveTo>
                    <a:pt x="0" y="44450"/>
                  </a:moveTo>
                  <a:lnTo>
                    <a:pt x="0" y="44450"/>
                  </a:lnTo>
                  <a:lnTo>
                    <a:pt x="0" y="63500"/>
                  </a:lnTo>
                  <a:lnTo>
                    <a:pt x="6350" y="76200"/>
                  </a:lnTo>
                  <a:lnTo>
                    <a:pt x="15875" y="85725"/>
                  </a:lnTo>
                  <a:lnTo>
                    <a:pt x="25400" y="88900"/>
                  </a:lnTo>
                  <a:lnTo>
                    <a:pt x="25400" y="88900"/>
                  </a:lnTo>
                  <a:lnTo>
                    <a:pt x="34925" y="85725"/>
                  </a:lnTo>
                  <a:lnTo>
                    <a:pt x="44450" y="76200"/>
                  </a:lnTo>
                  <a:lnTo>
                    <a:pt x="47625" y="63500"/>
                  </a:lnTo>
                  <a:lnTo>
                    <a:pt x="50800" y="44450"/>
                  </a:lnTo>
                  <a:lnTo>
                    <a:pt x="50800" y="44450"/>
                  </a:lnTo>
                  <a:lnTo>
                    <a:pt x="47625" y="28575"/>
                  </a:lnTo>
                  <a:lnTo>
                    <a:pt x="44450" y="12700"/>
                  </a:lnTo>
                  <a:lnTo>
                    <a:pt x="34925" y="3175"/>
                  </a:lnTo>
                  <a:lnTo>
                    <a:pt x="25400" y="0"/>
                  </a:lnTo>
                  <a:lnTo>
                    <a:pt x="25400" y="0"/>
                  </a:lnTo>
                  <a:lnTo>
                    <a:pt x="15875" y="3175"/>
                  </a:lnTo>
                  <a:lnTo>
                    <a:pt x="6350" y="12700"/>
                  </a:lnTo>
                  <a:lnTo>
                    <a:pt x="0" y="28575"/>
                  </a:lnTo>
                  <a:lnTo>
                    <a:pt x="0" y="4445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Serbest Form 19">
              <a:extLst>
                <a:ext uri="{BEA7E438-BF20-431C-AD41-8F3DAD6EBB4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56B9261-BCC8-45FC-A51E-1D0C112D1410}"/>
                </a:ext>
              </a:extLst>
            </p:cNvPr>
            <p:cNvSpPr/>
            <p:nvPr/>
          </p:nvSpPr>
          <p:spPr>
            <a:xfrm>
              <a:off x="409575" y="450850"/>
              <a:ext cx="50800" cy="88900"/>
            </a:xfrm>
            <a:custGeom>
              <a:avLst/>
              <a:gdLst/>
              <a:ahLst/>
              <a:cxnLst/>
              <a:rect l="0" t="0" r="r" b="b"/>
              <a:pathLst>
                <a:path w="50800" h="88900">
                  <a:moveTo>
                    <a:pt x="0" y="44450"/>
                  </a:moveTo>
                  <a:lnTo>
                    <a:pt x="0" y="44450"/>
                  </a:lnTo>
                  <a:lnTo>
                    <a:pt x="0" y="63500"/>
                  </a:lnTo>
                  <a:lnTo>
                    <a:pt x="6350" y="76200"/>
                  </a:lnTo>
                  <a:lnTo>
                    <a:pt x="15875" y="85725"/>
                  </a:lnTo>
                  <a:lnTo>
                    <a:pt x="25400" y="88900"/>
                  </a:lnTo>
                  <a:lnTo>
                    <a:pt x="25400" y="88900"/>
                  </a:lnTo>
                  <a:lnTo>
                    <a:pt x="34925" y="85725"/>
                  </a:lnTo>
                  <a:lnTo>
                    <a:pt x="41275" y="76200"/>
                  </a:lnTo>
                  <a:lnTo>
                    <a:pt x="47625" y="63500"/>
                  </a:lnTo>
                  <a:lnTo>
                    <a:pt x="50800" y="44450"/>
                  </a:lnTo>
                  <a:lnTo>
                    <a:pt x="50800" y="44450"/>
                  </a:lnTo>
                  <a:lnTo>
                    <a:pt x="47625" y="28575"/>
                  </a:lnTo>
                  <a:lnTo>
                    <a:pt x="41275" y="12700"/>
                  </a:lnTo>
                  <a:lnTo>
                    <a:pt x="34925" y="3175"/>
                  </a:lnTo>
                  <a:lnTo>
                    <a:pt x="25400" y="0"/>
                  </a:lnTo>
                  <a:lnTo>
                    <a:pt x="25400" y="0"/>
                  </a:lnTo>
                  <a:lnTo>
                    <a:pt x="15875" y="3175"/>
                  </a:lnTo>
                  <a:lnTo>
                    <a:pt x="6350" y="12700"/>
                  </a:lnTo>
                  <a:lnTo>
                    <a:pt x="0" y="28575"/>
                  </a:lnTo>
                  <a:lnTo>
                    <a:pt x="0" y="4445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Serbest Form 20">
              <a:extLst>
                <a:ext uri="{2A00DF94-AA79-42E6-8E8B-16D6924594F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B6C350B-E9E4-4038-9292-A48C9AE9732E}"/>
                </a:ext>
              </a:extLst>
            </p:cNvPr>
            <p:cNvSpPr/>
            <p:nvPr/>
          </p:nvSpPr>
          <p:spPr>
            <a:xfrm>
              <a:off x="441325" y="625475"/>
              <a:ext cx="295275" cy="158749"/>
            </a:xfrm>
            <a:custGeom>
              <a:avLst/>
              <a:gdLst/>
              <a:ahLst/>
              <a:cxnLst/>
              <a:rect l="0" t="0" r="r" b="b"/>
              <a:pathLst>
                <a:path w="295275" h="158750">
                  <a:moveTo>
                    <a:pt x="44450" y="0"/>
                  </a:moveTo>
                  <a:lnTo>
                    <a:pt x="44450" y="0"/>
                  </a:lnTo>
                  <a:lnTo>
                    <a:pt x="31750" y="19050"/>
                  </a:lnTo>
                  <a:lnTo>
                    <a:pt x="19050" y="349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6350" y="60325"/>
                  </a:lnTo>
                  <a:lnTo>
                    <a:pt x="12700" y="66675"/>
                  </a:lnTo>
                  <a:lnTo>
                    <a:pt x="38100" y="76200"/>
                  </a:lnTo>
                  <a:lnTo>
                    <a:pt x="69850" y="82550"/>
                  </a:lnTo>
                  <a:lnTo>
                    <a:pt x="111125" y="82550"/>
                  </a:lnTo>
                  <a:lnTo>
                    <a:pt x="200025" y="82550"/>
                  </a:lnTo>
                  <a:lnTo>
                    <a:pt x="295275" y="79375"/>
                  </a:lnTo>
                  <a:lnTo>
                    <a:pt x="295275" y="79375"/>
                  </a:lnTo>
                  <a:lnTo>
                    <a:pt x="292100" y="92075"/>
                  </a:lnTo>
                  <a:lnTo>
                    <a:pt x="288925" y="104775"/>
                  </a:lnTo>
                  <a:lnTo>
                    <a:pt x="276225" y="117475"/>
                  </a:lnTo>
                  <a:lnTo>
                    <a:pt x="257175" y="133350"/>
                  </a:lnTo>
                  <a:lnTo>
                    <a:pt x="228600" y="146050"/>
                  </a:lnTo>
                  <a:lnTo>
                    <a:pt x="190500" y="155575"/>
                  </a:lnTo>
                  <a:lnTo>
                    <a:pt x="165100" y="158750"/>
                  </a:lnTo>
                  <a:lnTo>
                    <a:pt x="136525" y="158750"/>
                  </a:lnTo>
                  <a:lnTo>
                    <a:pt x="136525" y="158750"/>
                  </a:lnTo>
                  <a:lnTo>
                    <a:pt x="88900" y="127000"/>
                  </a:lnTo>
                  <a:lnTo>
                    <a:pt x="47625" y="98425"/>
                  </a:lnTo>
                  <a:lnTo>
                    <a:pt x="15875" y="6985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2" name="Serbest Form 21">
              <a:extLst>
                <a:ext uri="{DDED38FB-5DDD-48A3-9238-EB514339301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39B3056-A5D6-4C8B-9363-5615B8460DAD}"/>
                </a:ext>
              </a:extLst>
            </p:cNvPr>
            <p:cNvSpPr/>
            <p:nvPr/>
          </p:nvSpPr>
          <p:spPr>
            <a:xfrm>
              <a:off x="336549" y="352425"/>
              <a:ext cx="241300" cy="282575"/>
            </a:xfrm>
            <a:custGeom>
              <a:avLst/>
              <a:gdLst/>
              <a:ahLst/>
              <a:cxnLst/>
              <a:rect l="0" t="0" r="r" b="b"/>
              <a:pathLst>
                <a:path w="241300" h="282575">
                  <a:moveTo>
                    <a:pt x="0" y="57150"/>
                  </a:moveTo>
                  <a:lnTo>
                    <a:pt x="0" y="57150"/>
                  </a:lnTo>
                  <a:lnTo>
                    <a:pt x="3175" y="50800"/>
                  </a:lnTo>
                  <a:lnTo>
                    <a:pt x="22225" y="31750"/>
                  </a:lnTo>
                  <a:lnTo>
                    <a:pt x="38100" y="22225"/>
                  </a:lnTo>
                  <a:lnTo>
                    <a:pt x="60325" y="12700"/>
                  </a:lnTo>
                  <a:lnTo>
                    <a:pt x="85725" y="6350"/>
                  </a:lnTo>
                  <a:lnTo>
                    <a:pt x="117475" y="0"/>
                  </a:lnTo>
                  <a:lnTo>
                    <a:pt x="117475" y="0"/>
                  </a:lnTo>
                  <a:lnTo>
                    <a:pt x="127000" y="22225"/>
                  </a:lnTo>
                  <a:lnTo>
                    <a:pt x="139700" y="53975"/>
                  </a:lnTo>
                  <a:lnTo>
                    <a:pt x="152400" y="92075"/>
                  </a:lnTo>
                  <a:lnTo>
                    <a:pt x="161925" y="139700"/>
                  </a:lnTo>
                  <a:lnTo>
                    <a:pt x="161925" y="139700"/>
                  </a:lnTo>
                  <a:lnTo>
                    <a:pt x="161925" y="155575"/>
                  </a:lnTo>
                  <a:lnTo>
                    <a:pt x="158750" y="171450"/>
                  </a:lnTo>
                  <a:lnTo>
                    <a:pt x="152400" y="187325"/>
                  </a:lnTo>
                  <a:lnTo>
                    <a:pt x="142875" y="203200"/>
                  </a:lnTo>
                  <a:lnTo>
                    <a:pt x="123825" y="228600"/>
                  </a:lnTo>
                  <a:lnTo>
                    <a:pt x="101600" y="250825"/>
                  </a:lnTo>
                  <a:lnTo>
                    <a:pt x="101600" y="250825"/>
                  </a:lnTo>
                  <a:lnTo>
                    <a:pt x="133350" y="266700"/>
                  </a:lnTo>
                  <a:lnTo>
                    <a:pt x="165100" y="279400"/>
                  </a:lnTo>
                  <a:lnTo>
                    <a:pt x="203200" y="282575"/>
                  </a:lnTo>
                  <a:lnTo>
                    <a:pt x="241300" y="2794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3" name="Serbest Form 22">
              <a:extLst>
                <a:ext uri="{7A77675A-44E5-423B-84A9-05C49334685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85A1B57-EAEC-4D57-BF02-181D28A03ECC}"/>
                </a:ext>
              </a:extLst>
            </p:cNvPr>
            <p:cNvSpPr/>
            <p:nvPr/>
          </p:nvSpPr>
          <p:spPr>
            <a:xfrm>
              <a:off x="298450" y="0"/>
              <a:ext cx="787400" cy="466725"/>
            </a:xfrm>
            <a:custGeom>
              <a:avLst/>
              <a:gdLst/>
              <a:ahLst/>
              <a:cxnLst/>
              <a:rect l="0" t="0" r="r" b="b"/>
              <a:pathLst>
                <a:path w="787400" h="466725">
                  <a:moveTo>
                    <a:pt x="161925" y="190500"/>
                  </a:moveTo>
                  <a:lnTo>
                    <a:pt x="161925" y="190500"/>
                  </a:lnTo>
                  <a:lnTo>
                    <a:pt x="168275" y="200025"/>
                  </a:lnTo>
                  <a:lnTo>
                    <a:pt x="190500" y="231775"/>
                  </a:lnTo>
                  <a:lnTo>
                    <a:pt x="231775" y="273050"/>
                  </a:lnTo>
                  <a:lnTo>
                    <a:pt x="257175" y="295275"/>
                  </a:lnTo>
                  <a:lnTo>
                    <a:pt x="288925" y="320675"/>
                  </a:lnTo>
                  <a:lnTo>
                    <a:pt x="323850" y="346075"/>
                  </a:lnTo>
                  <a:lnTo>
                    <a:pt x="361950" y="371475"/>
                  </a:lnTo>
                  <a:lnTo>
                    <a:pt x="406400" y="393700"/>
                  </a:lnTo>
                  <a:lnTo>
                    <a:pt x="457200" y="415925"/>
                  </a:lnTo>
                  <a:lnTo>
                    <a:pt x="511175" y="434975"/>
                  </a:lnTo>
                  <a:lnTo>
                    <a:pt x="568325" y="447675"/>
                  </a:lnTo>
                  <a:lnTo>
                    <a:pt x="635000" y="460375"/>
                  </a:lnTo>
                  <a:lnTo>
                    <a:pt x="704850" y="466725"/>
                  </a:lnTo>
                  <a:lnTo>
                    <a:pt x="704850" y="466725"/>
                  </a:lnTo>
                  <a:lnTo>
                    <a:pt x="736600" y="454025"/>
                  </a:lnTo>
                  <a:lnTo>
                    <a:pt x="762000" y="450850"/>
                  </a:lnTo>
                  <a:lnTo>
                    <a:pt x="787400" y="447675"/>
                  </a:lnTo>
                  <a:lnTo>
                    <a:pt x="787400" y="447675"/>
                  </a:lnTo>
                  <a:lnTo>
                    <a:pt x="784225" y="415925"/>
                  </a:lnTo>
                  <a:lnTo>
                    <a:pt x="777875" y="361950"/>
                  </a:lnTo>
                  <a:lnTo>
                    <a:pt x="768350" y="327025"/>
                  </a:lnTo>
                  <a:lnTo>
                    <a:pt x="758825" y="292100"/>
                  </a:lnTo>
                  <a:lnTo>
                    <a:pt x="746125" y="257175"/>
                  </a:lnTo>
                  <a:lnTo>
                    <a:pt x="727075" y="219075"/>
                  </a:lnTo>
                  <a:lnTo>
                    <a:pt x="708025" y="180975"/>
                  </a:lnTo>
                  <a:lnTo>
                    <a:pt x="682625" y="146050"/>
                  </a:lnTo>
                  <a:lnTo>
                    <a:pt x="654050" y="111125"/>
                  </a:lnTo>
                  <a:lnTo>
                    <a:pt x="619125" y="79375"/>
                  </a:lnTo>
                  <a:lnTo>
                    <a:pt x="577850" y="50800"/>
                  </a:lnTo>
                  <a:lnTo>
                    <a:pt x="533400" y="28575"/>
                  </a:lnTo>
                  <a:lnTo>
                    <a:pt x="508000" y="22225"/>
                  </a:lnTo>
                  <a:lnTo>
                    <a:pt x="482600" y="12700"/>
                  </a:lnTo>
                  <a:lnTo>
                    <a:pt x="454025" y="6350"/>
                  </a:lnTo>
                  <a:lnTo>
                    <a:pt x="425450" y="3175"/>
                  </a:lnTo>
                  <a:lnTo>
                    <a:pt x="425450" y="3175"/>
                  </a:lnTo>
                  <a:lnTo>
                    <a:pt x="365125" y="0"/>
                  </a:lnTo>
                  <a:lnTo>
                    <a:pt x="311150" y="0"/>
                  </a:lnTo>
                  <a:lnTo>
                    <a:pt x="257175" y="6350"/>
                  </a:lnTo>
                  <a:lnTo>
                    <a:pt x="209550" y="15875"/>
                  </a:lnTo>
                  <a:lnTo>
                    <a:pt x="165100" y="31750"/>
                  </a:lnTo>
                  <a:lnTo>
                    <a:pt x="127000" y="47625"/>
                  </a:lnTo>
                  <a:lnTo>
                    <a:pt x="92075" y="66675"/>
                  </a:lnTo>
                  <a:lnTo>
                    <a:pt x="63500" y="92075"/>
                  </a:lnTo>
                  <a:lnTo>
                    <a:pt x="38100" y="117475"/>
                  </a:lnTo>
                  <a:lnTo>
                    <a:pt x="19050" y="146050"/>
                  </a:lnTo>
                  <a:lnTo>
                    <a:pt x="6350" y="174625"/>
                  </a:lnTo>
                  <a:lnTo>
                    <a:pt x="0" y="209550"/>
                  </a:lnTo>
                  <a:lnTo>
                    <a:pt x="0" y="241300"/>
                  </a:lnTo>
                  <a:lnTo>
                    <a:pt x="6350" y="276225"/>
                  </a:lnTo>
                  <a:lnTo>
                    <a:pt x="22225" y="311150"/>
                  </a:lnTo>
                  <a:lnTo>
                    <a:pt x="41275" y="349250"/>
                  </a:lnTo>
                  <a:lnTo>
                    <a:pt x="41275" y="349250"/>
                  </a:lnTo>
                  <a:lnTo>
                    <a:pt x="47625" y="320675"/>
                  </a:lnTo>
                  <a:lnTo>
                    <a:pt x="57150" y="298450"/>
                  </a:lnTo>
                  <a:lnTo>
                    <a:pt x="66675" y="276225"/>
                  </a:lnTo>
                  <a:lnTo>
                    <a:pt x="79375" y="257175"/>
                  </a:lnTo>
                  <a:lnTo>
                    <a:pt x="95250" y="238125"/>
                  </a:lnTo>
                  <a:lnTo>
                    <a:pt x="114300" y="219075"/>
                  </a:lnTo>
                  <a:lnTo>
                    <a:pt x="136525" y="203200"/>
                  </a:lnTo>
                  <a:lnTo>
                    <a:pt x="161925" y="190500"/>
                  </a:lnTo>
                  <a:lnTo>
                    <a:pt x="161925" y="19050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Serbest Form 23">
              <a:extLst>
                <a:ext uri="{C88EB4DC-F616-44B9-A11F-864AC7E99AD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DBA0FB8-84B6-410E-9CE4-DE4113219A2E}"/>
                </a:ext>
              </a:extLst>
            </p:cNvPr>
            <p:cNvSpPr/>
            <p:nvPr/>
          </p:nvSpPr>
          <p:spPr>
            <a:xfrm>
              <a:off x="593725" y="949325"/>
              <a:ext cx="314325" cy="336549"/>
            </a:xfrm>
            <a:custGeom>
              <a:avLst/>
              <a:gdLst/>
              <a:ahLst/>
              <a:cxnLst/>
              <a:rect l="0" t="0" r="r" b="b"/>
              <a:pathLst>
                <a:path w="314325" h="336550">
                  <a:moveTo>
                    <a:pt x="136525" y="0"/>
                  </a:moveTo>
                  <a:lnTo>
                    <a:pt x="314325" y="82550"/>
                  </a:lnTo>
                  <a:lnTo>
                    <a:pt x="212725" y="107950"/>
                  </a:lnTo>
                  <a:lnTo>
                    <a:pt x="304800" y="161925"/>
                  </a:lnTo>
                  <a:lnTo>
                    <a:pt x="0" y="336550"/>
                  </a:lnTo>
                  <a:lnTo>
                    <a:pt x="13652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5" name="Serbest Form 24">
              <a:extLst>
                <a:ext uri="{672767CF-4DD4-4784-8991-E9A6C6214D2D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761B98A-9F37-42AE-87E6-D8F2F5F796F1}"/>
                </a:ext>
              </a:extLst>
            </p:cNvPr>
            <p:cNvSpPr/>
            <p:nvPr/>
          </p:nvSpPr>
          <p:spPr>
            <a:xfrm>
              <a:off x="419100" y="955674"/>
              <a:ext cx="174625" cy="330199"/>
            </a:xfrm>
            <a:custGeom>
              <a:avLst/>
              <a:gdLst/>
              <a:ahLst/>
              <a:cxnLst/>
              <a:rect l="0" t="0" r="r" b="b"/>
              <a:pathLst>
                <a:path w="174625" h="330200">
                  <a:moveTo>
                    <a:pt x="155575" y="0"/>
                  </a:moveTo>
                  <a:lnTo>
                    <a:pt x="6350" y="76200"/>
                  </a:lnTo>
                  <a:lnTo>
                    <a:pt x="107950" y="101600"/>
                  </a:lnTo>
                  <a:lnTo>
                    <a:pt x="0" y="149225"/>
                  </a:lnTo>
                  <a:lnTo>
                    <a:pt x="174625" y="330200"/>
                  </a:lnTo>
                  <a:lnTo>
                    <a:pt x="15557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Serbest Form 25">
              <a:extLst>
                <a:ext uri="{F9B2AAB2-66F2-4B76-82EE-B01DC8D3EC8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EEA0CA1-C240-4BDC-8E38-0576D3F7C57F}"/>
                </a:ext>
              </a:extLst>
            </p:cNvPr>
            <p:cNvSpPr/>
            <p:nvPr/>
          </p:nvSpPr>
          <p:spPr>
            <a:xfrm>
              <a:off x="333375" y="1555750"/>
              <a:ext cx="682625" cy="1000125"/>
            </a:xfrm>
            <a:custGeom>
              <a:avLst/>
              <a:gdLst/>
              <a:ahLst/>
              <a:cxnLst/>
              <a:rect l="0" t="0" r="r" b="b"/>
              <a:pathLst>
                <a:path w="682625" h="1000125">
                  <a:moveTo>
                    <a:pt x="517525" y="0"/>
                  </a:moveTo>
                  <a:lnTo>
                    <a:pt x="517525" y="0"/>
                  </a:lnTo>
                  <a:lnTo>
                    <a:pt x="536575" y="15875"/>
                  </a:lnTo>
                  <a:lnTo>
                    <a:pt x="555625" y="34925"/>
                  </a:lnTo>
                  <a:lnTo>
                    <a:pt x="577850" y="63500"/>
                  </a:lnTo>
                  <a:lnTo>
                    <a:pt x="603250" y="98425"/>
                  </a:lnTo>
                  <a:lnTo>
                    <a:pt x="631825" y="142875"/>
                  </a:lnTo>
                  <a:lnTo>
                    <a:pt x="657225" y="196850"/>
                  </a:lnTo>
                  <a:lnTo>
                    <a:pt x="682625" y="257175"/>
                  </a:lnTo>
                  <a:lnTo>
                    <a:pt x="682625" y="257175"/>
                  </a:lnTo>
                  <a:lnTo>
                    <a:pt x="663575" y="361950"/>
                  </a:lnTo>
                  <a:lnTo>
                    <a:pt x="641350" y="457200"/>
                  </a:lnTo>
                  <a:lnTo>
                    <a:pt x="619125" y="549275"/>
                  </a:lnTo>
                  <a:lnTo>
                    <a:pt x="596900" y="635000"/>
                  </a:lnTo>
                  <a:lnTo>
                    <a:pt x="571500" y="723900"/>
                  </a:lnTo>
                  <a:lnTo>
                    <a:pt x="542925" y="809625"/>
                  </a:lnTo>
                  <a:lnTo>
                    <a:pt x="482600" y="990600"/>
                  </a:lnTo>
                  <a:lnTo>
                    <a:pt x="482600" y="990600"/>
                  </a:lnTo>
                  <a:lnTo>
                    <a:pt x="444500" y="996950"/>
                  </a:lnTo>
                  <a:lnTo>
                    <a:pt x="406400" y="1000125"/>
                  </a:lnTo>
                  <a:lnTo>
                    <a:pt x="368300" y="1000125"/>
                  </a:lnTo>
                  <a:lnTo>
                    <a:pt x="330200" y="1000125"/>
                  </a:lnTo>
                  <a:lnTo>
                    <a:pt x="257175" y="990600"/>
                  </a:lnTo>
                  <a:lnTo>
                    <a:pt x="193675" y="977900"/>
                  </a:lnTo>
                  <a:lnTo>
                    <a:pt x="193675" y="977900"/>
                  </a:lnTo>
                  <a:lnTo>
                    <a:pt x="171450" y="911225"/>
                  </a:lnTo>
                  <a:lnTo>
                    <a:pt x="146050" y="835025"/>
                  </a:lnTo>
                  <a:lnTo>
                    <a:pt x="92075" y="657225"/>
                  </a:lnTo>
                  <a:lnTo>
                    <a:pt x="63500" y="561975"/>
                  </a:lnTo>
                  <a:lnTo>
                    <a:pt x="41275" y="463550"/>
                  </a:lnTo>
                  <a:lnTo>
                    <a:pt x="19050" y="365125"/>
                  </a:lnTo>
                  <a:lnTo>
                    <a:pt x="0" y="273050"/>
                  </a:lnTo>
                  <a:lnTo>
                    <a:pt x="0" y="273050"/>
                  </a:lnTo>
                  <a:lnTo>
                    <a:pt x="3175" y="231775"/>
                  </a:lnTo>
                  <a:lnTo>
                    <a:pt x="9525" y="200025"/>
                  </a:lnTo>
                  <a:lnTo>
                    <a:pt x="19050" y="168275"/>
                  </a:lnTo>
                  <a:lnTo>
                    <a:pt x="28575" y="139700"/>
                  </a:lnTo>
                  <a:lnTo>
                    <a:pt x="53975" y="79375"/>
                  </a:lnTo>
                  <a:lnTo>
                    <a:pt x="88900" y="0"/>
                  </a:lnTo>
                  <a:lnTo>
                    <a:pt x="88900" y="0"/>
                  </a:lnTo>
                  <a:lnTo>
                    <a:pt x="517525" y="0"/>
                  </a:lnTo>
                  <a:lnTo>
                    <a:pt x="5175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7" name="Serbest Form 26">
              <a:extLst>
                <a:ext uri="{D3748EBF-B507-4ED4-85DC-0EBBB43996C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24F2095-4CBC-42D1-ACD4-BF53D865C03D}"/>
                </a:ext>
              </a:extLst>
            </p:cNvPr>
            <p:cNvSpPr/>
            <p:nvPr/>
          </p:nvSpPr>
          <p:spPr>
            <a:xfrm>
              <a:off x="1216025" y="1212849"/>
              <a:ext cx="184150" cy="212725"/>
            </a:xfrm>
            <a:custGeom>
              <a:avLst/>
              <a:gdLst/>
              <a:ahLst/>
              <a:cxnLst/>
              <a:rect l="0" t="0" r="r" b="b"/>
              <a:pathLst>
                <a:path w="184150" h="212725">
                  <a:moveTo>
                    <a:pt x="0" y="66675"/>
                  </a:moveTo>
                  <a:lnTo>
                    <a:pt x="76200" y="0"/>
                  </a:lnTo>
                  <a:lnTo>
                    <a:pt x="184150" y="155575"/>
                  </a:lnTo>
                  <a:lnTo>
                    <a:pt x="92075" y="2127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8" name="Serbest Form 27">
              <a:extLst>
                <a:ext uri="{9899698C-6748-4004-AFE6-06040F623AB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CA8F9F2-C891-4A13-9B7F-3466B8C9C72E}"/>
                </a:ext>
              </a:extLst>
            </p:cNvPr>
            <p:cNvSpPr/>
            <p:nvPr/>
          </p:nvSpPr>
          <p:spPr>
            <a:xfrm>
              <a:off x="1530350" y="1263649"/>
              <a:ext cx="238125" cy="38100"/>
            </a:xfrm>
            <a:custGeom>
              <a:avLst/>
              <a:gdLst/>
              <a:ahLst/>
              <a:cxnLst/>
              <a:rect l="0" t="0" r="r" b="b"/>
              <a:pathLst>
                <a:path w="238125" h="38100">
                  <a:moveTo>
                    <a:pt x="0" y="0"/>
                  </a:moveTo>
                  <a:lnTo>
                    <a:pt x="0" y="0"/>
                  </a:lnTo>
                  <a:lnTo>
                    <a:pt x="22225" y="0"/>
                  </a:lnTo>
                  <a:lnTo>
                    <a:pt x="79375" y="3175"/>
                  </a:lnTo>
                  <a:lnTo>
                    <a:pt x="117475" y="9525"/>
                  </a:lnTo>
                  <a:lnTo>
                    <a:pt x="155575" y="15875"/>
                  </a:lnTo>
                  <a:lnTo>
                    <a:pt x="196850" y="25400"/>
                  </a:lnTo>
                  <a:lnTo>
                    <a:pt x="238125" y="381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9" name="Serbest Form 28">
              <a:extLst>
                <a:ext uri="{41AC0301-6027-4B51-82C5-40D05112B2CD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2B7EF7A-39B9-4A26-BB05-815848FBF7B3}"/>
                </a:ext>
              </a:extLst>
            </p:cNvPr>
            <p:cNvSpPr/>
            <p:nvPr/>
          </p:nvSpPr>
          <p:spPr>
            <a:xfrm>
              <a:off x="1584325" y="1304925"/>
              <a:ext cx="196850" cy="12700"/>
            </a:xfrm>
            <a:custGeom>
              <a:avLst/>
              <a:gdLst/>
              <a:ahLst/>
              <a:cxnLst/>
              <a:rect l="0" t="0" r="r" b="b"/>
              <a:pathLst>
                <a:path w="196850" h="12700">
                  <a:moveTo>
                    <a:pt x="0" y="0"/>
                  </a:moveTo>
                  <a:lnTo>
                    <a:pt x="0" y="0"/>
                  </a:lnTo>
                  <a:lnTo>
                    <a:pt x="12700" y="0"/>
                  </a:lnTo>
                  <a:lnTo>
                    <a:pt x="47625" y="0"/>
                  </a:lnTo>
                  <a:lnTo>
                    <a:pt x="107950" y="3175"/>
                  </a:lnTo>
                  <a:lnTo>
                    <a:pt x="196850" y="127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30" name="Grup 29">
            <a:extLst>
              <a:ext uri="{4D5C966E-6A26-484D-8D06-8E509476EBF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E3BD273-5139-4339-86F8-3024C9F4B01D}"/>
              </a:ext>
            </a:extLst>
          </p:cNvPr>
          <p:cNvGrpSpPr>
            <a:grpSpLocks noGrp="1" noUngrp="1" noChangeAspect="1"/>
          </p:cNvGrpSpPr>
          <p:nvPr>
            <p:custDataLst>
              <p:tags r:id="rId2"/>
            </p:custDataLst>
          </p:nvPr>
        </p:nvGrpSpPr>
        <p:grpSpPr>
          <a:xfrm>
            <a:off x="0" y="78981"/>
            <a:ext cx="1352550" cy="2000250"/>
            <a:chOff x="0" y="0"/>
            <a:chExt cx="1997075" cy="2952750"/>
          </a:xfrm>
          <a:solidFill>
            <a:schemeClr val="accent1"/>
          </a:solidFill>
        </p:grpSpPr>
        <p:sp>
          <p:nvSpPr>
            <p:cNvPr id="31" name="Serbest Form 30">
              <a:extLst>
                <a:ext uri="{78D133A2-FCF3-4A71-BB98-3F16C5719D2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D0A18E9-147F-451A-AB85-882BCC225ADF}"/>
                </a:ext>
              </a:extLst>
            </p:cNvPr>
            <p:cNvSpPr/>
            <p:nvPr/>
          </p:nvSpPr>
          <p:spPr>
            <a:xfrm>
              <a:off x="1539875" y="1269999"/>
              <a:ext cx="457200" cy="301625"/>
            </a:xfrm>
            <a:custGeom>
              <a:avLst/>
              <a:gdLst/>
              <a:ahLst/>
              <a:cxnLst/>
              <a:rect l="0" t="0" r="r" b="b"/>
              <a:pathLst>
                <a:path w="457200" h="301625">
                  <a:moveTo>
                    <a:pt x="0" y="238125"/>
                  </a:moveTo>
                  <a:lnTo>
                    <a:pt x="136525" y="180975"/>
                  </a:lnTo>
                  <a:lnTo>
                    <a:pt x="136525" y="180975"/>
                  </a:lnTo>
                  <a:lnTo>
                    <a:pt x="139700" y="161925"/>
                  </a:lnTo>
                  <a:lnTo>
                    <a:pt x="149225" y="117475"/>
                  </a:lnTo>
                  <a:lnTo>
                    <a:pt x="152400" y="88900"/>
                  </a:lnTo>
                  <a:lnTo>
                    <a:pt x="155575" y="57150"/>
                  </a:lnTo>
                  <a:lnTo>
                    <a:pt x="152400" y="28575"/>
                  </a:lnTo>
                  <a:lnTo>
                    <a:pt x="146050" y="3175"/>
                  </a:lnTo>
                  <a:lnTo>
                    <a:pt x="146050" y="3175"/>
                  </a:lnTo>
                  <a:lnTo>
                    <a:pt x="180975" y="0"/>
                  </a:lnTo>
                  <a:lnTo>
                    <a:pt x="180975" y="0"/>
                  </a:lnTo>
                  <a:lnTo>
                    <a:pt x="187325" y="9525"/>
                  </a:lnTo>
                  <a:lnTo>
                    <a:pt x="193675" y="34925"/>
                  </a:lnTo>
                  <a:lnTo>
                    <a:pt x="203200" y="73025"/>
                  </a:lnTo>
                  <a:lnTo>
                    <a:pt x="206375" y="120650"/>
                  </a:lnTo>
                  <a:lnTo>
                    <a:pt x="206375" y="120650"/>
                  </a:lnTo>
                  <a:lnTo>
                    <a:pt x="241300" y="107950"/>
                  </a:lnTo>
                  <a:lnTo>
                    <a:pt x="301625" y="92075"/>
                  </a:lnTo>
                  <a:lnTo>
                    <a:pt x="374650" y="66675"/>
                  </a:lnTo>
                  <a:lnTo>
                    <a:pt x="415925" y="50800"/>
                  </a:lnTo>
                  <a:lnTo>
                    <a:pt x="454025" y="34925"/>
                  </a:lnTo>
                  <a:lnTo>
                    <a:pt x="454025" y="34925"/>
                  </a:lnTo>
                  <a:lnTo>
                    <a:pt x="457200" y="88900"/>
                  </a:lnTo>
                  <a:lnTo>
                    <a:pt x="457200" y="88900"/>
                  </a:lnTo>
                  <a:lnTo>
                    <a:pt x="454025" y="92075"/>
                  </a:lnTo>
                  <a:lnTo>
                    <a:pt x="444500" y="95250"/>
                  </a:lnTo>
                  <a:lnTo>
                    <a:pt x="422275" y="104775"/>
                  </a:lnTo>
                  <a:lnTo>
                    <a:pt x="396875" y="111125"/>
                  </a:lnTo>
                  <a:lnTo>
                    <a:pt x="390525" y="114300"/>
                  </a:lnTo>
                  <a:lnTo>
                    <a:pt x="387350" y="120650"/>
                  </a:lnTo>
                  <a:lnTo>
                    <a:pt x="387350" y="120650"/>
                  </a:lnTo>
                  <a:lnTo>
                    <a:pt x="390525" y="225425"/>
                  </a:lnTo>
                  <a:lnTo>
                    <a:pt x="390525" y="225425"/>
                  </a:lnTo>
                  <a:lnTo>
                    <a:pt x="374650" y="231775"/>
                  </a:lnTo>
                  <a:lnTo>
                    <a:pt x="330200" y="244475"/>
                  </a:lnTo>
                  <a:lnTo>
                    <a:pt x="263525" y="263525"/>
                  </a:lnTo>
                  <a:lnTo>
                    <a:pt x="225425" y="269875"/>
                  </a:lnTo>
                  <a:lnTo>
                    <a:pt x="187325" y="273050"/>
                  </a:lnTo>
                  <a:lnTo>
                    <a:pt x="187325" y="273050"/>
                  </a:lnTo>
                  <a:lnTo>
                    <a:pt x="171450" y="244475"/>
                  </a:lnTo>
                  <a:lnTo>
                    <a:pt x="6350" y="301625"/>
                  </a:lnTo>
                  <a:lnTo>
                    <a:pt x="0" y="2381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2" name="Serbest Form 31">
              <a:extLst>
                <a:ext uri="{5D0594C1-3FED-43B1-9C22-F406453AE29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6438453-E287-49ED-BDFD-B17FA5F10A0F}"/>
                </a:ext>
              </a:extLst>
            </p:cNvPr>
            <p:cNvSpPr/>
            <p:nvPr/>
          </p:nvSpPr>
          <p:spPr>
            <a:xfrm>
              <a:off x="1816100" y="1358900"/>
              <a:ext cx="180975" cy="60325"/>
            </a:xfrm>
            <a:custGeom>
              <a:avLst/>
              <a:gdLst/>
              <a:ahLst/>
              <a:cxnLst/>
              <a:rect l="0" t="0" r="r" b="b"/>
              <a:pathLst>
                <a:path w="180975" h="60325">
                  <a:moveTo>
                    <a:pt x="0" y="60325"/>
                  </a:moveTo>
                  <a:lnTo>
                    <a:pt x="0" y="60325"/>
                  </a:lnTo>
                  <a:lnTo>
                    <a:pt x="57150" y="44450"/>
                  </a:lnTo>
                  <a:lnTo>
                    <a:pt x="180975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Serbest Form 32">
              <a:extLst>
                <a:ext uri="{E30C3D7D-8593-4D0C-AE26-40AC9A14020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FEC07EB-E8FB-45FF-B7DF-70A945EB15E3}"/>
                </a:ext>
              </a:extLst>
            </p:cNvPr>
            <p:cNvSpPr/>
            <p:nvPr/>
          </p:nvSpPr>
          <p:spPr>
            <a:xfrm>
              <a:off x="1812924" y="1441449"/>
              <a:ext cx="107950" cy="31750"/>
            </a:xfrm>
            <a:custGeom>
              <a:avLst/>
              <a:gdLst/>
              <a:ahLst/>
              <a:cxnLst/>
              <a:rect l="0" t="0" r="r" b="b"/>
              <a:pathLst>
                <a:path w="107950" h="31750">
                  <a:moveTo>
                    <a:pt x="0" y="31750"/>
                  </a:moveTo>
                  <a:lnTo>
                    <a:pt x="0" y="31750"/>
                  </a:lnTo>
                  <a:lnTo>
                    <a:pt x="12700" y="28575"/>
                  </a:lnTo>
                  <a:lnTo>
                    <a:pt x="107950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4" name="Serbest Form 33">
              <a:extLst>
                <a:ext uri="{E92A3EDF-DD75-428B-BE47-637B8DC609D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17E715B-81E2-4486-A4D3-0FA0C9B19B5B}"/>
                </a:ext>
              </a:extLst>
            </p:cNvPr>
            <p:cNvSpPr/>
            <p:nvPr/>
          </p:nvSpPr>
          <p:spPr>
            <a:xfrm>
              <a:off x="0" y="1927224"/>
              <a:ext cx="190500" cy="317499"/>
            </a:xfrm>
            <a:custGeom>
              <a:avLst/>
              <a:gdLst/>
              <a:ahLst/>
              <a:cxnLst/>
              <a:rect l="0" t="0" r="r" b="b"/>
              <a:pathLst>
                <a:path w="190500" h="317500">
                  <a:moveTo>
                    <a:pt x="0" y="0"/>
                  </a:moveTo>
                  <a:lnTo>
                    <a:pt x="0" y="0"/>
                  </a:lnTo>
                  <a:lnTo>
                    <a:pt x="3175" y="3175"/>
                  </a:lnTo>
                  <a:lnTo>
                    <a:pt x="82550" y="9525"/>
                  </a:lnTo>
                  <a:lnTo>
                    <a:pt x="57150" y="161925"/>
                  </a:lnTo>
                  <a:lnTo>
                    <a:pt x="57150" y="161925"/>
                  </a:lnTo>
                  <a:lnTo>
                    <a:pt x="57150" y="165100"/>
                  </a:lnTo>
                  <a:lnTo>
                    <a:pt x="104775" y="282575"/>
                  </a:lnTo>
                  <a:lnTo>
                    <a:pt x="104775" y="282575"/>
                  </a:lnTo>
                  <a:lnTo>
                    <a:pt x="107950" y="285750"/>
                  </a:lnTo>
                  <a:lnTo>
                    <a:pt x="158750" y="317500"/>
                  </a:lnTo>
                  <a:lnTo>
                    <a:pt x="158750" y="317500"/>
                  </a:lnTo>
                  <a:lnTo>
                    <a:pt x="161925" y="317500"/>
                  </a:lnTo>
                  <a:lnTo>
                    <a:pt x="161925" y="317500"/>
                  </a:lnTo>
                  <a:lnTo>
                    <a:pt x="168275" y="314325"/>
                  </a:lnTo>
                  <a:lnTo>
                    <a:pt x="190500" y="292100"/>
                  </a:lnTo>
                  <a:lnTo>
                    <a:pt x="190500" y="292100"/>
                  </a:lnTo>
                  <a:lnTo>
                    <a:pt x="190500" y="285750"/>
                  </a:lnTo>
                  <a:lnTo>
                    <a:pt x="190500" y="282575"/>
                  </a:lnTo>
                  <a:lnTo>
                    <a:pt x="142875" y="238125"/>
                  </a:lnTo>
                  <a:lnTo>
                    <a:pt x="117475" y="152400"/>
                  </a:lnTo>
                  <a:lnTo>
                    <a:pt x="133350" y="123825"/>
                  </a:lnTo>
                  <a:lnTo>
                    <a:pt x="158750" y="187325"/>
                  </a:lnTo>
                  <a:lnTo>
                    <a:pt x="158750" y="187325"/>
                  </a:lnTo>
                  <a:lnTo>
                    <a:pt x="158750" y="190500"/>
                  </a:lnTo>
                  <a:lnTo>
                    <a:pt x="161925" y="190500"/>
                  </a:lnTo>
                  <a:lnTo>
                    <a:pt x="161925" y="190500"/>
                  </a:lnTo>
                  <a:lnTo>
                    <a:pt x="165100" y="190500"/>
                  </a:lnTo>
                  <a:lnTo>
                    <a:pt x="184150" y="190500"/>
                  </a:lnTo>
                  <a:lnTo>
                    <a:pt x="184150" y="190500"/>
                  </a:lnTo>
                  <a:lnTo>
                    <a:pt x="190500" y="187325"/>
                  </a:lnTo>
                  <a:lnTo>
                    <a:pt x="190500" y="187325"/>
                  </a:lnTo>
                  <a:lnTo>
                    <a:pt x="190500" y="180975"/>
                  </a:lnTo>
                  <a:lnTo>
                    <a:pt x="168275" y="69850"/>
                  </a:lnTo>
                  <a:lnTo>
                    <a:pt x="168275" y="69850"/>
                  </a:lnTo>
                  <a:lnTo>
                    <a:pt x="165100" y="66675"/>
                  </a:lnTo>
                  <a:lnTo>
                    <a:pt x="146050" y="44450"/>
                  </a:lnTo>
                  <a:lnTo>
                    <a:pt x="146050" y="41275"/>
                  </a:lnTo>
                  <a:lnTo>
                    <a:pt x="146050" y="12700"/>
                  </a:lnTo>
                  <a:lnTo>
                    <a:pt x="187325" y="19050"/>
                  </a:lnTo>
                  <a:lnTo>
                    <a:pt x="0" y="0"/>
                  </a:lnTo>
                  <a:close/>
                  <a:moveTo>
                    <a:pt x="155575" y="73025"/>
                  </a:moveTo>
                  <a:lnTo>
                    <a:pt x="177800" y="177800"/>
                  </a:lnTo>
                  <a:lnTo>
                    <a:pt x="168275" y="177800"/>
                  </a:lnTo>
                  <a:lnTo>
                    <a:pt x="133350" y="92075"/>
                  </a:lnTo>
                  <a:lnTo>
                    <a:pt x="133350" y="92075"/>
                  </a:lnTo>
                  <a:lnTo>
                    <a:pt x="130175" y="88900"/>
                  </a:lnTo>
                  <a:lnTo>
                    <a:pt x="123825" y="88900"/>
                  </a:lnTo>
                  <a:lnTo>
                    <a:pt x="123825" y="88900"/>
                  </a:lnTo>
                  <a:lnTo>
                    <a:pt x="120650" y="92075"/>
                  </a:lnTo>
                  <a:lnTo>
                    <a:pt x="120650" y="95250"/>
                  </a:lnTo>
                  <a:lnTo>
                    <a:pt x="127000" y="111125"/>
                  </a:lnTo>
                  <a:lnTo>
                    <a:pt x="104775" y="146050"/>
                  </a:lnTo>
                  <a:lnTo>
                    <a:pt x="104775" y="146050"/>
                  </a:lnTo>
                  <a:lnTo>
                    <a:pt x="104775" y="152400"/>
                  </a:lnTo>
                  <a:lnTo>
                    <a:pt x="130175" y="244475"/>
                  </a:lnTo>
                  <a:lnTo>
                    <a:pt x="130175" y="244475"/>
                  </a:lnTo>
                  <a:lnTo>
                    <a:pt x="133350" y="247650"/>
                  </a:lnTo>
                  <a:lnTo>
                    <a:pt x="174625" y="285750"/>
                  </a:lnTo>
                  <a:lnTo>
                    <a:pt x="161925" y="301625"/>
                  </a:lnTo>
                  <a:lnTo>
                    <a:pt x="114300" y="273050"/>
                  </a:lnTo>
                  <a:lnTo>
                    <a:pt x="69850" y="161925"/>
                  </a:lnTo>
                  <a:lnTo>
                    <a:pt x="95250" y="9525"/>
                  </a:lnTo>
                  <a:lnTo>
                    <a:pt x="133350" y="12700"/>
                  </a:lnTo>
                  <a:lnTo>
                    <a:pt x="133350" y="31750"/>
                  </a:lnTo>
                  <a:lnTo>
                    <a:pt x="133350" y="31750"/>
                  </a:lnTo>
                  <a:lnTo>
                    <a:pt x="130175" y="31750"/>
                  </a:lnTo>
                  <a:lnTo>
                    <a:pt x="130175" y="31750"/>
                  </a:lnTo>
                  <a:lnTo>
                    <a:pt x="127000" y="34925"/>
                  </a:lnTo>
                  <a:lnTo>
                    <a:pt x="130175" y="41275"/>
                  </a:lnTo>
                  <a:lnTo>
                    <a:pt x="155575" y="7302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5" name="Serbest Form 34">
              <a:extLst>
                <a:ext uri="{2E9EFAB6-2385-4921-8335-431247E2ABA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A22F9BD-33C3-4DA4-85CC-7B83BB13F3AD}"/>
                </a:ext>
              </a:extLst>
            </p:cNvPr>
            <p:cNvSpPr/>
            <p:nvPr/>
          </p:nvSpPr>
          <p:spPr>
            <a:xfrm>
              <a:off x="0" y="1927224"/>
              <a:ext cx="190500" cy="317499"/>
            </a:xfrm>
            <a:custGeom>
              <a:avLst/>
              <a:gdLst/>
              <a:ahLst/>
              <a:cxnLst/>
              <a:rect l="0" t="0" r="r" b="b"/>
              <a:pathLst>
                <a:path w="190500" h="317500">
                  <a:moveTo>
                    <a:pt x="0" y="0"/>
                  </a:moveTo>
                  <a:lnTo>
                    <a:pt x="0" y="0"/>
                  </a:lnTo>
                  <a:lnTo>
                    <a:pt x="3175" y="3175"/>
                  </a:lnTo>
                  <a:lnTo>
                    <a:pt x="82550" y="9525"/>
                  </a:lnTo>
                  <a:lnTo>
                    <a:pt x="57150" y="161925"/>
                  </a:lnTo>
                  <a:lnTo>
                    <a:pt x="57150" y="161925"/>
                  </a:lnTo>
                  <a:lnTo>
                    <a:pt x="57150" y="165100"/>
                  </a:lnTo>
                  <a:lnTo>
                    <a:pt x="104775" y="282575"/>
                  </a:lnTo>
                  <a:lnTo>
                    <a:pt x="104775" y="282575"/>
                  </a:lnTo>
                  <a:lnTo>
                    <a:pt x="107950" y="285750"/>
                  </a:lnTo>
                  <a:lnTo>
                    <a:pt x="158750" y="317500"/>
                  </a:lnTo>
                  <a:lnTo>
                    <a:pt x="158750" y="317500"/>
                  </a:lnTo>
                  <a:lnTo>
                    <a:pt x="161925" y="317500"/>
                  </a:lnTo>
                  <a:lnTo>
                    <a:pt x="161925" y="317500"/>
                  </a:lnTo>
                  <a:lnTo>
                    <a:pt x="168275" y="314325"/>
                  </a:lnTo>
                  <a:lnTo>
                    <a:pt x="190500" y="292100"/>
                  </a:lnTo>
                  <a:lnTo>
                    <a:pt x="190500" y="292100"/>
                  </a:lnTo>
                  <a:lnTo>
                    <a:pt x="190500" y="285750"/>
                  </a:lnTo>
                  <a:lnTo>
                    <a:pt x="190500" y="282575"/>
                  </a:lnTo>
                  <a:lnTo>
                    <a:pt x="142875" y="238125"/>
                  </a:lnTo>
                  <a:lnTo>
                    <a:pt x="117475" y="152400"/>
                  </a:lnTo>
                  <a:lnTo>
                    <a:pt x="133350" y="123825"/>
                  </a:lnTo>
                  <a:lnTo>
                    <a:pt x="158750" y="187325"/>
                  </a:lnTo>
                  <a:lnTo>
                    <a:pt x="158750" y="187325"/>
                  </a:lnTo>
                  <a:lnTo>
                    <a:pt x="158750" y="190500"/>
                  </a:lnTo>
                  <a:lnTo>
                    <a:pt x="161925" y="190500"/>
                  </a:lnTo>
                  <a:lnTo>
                    <a:pt x="161925" y="190500"/>
                  </a:lnTo>
                  <a:lnTo>
                    <a:pt x="165100" y="190500"/>
                  </a:lnTo>
                  <a:lnTo>
                    <a:pt x="184150" y="190500"/>
                  </a:lnTo>
                  <a:lnTo>
                    <a:pt x="184150" y="190500"/>
                  </a:lnTo>
                  <a:lnTo>
                    <a:pt x="190500" y="187325"/>
                  </a:lnTo>
                  <a:lnTo>
                    <a:pt x="190500" y="187325"/>
                  </a:lnTo>
                  <a:lnTo>
                    <a:pt x="190500" y="180975"/>
                  </a:lnTo>
                  <a:lnTo>
                    <a:pt x="168275" y="69850"/>
                  </a:lnTo>
                  <a:lnTo>
                    <a:pt x="168275" y="69850"/>
                  </a:lnTo>
                  <a:lnTo>
                    <a:pt x="165100" y="66675"/>
                  </a:lnTo>
                  <a:lnTo>
                    <a:pt x="146050" y="44450"/>
                  </a:lnTo>
                  <a:lnTo>
                    <a:pt x="146050" y="41275"/>
                  </a:lnTo>
                  <a:lnTo>
                    <a:pt x="146050" y="12700"/>
                  </a:lnTo>
                  <a:lnTo>
                    <a:pt x="187325" y="19050"/>
                  </a:lnTo>
                </a:path>
              </a:pathLst>
            </a:custGeom>
            <a:noFill/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Serbest Form 35">
              <a:extLst>
                <a:ext uri="{5BECB146-3AC1-4A3E-9749-A10917F7465B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24E4CDF-F27A-485E-8EC4-A29623CF396C}"/>
                </a:ext>
              </a:extLst>
            </p:cNvPr>
            <p:cNvSpPr/>
            <p:nvPr/>
          </p:nvSpPr>
          <p:spPr>
            <a:xfrm>
              <a:off x="69849" y="1936749"/>
              <a:ext cx="107950" cy="292100"/>
            </a:xfrm>
            <a:custGeom>
              <a:avLst/>
              <a:gdLst/>
              <a:ahLst/>
              <a:cxnLst/>
              <a:rect l="0" t="0" r="r" b="b"/>
              <a:pathLst>
                <a:path w="107950" h="292100">
                  <a:moveTo>
                    <a:pt x="85725" y="63500"/>
                  </a:moveTo>
                  <a:lnTo>
                    <a:pt x="107950" y="168275"/>
                  </a:lnTo>
                  <a:lnTo>
                    <a:pt x="98425" y="168275"/>
                  </a:lnTo>
                  <a:lnTo>
                    <a:pt x="63500" y="82550"/>
                  </a:lnTo>
                  <a:lnTo>
                    <a:pt x="63500" y="82550"/>
                  </a:lnTo>
                  <a:lnTo>
                    <a:pt x="60325" y="79375"/>
                  </a:lnTo>
                  <a:lnTo>
                    <a:pt x="53975" y="79375"/>
                  </a:lnTo>
                  <a:lnTo>
                    <a:pt x="53975" y="79375"/>
                  </a:lnTo>
                  <a:lnTo>
                    <a:pt x="50800" y="82550"/>
                  </a:lnTo>
                  <a:lnTo>
                    <a:pt x="50800" y="85725"/>
                  </a:lnTo>
                  <a:lnTo>
                    <a:pt x="57150" y="101600"/>
                  </a:lnTo>
                  <a:lnTo>
                    <a:pt x="34925" y="136525"/>
                  </a:lnTo>
                  <a:lnTo>
                    <a:pt x="34925" y="136525"/>
                  </a:lnTo>
                  <a:lnTo>
                    <a:pt x="34925" y="142875"/>
                  </a:lnTo>
                  <a:lnTo>
                    <a:pt x="60325" y="234950"/>
                  </a:lnTo>
                  <a:lnTo>
                    <a:pt x="60325" y="234950"/>
                  </a:lnTo>
                  <a:lnTo>
                    <a:pt x="63500" y="238125"/>
                  </a:lnTo>
                  <a:lnTo>
                    <a:pt x="104775" y="276225"/>
                  </a:lnTo>
                  <a:lnTo>
                    <a:pt x="92075" y="292100"/>
                  </a:lnTo>
                  <a:lnTo>
                    <a:pt x="44450" y="263525"/>
                  </a:lnTo>
                  <a:lnTo>
                    <a:pt x="0" y="152400"/>
                  </a:lnTo>
                  <a:lnTo>
                    <a:pt x="25400" y="0"/>
                  </a:lnTo>
                  <a:lnTo>
                    <a:pt x="63500" y="3175"/>
                  </a:lnTo>
                  <a:lnTo>
                    <a:pt x="63500" y="22225"/>
                  </a:lnTo>
                  <a:lnTo>
                    <a:pt x="63500" y="22225"/>
                  </a:lnTo>
                  <a:lnTo>
                    <a:pt x="60325" y="22225"/>
                  </a:lnTo>
                  <a:lnTo>
                    <a:pt x="60325" y="22225"/>
                  </a:lnTo>
                  <a:lnTo>
                    <a:pt x="57150" y="25400"/>
                  </a:lnTo>
                  <a:lnTo>
                    <a:pt x="60325" y="31750"/>
                  </a:lnTo>
                  <a:lnTo>
                    <a:pt x="85725" y="63500"/>
                  </a:lnTo>
                </a:path>
              </a:pathLst>
            </a:custGeom>
            <a:noFill/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Serbest Form 36">
              <a:extLst>
                <a:ext uri="{74F23765-47D0-4266-9906-E87ABD62123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F6EB7D0-A819-4058-8442-F626B6B3662B}"/>
                </a:ext>
              </a:extLst>
            </p:cNvPr>
            <p:cNvSpPr/>
            <p:nvPr/>
          </p:nvSpPr>
          <p:spPr>
            <a:xfrm>
              <a:off x="336549" y="1276350"/>
              <a:ext cx="6350" cy="3175"/>
            </a:xfrm>
            <a:custGeom>
              <a:avLst/>
              <a:gdLst/>
              <a:ahLst/>
              <a:cxnLst/>
              <a:rect l="0" t="0" r="r" b="b"/>
              <a:pathLst>
                <a:path w="6350" h="3175">
                  <a:moveTo>
                    <a:pt x="0" y="3175"/>
                  </a:moveTo>
                  <a:lnTo>
                    <a:pt x="0" y="3175"/>
                  </a:lnTo>
                  <a:lnTo>
                    <a:pt x="6350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" name="Serbest Form 37">
              <a:extLst>
                <a:ext uri="{3F274585-C355-4CC4-8E31-540F5ABD1A4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7A50EEB-3D6A-4402-94C8-DDEDA6409985}"/>
                </a:ext>
              </a:extLst>
            </p:cNvPr>
            <p:cNvSpPr/>
            <p:nvPr/>
          </p:nvSpPr>
          <p:spPr>
            <a:xfrm>
              <a:off x="301625" y="1695450"/>
              <a:ext cx="3175" cy="9525"/>
            </a:xfrm>
            <a:custGeom>
              <a:avLst/>
              <a:gdLst/>
              <a:ahLst/>
              <a:cxnLst/>
              <a:rect l="0" t="0" r="r" b="b"/>
              <a:pathLst>
                <a:path w="3175" h="9525">
                  <a:moveTo>
                    <a:pt x="3175" y="952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350"/>
                  </a:lnTo>
                  <a:lnTo>
                    <a:pt x="3175" y="9525"/>
                  </a:lnTo>
                  <a:lnTo>
                    <a:pt x="3175" y="952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" name="Serbest Form 38">
              <a:extLst>
                <a:ext uri="{0DABACC7-AC34-494F-95F8-C48E8DB82DF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9E9976E-12BB-44D5-9046-C29442432AEA}"/>
                </a:ext>
              </a:extLst>
            </p:cNvPr>
            <p:cNvSpPr/>
            <p:nvPr/>
          </p:nvSpPr>
          <p:spPr>
            <a:xfrm>
              <a:off x="215900" y="377825"/>
              <a:ext cx="755650" cy="777875"/>
            </a:xfrm>
            <a:custGeom>
              <a:avLst/>
              <a:gdLst/>
              <a:ahLst/>
              <a:cxnLst/>
              <a:rect l="0" t="0" r="r" b="b"/>
              <a:pathLst>
                <a:path w="755650" h="777875">
                  <a:moveTo>
                    <a:pt x="676275" y="0"/>
                  </a:moveTo>
                  <a:lnTo>
                    <a:pt x="755650" y="587375"/>
                  </a:lnTo>
                  <a:lnTo>
                    <a:pt x="542925" y="688975"/>
                  </a:lnTo>
                  <a:lnTo>
                    <a:pt x="542925" y="765175"/>
                  </a:lnTo>
                  <a:lnTo>
                    <a:pt x="361950" y="777875"/>
                  </a:lnTo>
                  <a:lnTo>
                    <a:pt x="361950" y="692150"/>
                  </a:lnTo>
                  <a:lnTo>
                    <a:pt x="127000" y="622300"/>
                  </a:lnTo>
                  <a:lnTo>
                    <a:pt x="127000" y="476250"/>
                  </a:lnTo>
                  <a:lnTo>
                    <a:pt x="127000" y="476250"/>
                  </a:lnTo>
                  <a:lnTo>
                    <a:pt x="107950" y="466725"/>
                  </a:lnTo>
                  <a:lnTo>
                    <a:pt x="88900" y="454025"/>
                  </a:lnTo>
                  <a:lnTo>
                    <a:pt x="63500" y="441325"/>
                  </a:lnTo>
                  <a:lnTo>
                    <a:pt x="41275" y="419100"/>
                  </a:lnTo>
                  <a:lnTo>
                    <a:pt x="22225" y="396875"/>
                  </a:lnTo>
                  <a:lnTo>
                    <a:pt x="12700" y="381000"/>
                  </a:lnTo>
                  <a:lnTo>
                    <a:pt x="6350" y="368300"/>
                  </a:lnTo>
                  <a:lnTo>
                    <a:pt x="0" y="352425"/>
                  </a:lnTo>
                  <a:lnTo>
                    <a:pt x="0" y="333375"/>
                  </a:lnTo>
                  <a:lnTo>
                    <a:pt x="0" y="333375"/>
                  </a:lnTo>
                  <a:lnTo>
                    <a:pt x="0" y="317500"/>
                  </a:lnTo>
                  <a:lnTo>
                    <a:pt x="3175" y="304800"/>
                  </a:lnTo>
                  <a:lnTo>
                    <a:pt x="9525" y="298450"/>
                  </a:lnTo>
                  <a:lnTo>
                    <a:pt x="15875" y="292100"/>
                  </a:lnTo>
                  <a:lnTo>
                    <a:pt x="22225" y="288925"/>
                  </a:lnTo>
                  <a:lnTo>
                    <a:pt x="31750" y="288925"/>
                  </a:lnTo>
                  <a:lnTo>
                    <a:pt x="53975" y="292100"/>
                  </a:lnTo>
                  <a:lnTo>
                    <a:pt x="73025" y="298450"/>
                  </a:lnTo>
                  <a:lnTo>
                    <a:pt x="92075" y="311150"/>
                  </a:lnTo>
                  <a:lnTo>
                    <a:pt x="111125" y="320675"/>
                  </a:lnTo>
                  <a:lnTo>
                    <a:pt x="158750" y="25400"/>
                  </a:lnTo>
                  <a:lnTo>
                    <a:pt x="67627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0" name="Serbest Form 39">
              <a:extLst>
                <a:ext uri="{B1F5E690-98C7-4F9B-90C1-3D429DCA24A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7C241CA-401A-4A9C-A11D-E1D8B8CDDD71}"/>
                </a:ext>
              </a:extLst>
            </p:cNvPr>
            <p:cNvSpPr/>
            <p:nvPr/>
          </p:nvSpPr>
          <p:spPr>
            <a:xfrm>
              <a:off x="292100" y="0"/>
              <a:ext cx="669925" cy="698500"/>
            </a:xfrm>
            <a:custGeom>
              <a:avLst/>
              <a:gdLst/>
              <a:ahLst/>
              <a:cxnLst/>
              <a:rect l="0" t="0" r="r" b="b"/>
              <a:pathLst>
                <a:path w="669925" h="698500">
                  <a:moveTo>
                    <a:pt x="0" y="314325"/>
                  </a:moveTo>
                  <a:lnTo>
                    <a:pt x="0" y="314325"/>
                  </a:lnTo>
                  <a:lnTo>
                    <a:pt x="19050" y="457200"/>
                  </a:lnTo>
                  <a:lnTo>
                    <a:pt x="31750" y="581025"/>
                  </a:lnTo>
                  <a:lnTo>
                    <a:pt x="34925" y="644525"/>
                  </a:lnTo>
                  <a:lnTo>
                    <a:pt x="34925" y="698500"/>
                  </a:lnTo>
                  <a:lnTo>
                    <a:pt x="34925" y="698500"/>
                  </a:lnTo>
                  <a:lnTo>
                    <a:pt x="47625" y="688975"/>
                  </a:lnTo>
                  <a:lnTo>
                    <a:pt x="66675" y="669925"/>
                  </a:lnTo>
                  <a:lnTo>
                    <a:pt x="85725" y="647700"/>
                  </a:lnTo>
                  <a:lnTo>
                    <a:pt x="104775" y="615950"/>
                  </a:lnTo>
                  <a:lnTo>
                    <a:pt x="120650" y="581025"/>
                  </a:lnTo>
                  <a:lnTo>
                    <a:pt x="136525" y="533400"/>
                  </a:lnTo>
                  <a:lnTo>
                    <a:pt x="146050" y="479425"/>
                  </a:lnTo>
                  <a:lnTo>
                    <a:pt x="152400" y="419100"/>
                  </a:lnTo>
                  <a:lnTo>
                    <a:pt x="152400" y="419100"/>
                  </a:lnTo>
                  <a:lnTo>
                    <a:pt x="425450" y="415925"/>
                  </a:lnTo>
                  <a:lnTo>
                    <a:pt x="606425" y="412750"/>
                  </a:lnTo>
                  <a:lnTo>
                    <a:pt x="606425" y="412750"/>
                  </a:lnTo>
                  <a:lnTo>
                    <a:pt x="612775" y="403225"/>
                  </a:lnTo>
                  <a:lnTo>
                    <a:pt x="631825" y="381000"/>
                  </a:lnTo>
                  <a:lnTo>
                    <a:pt x="641350" y="365125"/>
                  </a:lnTo>
                  <a:lnTo>
                    <a:pt x="650875" y="342900"/>
                  </a:lnTo>
                  <a:lnTo>
                    <a:pt x="660400" y="320675"/>
                  </a:lnTo>
                  <a:lnTo>
                    <a:pt x="666750" y="295275"/>
                  </a:lnTo>
                  <a:lnTo>
                    <a:pt x="669925" y="266700"/>
                  </a:lnTo>
                  <a:lnTo>
                    <a:pt x="669925" y="234950"/>
                  </a:lnTo>
                  <a:lnTo>
                    <a:pt x="663575" y="200025"/>
                  </a:lnTo>
                  <a:lnTo>
                    <a:pt x="654050" y="165100"/>
                  </a:lnTo>
                  <a:lnTo>
                    <a:pt x="635000" y="127000"/>
                  </a:lnTo>
                  <a:lnTo>
                    <a:pt x="609600" y="85725"/>
                  </a:lnTo>
                  <a:lnTo>
                    <a:pt x="574675" y="44450"/>
                  </a:lnTo>
                  <a:lnTo>
                    <a:pt x="530225" y="0"/>
                  </a:lnTo>
                  <a:lnTo>
                    <a:pt x="530225" y="0"/>
                  </a:lnTo>
                  <a:lnTo>
                    <a:pt x="498475" y="123825"/>
                  </a:lnTo>
                  <a:lnTo>
                    <a:pt x="498475" y="123825"/>
                  </a:lnTo>
                  <a:lnTo>
                    <a:pt x="457200" y="142875"/>
                  </a:lnTo>
                  <a:lnTo>
                    <a:pt x="346075" y="193675"/>
                  </a:lnTo>
                  <a:lnTo>
                    <a:pt x="273050" y="225425"/>
                  </a:lnTo>
                  <a:lnTo>
                    <a:pt x="187325" y="257175"/>
                  </a:lnTo>
                  <a:lnTo>
                    <a:pt x="95250" y="285750"/>
                  </a:lnTo>
                  <a:lnTo>
                    <a:pt x="0" y="314325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1" name="Serbest Form 40">
              <a:extLst>
                <a:ext uri="{D095A01F-0B3C-4EE6-BBE4-92401CE0E8B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1E5971F-A342-4426-A4C4-0996746CBADE}"/>
                </a:ext>
              </a:extLst>
            </p:cNvPr>
            <p:cNvSpPr/>
            <p:nvPr/>
          </p:nvSpPr>
          <p:spPr>
            <a:xfrm>
              <a:off x="495300" y="612774"/>
              <a:ext cx="66675" cy="107950"/>
            </a:xfrm>
            <a:custGeom>
              <a:avLst/>
              <a:gdLst/>
              <a:ahLst/>
              <a:cxnLst/>
              <a:rect l="0" t="0" r="r" b="b"/>
              <a:pathLst>
                <a:path w="66675" h="107950">
                  <a:moveTo>
                    <a:pt x="66675" y="53975"/>
                  </a:moveTo>
                  <a:lnTo>
                    <a:pt x="66675" y="53975"/>
                  </a:lnTo>
                  <a:lnTo>
                    <a:pt x="63500" y="73025"/>
                  </a:lnTo>
                  <a:lnTo>
                    <a:pt x="57150" y="92075"/>
                  </a:lnTo>
                  <a:lnTo>
                    <a:pt x="44450" y="101600"/>
                  </a:lnTo>
                  <a:lnTo>
                    <a:pt x="38100" y="104775"/>
                  </a:lnTo>
                  <a:lnTo>
                    <a:pt x="31750" y="107950"/>
                  </a:lnTo>
                  <a:lnTo>
                    <a:pt x="31750" y="107950"/>
                  </a:lnTo>
                  <a:lnTo>
                    <a:pt x="25400" y="104775"/>
                  </a:lnTo>
                  <a:lnTo>
                    <a:pt x="19050" y="101600"/>
                  </a:lnTo>
                  <a:lnTo>
                    <a:pt x="9525" y="92075"/>
                  </a:lnTo>
                  <a:lnTo>
                    <a:pt x="3175" y="730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3175" y="31750"/>
                  </a:lnTo>
                  <a:lnTo>
                    <a:pt x="9525" y="15875"/>
                  </a:lnTo>
                  <a:lnTo>
                    <a:pt x="19050" y="3175"/>
                  </a:lnTo>
                  <a:lnTo>
                    <a:pt x="25400" y="0"/>
                  </a:lnTo>
                  <a:lnTo>
                    <a:pt x="31750" y="0"/>
                  </a:lnTo>
                  <a:lnTo>
                    <a:pt x="31750" y="0"/>
                  </a:lnTo>
                  <a:lnTo>
                    <a:pt x="38100" y="0"/>
                  </a:lnTo>
                  <a:lnTo>
                    <a:pt x="44450" y="3175"/>
                  </a:lnTo>
                  <a:lnTo>
                    <a:pt x="57150" y="15875"/>
                  </a:lnTo>
                  <a:lnTo>
                    <a:pt x="63500" y="31750"/>
                  </a:lnTo>
                  <a:lnTo>
                    <a:pt x="66675" y="53975"/>
                  </a:lnTo>
                  <a:lnTo>
                    <a:pt x="66675" y="5397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2" name="Serbest Form 41">
              <a:extLst>
                <a:ext uri="{C0E65BF3-C243-4408-921D-718CEDC936A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C398F18-305D-4595-BCEC-52C59FDDA092}"/>
                </a:ext>
              </a:extLst>
            </p:cNvPr>
            <p:cNvSpPr/>
            <p:nvPr/>
          </p:nvSpPr>
          <p:spPr>
            <a:xfrm>
              <a:off x="812799" y="612774"/>
              <a:ext cx="66675" cy="107950"/>
            </a:xfrm>
            <a:custGeom>
              <a:avLst/>
              <a:gdLst/>
              <a:ahLst/>
              <a:cxnLst/>
              <a:rect l="0" t="0" r="r" b="b"/>
              <a:pathLst>
                <a:path w="66675" h="107950">
                  <a:moveTo>
                    <a:pt x="66675" y="53975"/>
                  </a:moveTo>
                  <a:lnTo>
                    <a:pt x="66675" y="53975"/>
                  </a:lnTo>
                  <a:lnTo>
                    <a:pt x="63500" y="73025"/>
                  </a:lnTo>
                  <a:lnTo>
                    <a:pt x="57150" y="92075"/>
                  </a:lnTo>
                  <a:lnTo>
                    <a:pt x="44450" y="101600"/>
                  </a:lnTo>
                  <a:lnTo>
                    <a:pt x="38100" y="104775"/>
                  </a:lnTo>
                  <a:lnTo>
                    <a:pt x="31750" y="107950"/>
                  </a:lnTo>
                  <a:lnTo>
                    <a:pt x="31750" y="107950"/>
                  </a:lnTo>
                  <a:lnTo>
                    <a:pt x="25400" y="104775"/>
                  </a:lnTo>
                  <a:lnTo>
                    <a:pt x="19050" y="101600"/>
                  </a:lnTo>
                  <a:lnTo>
                    <a:pt x="9525" y="92075"/>
                  </a:lnTo>
                  <a:lnTo>
                    <a:pt x="3175" y="730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3175" y="31750"/>
                  </a:lnTo>
                  <a:lnTo>
                    <a:pt x="9525" y="15875"/>
                  </a:lnTo>
                  <a:lnTo>
                    <a:pt x="19050" y="3175"/>
                  </a:lnTo>
                  <a:lnTo>
                    <a:pt x="25400" y="0"/>
                  </a:lnTo>
                  <a:lnTo>
                    <a:pt x="31750" y="0"/>
                  </a:lnTo>
                  <a:lnTo>
                    <a:pt x="31750" y="0"/>
                  </a:lnTo>
                  <a:lnTo>
                    <a:pt x="38100" y="0"/>
                  </a:lnTo>
                  <a:lnTo>
                    <a:pt x="44450" y="3175"/>
                  </a:lnTo>
                  <a:lnTo>
                    <a:pt x="57150" y="15875"/>
                  </a:lnTo>
                  <a:lnTo>
                    <a:pt x="63500" y="31750"/>
                  </a:lnTo>
                  <a:lnTo>
                    <a:pt x="66675" y="53975"/>
                  </a:lnTo>
                  <a:lnTo>
                    <a:pt x="66675" y="5397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3" name="Serbest Form 42">
              <a:extLst>
                <a:ext uri="{9A2FC3BB-C984-419C-9382-4F83DE71B37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AC271D4-4DED-4B48-AD00-0718E777788F}"/>
                </a:ext>
              </a:extLst>
            </p:cNvPr>
            <p:cNvSpPr/>
            <p:nvPr/>
          </p:nvSpPr>
          <p:spPr>
            <a:xfrm>
              <a:off x="717549" y="698499"/>
              <a:ext cx="149225" cy="101600"/>
            </a:xfrm>
            <a:custGeom>
              <a:avLst/>
              <a:gdLst/>
              <a:ahLst/>
              <a:cxnLst/>
              <a:rect l="0" t="0" r="r" b="b"/>
              <a:pathLst>
                <a:path w="149225" h="101600">
                  <a:moveTo>
                    <a:pt x="28575" y="0"/>
                  </a:moveTo>
                  <a:lnTo>
                    <a:pt x="28575" y="0"/>
                  </a:lnTo>
                  <a:lnTo>
                    <a:pt x="47625" y="3175"/>
                  </a:lnTo>
                  <a:lnTo>
                    <a:pt x="88900" y="15875"/>
                  </a:lnTo>
                  <a:lnTo>
                    <a:pt x="111125" y="25400"/>
                  </a:lnTo>
                  <a:lnTo>
                    <a:pt x="130175" y="38100"/>
                  </a:lnTo>
                  <a:lnTo>
                    <a:pt x="139700" y="44450"/>
                  </a:lnTo>
                  <a:lnTo>
                    <a:pt x="146050" y="53975"/>
                  </a:lnTo>
                  <a:lnTo>
                    <a:pt x="149225" y="63500"/>
                  </a:lnTo>
                  <a:lnTo>
                    <a:pt x="149225" y="73025"/>
                  </a:lnTo>
                  <a:lnTo>
                    <a:pt x="149225" y="73025"/>
                  </a:lnTo>
                  <a:lnTo>
                    <a:pt x="149225" y="85725"/>
                  </a:lnTo>
                  <a:lnTo>
                    <a:pt x="142875" y="92075"/>
                  </a:lnTo>
                  <a:lnTo>
                    <a:pt x="136525" y="98425"/>
                  </a:lnTo>
                  <a:lnTo>
                    <a:pt x="127000" y="101600"/>
                  </a:lnTo>
                  <a:lnTo>
                    <a:pt x="101600" y="101600"/>
                  </a:lnTo>
                  <a:lnTo>
                    <a:pt x="76200" y="98425"/>
                  </a:lnTo>
                  <a:lnTo>
                    <a:pt x="47625" y="92075"/>
                  </a:lnTo>
                  <a:lnTo>
                    <a:pt x="22225" y="82550"/>
                  </a:lnTo>
                  <a:lnTo>
                    <a:pt x="0" y="73025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4" name="Serbest Form 43">
              <a:extLst>
                <a:ext uri="{8112E77E-025A-449E-B7F3-C7805ED800E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181C1C7-8F3F-4D86-9679-DD2B7238B4DB}"/>
                </a:ext>
              </a:extLst>
            </p:cNvPr>
            <p:cNvSpPr/>
            <p:nvPr/>
          </p:nvSpPr>
          <p:spPr>
            <a:xfrm>
              <a:off x="450849" y="796925"/>
              <a:ext cx="428625" cy="142875"/>
            </a:xfrm>
            <a:custGeom>
              <a:avLst/>
              <a:gdLst/>
              <a:ahLst/>
              <a:cxnLst/>
              <a:rect l="0" t="0" r="r" b="b"/>
              <a:pathLst>
                <a:path w="428625" h="142875">
                  <a:moveTo>
                    <a:pt x="342900" y="0"/>
                  </a:moveTo>
                  <a:lnTo>
                    <a:pt x="342900" y="0"/>
                  </a:lnTo>
                  <a:lnTo>
                    <a:pt x="368300" y="28575"/>
                  </a:lnTo>
                  <a:lnTo>
                    <a:pt x="396875" y="53975"/>
                  </a:lnTo>
                  <a:lnTo>
                    <a:pt x="412750" y="63500"/>
                  </a:lnTo>
                  <a:lnTo>
                    <a:pt x="428625" y="73025"/>
                  </a:lnTo>
                  <a:lnTo>
                    <a:pt x="428625" y="73025"/>
                  </a:lnTo>
                  <a:lnTo>
                    <a:pt x="371475" y="69850"/>
                  </a:lnTo>
                  <a:lnTo>
                    <a:pt x="288925" y="63500"/>
                  </a:lnTo>
                  <a:lnTo>
                    <a:pt x="234950" y="63500"/>
                  </a:lnTo>
                  <a:lnTo>
                    <a:pt x="171450" y="63500"/>
                  </a:lnTo>
                  <a:lnTo>
                    <a:pt x="92075" y="66675"/>
                  </a:lnTo>
                  <a:lnTo>
                    <a:pt x="0" y="73025"/>
                  </a:lnTo>
                  <a:lnTo>
                    <a:pt x="0" y="73025"/>
                  </a:lnTo>
                  <a:lnTo>
                    <a:pt x="3175" y="79375"/>
                  </a:lnTo>
                  <a:lnTo>
                    <a:pt x="15875" y="92075"/>
                  </a:lnTo>
                  <a:lnTo>
                    <a:pt x="38100" y="107950"/>
                  </a:lnTo>
                  <a:lnTo>
                    <a:pt x="73025" y="123825"/>
                  </a:lnTo>
                  <a:lnTo>
                    <a:pt x="92075" y="130175"/>
                  </a:lnTo>
                  <a:lnTo>
                    <a:pt x="117475" y="136525"/>
                  </a:lnTo>
                  <a:lnTo>
                    <a:pt x="146050" y="139700"/>
                  </a:lnTo>
                  <a:lnTo>
                    <a:pt x="177800" y="142875"/>
                  </a:lnTo>
                  <a:lnTo>
                    <a:pt x="212725" y="142875"/>
                  </a:lnTo>
                  <a:lnTo>
                    <a:pt x="250825" y="139700"/>
                  </a:lnTo>
                  <a:lnTo>
                    <a:pt x="295275" y="133350"/>
                  </a:lnTo>
                  <a:lnTo>
                    <a:pt x="342900" y="12065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5" name="Serbest Form 44">
              <a:extLst>
                <a:ext uri="{9E261706-34F7-4C1F-9496-1B14B73FBAC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CE74A5F-A5DD-44C4-891A-6A195414B82F}"/>
                </a:ext>
              </a:extLst>
            </p:cNvPr>
            <p:cNvSpPr/>
            <p:nvPr/>
          </p:nvSpPr>
          <p:spPr>
            <a:xfrm>
              <a:off x="288924" y="1901825"/>
              <a:ext cx="777875" cy="1050925"/>
            </a:xfrm>
            <a:custGeom>
              <a:avLst/>
              <a:gdLst/>
              <a:ahLst/>
              <a:cxnLst/>
              <a:rect l="0" t="0" r="r" b="b"/>
              <a:pathLst>
                <a:path w="777875" h="1050925">
                  <a:moveTo>
                    <a:pt x="34925" y="9525"/>
                  </a:moveTo>
                  <a:lnTo>
                    <a:pt x="177800" y="908050"/>
                  </a:lnTo>
                  <a:lnTo>
                    <a:pt x="0" y="1050925"/>
                  </a:lnTo>
                  <a:lnTo>
                    <a:pt x="269875" y="1038225"/>
                  </a:lnTo>
                  <a:lnTo>
                    <a:pt x="285750" y="282575"/>
                  </a:lnTo>
                  <a:lnTo>
                    <a:pt x="463550" y="279400"/>
                  </a:lnTo>
                  <a:lnTo>
                    <a:pt x="463550" y="1035050"/>
                  </a:lnTo>
                  <a:lnTo>
                    <a:pt x="777875" y="1050925"/>
                  </a:lnTo>
                  <a:lnTo>
                    <a:pt x="549275" y="901700"/>
                  </a:lnTo>
                  <a:lnTo>
                    <a:pt x="711200" y="0"/>
                  </a:lnTo>
                  <a:lnTo>
                    <a:pt x="34925" y="952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6" name="Serbest Form 45">
              <a:extLst>
                <a:ext uri="{95A4420F-3482-415E-9696-40EE3EB8E3B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DF548B2-6E44-404D-BEE4-2449EDFD1467}"/>
                </a:ext>
              </a:extLst>
            </p:cNvPr>
            <p:cNvSpPr/>
            <p:nvPr/>
          </p:nvSpPr>
          <p:spPr>
            <a:xfrm>
              <a:off x="812799" y="539750"/>
              <a:ext cx="114300" cy="123825"/>
            </a:xfrm>
            <a:custGeom>
              <a:avLst/>
              <a:gdLst/>
              <a:ahLst/>
              <a:cxnLst/>
              <a:rect l="0" t="0" r="r" b="b"/>
              <a:pathLst>
                <a:path w="114300" h="123825">
                  <a:moveTo>
                    <a:pt x="0" y="123825"/>
                  </a:moveTo>
                  <a:lnTo>
                    <a:pt x="0" y="123825"/>
                  </a:lnTo>
                  <a:lnTo>
                    <a:pt x="0" y="107950"/>
                  </a:lnTo>
                  <a:lnTo>
                    <a:pt x="3175" y="69850"/>
                  </a:lnTo>
                  <a:lnTo>
                    <a:pt x="9525" y="47625"/>
                  </a:lnTo>
                  <a:lnTo>
                    <a:pt x="15875" y="28575"/>
                  </a:lnTo>
                  <a:lnTo>
                    <a:pt x="28575" y="12700"/>
                  </a:lnTo>
                  <a:lnTo>
                    <a:pt x="34925" y="9525"/>
                  </a:lnTo>
                  <a:lnTo>
                    <a:pt x="41275" y="3175"/>
                  </a:lnTo>
                  <a:lnTo>
                    <a:pt x="41275" y="3175"/>
                  </a:lnTo>
                  <a:lnTo>
                    <a:pt x="60325" y="0"/>
                  </a:lnTo>
                  <a:lnTo>
                    <a:pt x="76200" y="3175"/>
                  </a:lnTo>
                  <a:lnTo>
                    <a:pt x="88900" y="12700"/>
                  </a:lnTo>
                  <a:lnTo>
                    <a:pt x="95250" y="25400"/>
                  </a:lnTo>
                  <a:lnTo>
                    <a:pt x="101600" y="38100"/>
                  </a:lnTo>
                  <a:lnTo>
                    <a:pt x="107950" y="53975"/>
                  </a:lnTo>
                  <a:lnTo>
                    <a:pt x="114300" y="8255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7" name="Serbest Form 46">
              <a:extLst>
                <a:ext uri="{49DB473A-2548-4767-9808-7B64A18B5FB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05E5B97-909E-4FA3-B11C-B4AD5789EBA8}"/>
                </a:ext>
              </a:extLst>
            </p:cNvPr>
            <p:cNvSpPr/>
            <p:nvPr/>
          </p:nvSpPr>
          <p:spPr>
            <a:xfrm>
              <a:off x="320675" y="1216025"/>
              <a:ext cx="1298574" cy="708025"/>
            </a:xfrm>
            <a:custGeom>
              <a:avLst/>
              <a:gdLst/>
              <a:ahLst/>
              <a:cxnLst/>
              <a:rect l="0" t="0" r="r" b="b"/>
              <a:pathLst>
                <a:path w="1298575" h="708025">
                  <a:moveTo>
                    <a:pt x="25400" y="168275"/>
                  </a:moveTo>
                  <a:lnTo>
                    <a:pt x="0" y="698500"/>
                  </a:lnTo>
                  <a:lnTo>
                    <a:pt x="676275" y="708025"/>
                  </a:lnTo>
                  <a:lnTo>
                    <a:pt x="650875" y="184150"/>
                  </a:lnTo>
                  <a:lnTo>
                    <a:pt x="917575" y="469900"/>
                  </a:lnTo>
                  <a:lnTo>
                    <a:pt x="1298575" y="342900"/>
                  </a:lnTo>
                  <a:lnTo>
                    <a:pt x="1273175" y="266700"/>
                  </a:lnTo>
                  <a:lnTo>
                    <a:pt x="939800" y="342900"/>
                  </a:lnTo>
                  <a:lnTo>
                    <a:pt x="650875" y="28575"/>
                  </a:lnTo>
                  <a:lnTo>
                    <a:pt x="650875" y="28575"/>
                  </a:lnTo>
                  <a:lnTo>
                    <a:pt x="460375" y="15875"/>
                  </a:lnTo>
                  <a:lnTo>
                    <a:pt x="260350" y="6350"/>
                  </a:lnTo>
                  <a:lnTo>
                    <a:pt x="22225" y="0"/>
                  </a:lnTo>
                  <a:lnTo>
                    <a:pt x="25400" y="1682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8" name="Serbest Form 47">
              <a:extLst>
                <a:ext uri="{46EAB60E-AEF8-4172-8D56-DA405BFCCFA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79EC0FD-FF82-4A4C-B949-5A87C57B882B}"/>
                </a:ext>
              </a:extLst>
            </p:cNvPr>
            <p:cNvSpPr/>
            <p:nvPr/>
          </p:nvSpPr>
          <p:spPr>
            <a:xfrm>
              <a:off x="320675" y="1216025"/>
              <a:ext cx="1298574" cy="708025"/>
            </a:xfrm>
            <a:custGeom>
              <a:avLst/>
              <a:gdLst/>
              <a:ahLst/>
              <a:cxnLst/>
              <a:rect l="0" t="0" r="r" b="b"/>
              <a:pathLst>
                <a:path w="1298575" h="708025">
                  <a:moveTo>
                    <a:pt x="25400" y="168275"/>
                  </a:moveTo>
                  <a:lnTo>
                    <a:pt x="0" y="698500"/>
                  </a:lnTo>
                  <a:lnTo>
                    <a:pt x="676275" y="708025"/>
                  </a:lnTo>
                  <a:lnTo>
                    <a:pt x="650875" y="184150"/>
                  </a:lnTo>
                  <a:lnTo>
                    <a:pt x="917575" y="469900"/>
                  </a:lnTo>
                  <a:lnTo>
                    <a:pt x="1298575" y="342900"/>
                  </a:lnTo>
                  <a:lnTo>
                    <a:pt x="1273175" y="266700"/>
                  </a:lnTo>
                  <a:lnTo>
                    <a:pt x="939800" y="342900"/>
                  </a:lnTo>
                  <a:lnTo>
                    <a:pt x="650875" y="28575"/>
                  </a:lnTo>
                  <a:lnTo>
                    <a:pt x="650875" y="28575"/>
                  </a:lnTo>
                  <a:lnTo>
                    <a:pt x="460375" y="15875"/>
                  </a:lnTo>
                  <a:lnTo>
                    <a:pt x="260350" y="6350"/>
                  </a:lnTo>
                  <a:lnTo>
                    <a:pt x="22225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9" name="Serbest Form 48">
              <a:extLst>
                <a:ext uri="{48F28EB1-D4E3-4D8D-B8DF-46420871E54A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2A31378-2921-46B4-8431-6AF1C89EAC47}"/>
                </a:ext>
              </a:extLst>
            </p:cNvPr>
            <p:cNvSpPr/>
            <p:nvPr/>
          </p:nvSpPr>
          <p:spPr>
            <a:xfrm>
              <a:off x="450849" y="1162050"/>
              <a:ext cx="292100" cy="685800"/>
            </a:xfrm>
            <a:custGeom>
              <a:avLst/>
              <a:gdLst/>
              <a:ahLst/>
              <a:cxnLst/>
              <a:rect l="0" t="0" r="r" b="b"/>
              <a:pathLst>
                <a:path w="292100" h="685800">
                  <a:moveTo>
                    <a:pt x="266700" y="133350"/>
                  </a:moveTo>
                  <a:lnTo>
                    <a:pt x="190500" y="200025"/>
                  </a:lnTo>
                  <a:lnTo>
                    <a:pt x="292100" y="596900"/>
                  </a:lnTo>
                  <a:lnTo>
                    <a:pt x="123825" y="685800"/>
                  </a:lnTo>
                  <a:lnTo>
                    <a:pt x="0" y="596900"/>
                  </a:lnTo>
                  <a:lnTo>
                    <a:pt x="95250" y="203200"/>
                  </a:lnTo>
                  <a:lnTo>
                    <a:pt x="34925" y="133350"/>
                  </a:lnTo>
                  <a:lnTo>
                    <a:pt x="92075" y="6350"/>
                  </a:lnTo>
                  <a:lnTo>
                    <a:pt x="215900" y="0"/>
                  </a:lnTo>
                  <a:lnTo>
                    <a:pt x="266700" y="13335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0" name="Serbest Form 49">
              <a:extLst>
                <a:ext uri="{647D664D-87F7-455A-A185-504A1E52462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A3AD0E1-D40D-4FCF-B64D-6792A0303A30}"/>
                </a:ext>
              </a:extLst>
            </p:cNvPr>
            <p:cNvSpPr/>
            <p:nvPr/>
          </p:nvSpPr>
          <p:spPr>
            <a:xfrm>
              <a:off x="1508124" y="1428750"/>
              <a:ext cx="155575" cy="187325"/>
            </a:xfrm>
            <a:custGeom>
              <a:avLst/>
              <a:gdLst/>
              <a:ahLst/>
              <a:cxnLst/>
              <a:rect l="0" t="0" r="r" b="b"/>
              <a:pathLst>
                <a:path w="155575" h="187325">
                  <a:moveTo>
                    <a:pt x="0" y="31750"/>
                  </a:moveTo>
                  <a:lnTo>
                    <a:pt x="60325" y="187325"/>
                  </a:lnTo>
                  <a:lnTo>
                    <a:pt x="155575" y="149225"/>
                  </a:lnTo>
                  <a:lnTo>
                    <a:pt x="104775" y="0"/>
                  </a:lnTo>
                  <a:lnTo>
                    <a:pt x="0" y="317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952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1" name="Serbest Form 50">
              <a:extLst>
                <a:ext uri="{A9BF0C37-ABEB-4E68-AFB0-8CD9743C15C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17D9BCD-135D-4B5A-9C95-F63B37AD0C63}"/>
                </a:ext>
              </a:extLst>
            </p:cNvPr>
            <p:cNvSpPr/>
            <p:nvPr/>
          </p:nvSpPr>
          <p:spPr>
            <a:xfrm>
              <a:off x="85725" y="1212849"/>
              <a:ext cx="298450" cy="666750"/>
            </a:xfrm>
            <a:custGeom>
              <a:avLst/>
              <a:gdLst/>
              <a:ahLst/>
              <a:cxnLst/>
              <a:rect l="0" t="0" r="r" b="b"/>
              <a:pathLst>
                <a:path w="298450" h="666750">
                  <a:moveTo>
                    <a:pt x="260350" y="171450"/>
                  </a:moveTo>
                  <a:lnTo>
                    <a:pt x="85725" y="666750"/>
                  </a:lnTo>
                  <a:lnTo>
                    <a:pt x="0" y="638175"/>
                  </a:lnTo>
                  <a:lnTo>
                    <a:pt x="193675" y="0"/>
                  </a:lnTo>
                  <a:lnTo>
                    <a:pt x="193675" y="0"/>
                  </a:lnTo>
                  <a:lnTo>
                    <a:pt x="298450" y="3175"/>
                  </a:lnTo>
                  <a:lnTo>
                    <a:pt x="260350" y="1714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2" name="Serbest Form 51">
              <a:extLst>
                <a:ext uri="{A0668D4C-1A0A-42C0-A9D2-F19FD26B22B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05066B2-EA20-4177-9CA5-EDA95E4A8DD2}"/>
                </a:ext>
              </a:extLst>
            </p:cNvPr>
            <p:cNvSpPr/>
            <p:nvPr/>
          </p:nvSpPr>
          <p:spPr>
            <a:xfrm>
              <a:off x="85725" y="1212849"/>
              <a:ext cx="298450" cy="666750"/>
            </a:xfrm>
            <a:custGeom>
              <a:avLst/>
              <a:gdLst/>
              <a:ahLst/>
              <a:cxnLst/>
              <a:rect l="0" t="0" r="r" b="b"/>
              <a:pathLst>
                <a:path w="298450" h="666750">
                  <a:moveTo>
                    <a:pt x="260350" y="171450"/>
                  </a:moveTo>
                  <a:lnTo>
                    <a:pt x="85725" y="666750"/>
                  </a:lnTo>
                  <a:lnTo>
                    <a:pt x="0" y="638175"/>
                  </a:lnTo>
                  <a:lnTo>
                    <a:pt x="193675" y="0"/>
                  </a:lnTo>
                  <a:lnTo>
                    <a:pt x="193675" y="0"/>
                  </a:lnTo>
                  <a:lnTo>
                    <a:pt x="298450" y="3175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3" name="Serbest Form 52">
              <a:extLst>
                <a:ext uri="{B4857343-C132-4386-9959-A62FEA88A3F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B5A6426-6CFD-494F-8257-261616BD178D}"/>
                </a:ext>
              </a:extLst>
            </p:cNvPr>
            <p:cNvSpPr/>
            <p:nvPr/>
          </p:nvSpPr>
          <p:spPr>
            <a:xfrm>
              <a:off x="0" y="1809750"/>
              <a:ext cx="222249" cy="184150"/>
            </a:xfrm>
            <a:custGeom>
              <a:avLst/>
              <a:gdLst/>
              <a:ahLst/>
              <a:cxnLst/>
              <a:rect l="0" t="0" r="r" b="b"/>
              <a:pathLst>
                <a:path w="222250" h="184150">
                  <a:moveTo>
                    <a:pt x="31750" y="0"/>
                  </a:moveTo>
                  <a:lnTo>
                    <a:pt x="222250" y="66675"/>
                  </a:lnTo>
                  <a:lnTo>
                    <a:pt x="184150" y="184150"/>
                  </a:lnTo>
                  <a:lnTo>
                    <a:pt x="0" y="130175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4" name="Serbest Form 53">
              <a:extLst>
                <a:ext uri="{9FC00C0D-881F-4652-BC61-9C225C77F52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A8C477A-6408-4C4B-8B20-B8EE93868A20}"/>
                </a:ext>
              </a:extLst>
            </p:cNvPr>
            <p:cNvSpPr/>
            <p:nvPr/>
          </p:nvSpPr>
          <p:spPr>
            <a:xfrm>
              <a:off x="415925" y="1139825"/>
              <a:ext cx="447675" cy="193674"/>
            </a:xfrm>
            <a:custGeom>
              <a:avLst/>
              <a:gdLst/>
              <a:ahLst/>
              <a:cxnLst/>
              <a:rect l="0" t="0" r="r" b="b"/>
              <a:pathLst>
                <a:path w="447675" h="193675">
                  <a:moveTo>
                    <a:pt x="374650" y="0"/>
                  </a:moveTo>
                  <a:lnTo>
                    <a:pt x="104775" y="0"/>
                  </a:lnTo>
                  <a:lnTo>
                    <a:pt x="0" y="79375"/>
                  </a:lnTo>
                  <a:lnTo>
                    <a:pt x="63500" y="193675"/>
                  </a:lnTo>
                  <a:lnTo>
                    <a:pt x="168275" y="38100"/>
                  </a:lnTo>
                  <a:lnTo>
                    <a:pt x="285750" y="193675"/>
                  </a:lnTo>
                  <a:lnTo>
                    <a:pt x="447675" y="95250"/>
                  </a:lnTo>
                  <a:lnTo>
                    <a:pt x="3746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5" name="Serbest Form 54">
              <a:extLst>
                <a:ext uri="{2328CC0B-6A52-443F-936C-D73500AF2E2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DEFC7FF-DBC6-45A9-9362-877E428BC7DB}"/>
                </a:ext>
              </a:extLst>
            </p:cNvPr>
            <p:cNvSpPr/>
            <p:nvPr/>
          </p:nvSpPr>
          <p:spPr>
            <a:xfrm>
              <a:off x="412749" y="511175"/>
              <a:ext cx="180975" cy="85725"/>
            </a:xfrm>
            <a:custGeom>
              <a:avLst/>
              <a:gdLst/>
              <a:ahLst/>
              <a:cxnLst/>
              <a:rect l="0" t="0" r="r" b="b"/>
              <a:pathLst>
                <a:path w="180975" h="85725">
                  <a:moveTo>
                    <a:pt x="180975" y="3175"/>
                  </a:moveTo>
                  <a:lnTo>
                    <a:pt x="180975" y="3175"/>
                  </a:lnTo>
                  <a:lnTo>
                    <a:pt x="177800" y="0"/>
                  </a:lnTo>
                  <a:lnTo>
                    <a:pt x="171450" y="3175"/>
                  </a:lnTo>
                  <a:lnTo>
                    <a:pt x="171450" y="3175"/>
                  </a:lnTo>
                  <a:lnTo>
                    <a:pt x="158750" y="12700"/>
                  </a:lnTo>
                  <a:lnTo>
                    <a:pt x="120650" y="34925"/>
                  </a:lnTo>
                  <a:lnTo>
                    <a:pt x="98425" y="47625"/>
                  </a:lnTo>
                  <a:lnTo>
                    <a:pt x="69850" y="57150"/>
                  </a:lnTo>
                  <a:lnTo>
                    <a:pt x="38100" y="66675"/>
                  </a:lnTo>
                  <a:lnTo>
                    <a:pt x="6350" y="73025"/>
                  </a:lnTo>
                  <a:lnTo>
                    <a:pt x="6350" y="73025"/>
                  </a:lnTo>
                  <a:lnTo>
                    <a:pt x="3175" y="76200"/>
                  </a:lnTo>
                  <a:lnTo>
                    <a:pt x="0" y="79375"/>
                  </a:lnTo>
                  <a:lnTo>
                    <a:pt x="0" y="79375"/>
                  </a:lnTo>
                  <a:lnTo>
                    <a:pt x="3175" y="82550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41275" y="79375"/>
                  </a:lnTo>
                  <a:lnTo>
                    <a:pt x="73025" y="69850"/>
                  </a:lnTo>
                  <a:lnTo>
                    <a:pt x="101600" y="60325"/>
                  </a:lnTo>
                  <a:lnTo>
                    <a:pt x="127000" y="47625"/>
                  </a:lnTo>
                  <a:lnTo>
                    <a:pt x="165100" y="22225"/>
                  </a:lnTo>
                  <a:lnTo>
                    <a:pt x="180975" y="12700"/>
                  </a:lnTo>
                  <a:lnTo>
                    <a:pt x="180975" y="12700"/>
                  </a:lnTo>
                  <a:lnTo>
                    <a:pt x="180975" y="9525"/>
                  </a:lnTo>
                  <a:lnTo>
                    <a:pt x="180975" y="3175"/>
                  </a:lnTo>
                  <a:lnTo>
                    <a:pt x="180975" y="317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56" name="Yukarı Şerit 55">
            <a:extLst>
              <a:ext uri="{89260378-82E2-41BD-97C0-FB3587FF9348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4A46354-F906-4343-AA7D-38811BDDAC01}"/>
              </a:ext>
            </a:extLst>
          </p:cNvPr>
          <p:cNvSpPr/>
          <p:nvPr/>
        </p:nvSpPr>
        <p:spPr>
          <a:xfrm>
            <a:off x="1637442" y="3582466"/>
            <a:ext cx="1143000" cy="1143000"/>
          </a:xfrm>
          <a:prstGeom prst="ribbon2">
            <a:avLst/>
          </a:prstGeom>
          <a:gradFill rotWithShape="1">
            <a:gsLst>
              <a:gs pos="0">
                <a:schemeClr val="accent6">
                  <a:tint val="100000"/>
                  <a:satMod val="130000"/>
                </a:schemeClr>
              </a:gs>
              <a:gs pos="50000">
                <a:schemeClr val="accent6">
                  <a:tint val="75000"/>
                  <a:satMod val="130000"/>
                </a:schemeClr>
              </a:gs>
              <a:gs pos="100000">
                <a:schemeClr val="accent6">
                  <a:tint val="50000"/>
                  <a:satMod val="130000"/>
                </a:schemeClr>
              </a:gs>
            </a:gsLst>
            <a:lin ang="5400000" scaled="0"/>
          </a:gradFill>
          <a:ln w="9525" cap="flat">
            <a:noFill/>
            <a:prstDash val="solid"/>
            <a:miter lim="800000"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4E16C518-A90F-4B5F-80BE-D43857BF6B48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00774F86-2817-4329-B589-D51C62EB669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67542DA-39A1-432B-91DE-B7C1C79FB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DEYİMLER</a:t>
            </a:r>
          </a:p>
        </p:txBody>
      </p:sp>
      <p:sp>
        <p:nvSpPr>
          <p:cNvPr id="3" name="Content Placeholder 2">
            <a:extLst>
              <a:ext uri="{2667A5A7-1D0A-4869-8AD8-9353CDC1207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BE533B8-419F-4111-82D7-CF9AFB0FBC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PÜF NOKTASI..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Deyimlerle atasözlerini karıştırmamak için şu 4 maddeyi aklımızda tutmalıyız.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A)Atasözleri genellikle cümle şeklindedir ama deyimler değildir.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B)Atasözü öğüt verir ama deyim durum yansıtır.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C)Atasözü süreklidir ama deyim anlıktır.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Ç)Atasözleri tüm zamanlar için ve herkes için geçerlidir.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4BFF0F"/>
                </a:solidFill>
                <a:latin typeface="Pacifico"/>
              </a:rPr>
              <a:t>Deyimler ise anlık durumlar için ve sözü söyleyen kişi ya da kişiler için geçerlidir.</a:t>
            </a:r>
          </a:p>
        </p:txBody>
      </p:sp>
      <p:sp>
        <p:nvSpPr>
          <p:cNvPr id="4" name="Güneş 3">
            <a:hlinkClick r:id="rId5"/>
            <a:extLst>
              <a:ext uri="{39CDE319-44C1-437B-AF03-1929B4CED27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59CE184-3348-4DB1-B874-8D44D054E78D}"/>
              </a:ext>
            </a:extLst>
          </p:cNvPr>
          <p:cNvSpPr/>
          <p:nvPr/>
        </p:nvSpPr>
        <p:spPr>
          <a:xfrm>
            <a:off x="7740291" y="3931796"/>
            <a:ext cx="869451" cy="897064"/>
          </a:xfrm>
          <a:prstGeom prst="sun">
            <a:avLst/>
          </a:prstGeom>
          <a:blipFill dpi="0" rotWithShape="1">
            <a:blip r:embed="rId6"/>
            <a:tile tx="0" ty="0" sx="75000" sy="75000" algn="tl"/>
          </a:blipFill>
          <a:ln>
            <a:noFill/>
          </a:ln>
          <a:effectLst/>
        </p:spPr>
        <p:style>
          <a:lnRef idx="1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rgbClr val="FFFFFF"/>
          </a:fontRef>
        </p:style>
        <p:txBody>
          <a:bodyPr vert="horz" rtlCol="0" anchor="ctr">
            <a:noAutofit/>
          </a:bodyPr>
          <a:lstStyle/>
          <a:p>
            <a:pPr algn="ctr"/>
            <a:endParaRPr lang="en-US" dirty="0"/>
          </a:p>
        </p:txBody>
      </p:sp>
      <p:grpSp>
        <p:nvGrpSpPr>
          <p:cNvPr id="5" name="Grup 4">
            <a:extLst>
              <a:ext uri="{0A4B382D-D34E-4F6E-88E3-3E1A9B7DC6F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C4CB830-AFA5-404E-822C-463BF12857E8}"/>
              </a:ext>
            </a:extLst>
          </p:cNvPr>
          <p:cNvGrpSpPr>
            <a:grpSpLocks noGrp="1" noUngrp="1" noChangeAspect="1"/>
          </p:cNvGrpSpPr>
          <p:nvPr>
            <p:custDataLst>
              <p:tags r:id="rId1"/>
            </p:custDataLst>
          </p:nvPr>
        </p:nvGrpSpPr>
        <p:grpSpPr>
          <a:xfrm>
            <a:off x="96326" y="490699"/>
            <a:ext cx="994791" cy="1657988"/>
            <a:chOff x="0" y="0"/>
            <a:chExt cx="1793875" cy="2978150"/>
          </a:xfrm>
          <a:solidFill>
            <a:schemeClr val="accent1"/>
          </a:solidFill>
        </p:grpSpPr>
        <p:sp>
          <p:nvSpPr>
            <p:cNvPr id="6" name="Serbest Form 5">
              <a:extLst>
                <a:ext uri="{726BAD70-A9D4-468A-8B97-8C20C7D2AC0D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CCE9687-D78D-4596-849E-52F44F0A9624}"/>
                </a:ext>
              </a:extLst>
            </p:cNvPr>
            <p:cNvSpPr/>
            <p:nvPr/>
          </p:nvSpPr>
          <p:spPr>
            <a:xfrm>
              <a:off x="203200" y="1447800"/>
              <a:ext cx="225425" cy="266700"/>
            </a:xfrm>
            <a:custGeom>
              <a:avLst/>
              <a:gdLst/>
              <a:ahLst/>
              <a:cxnLst/>
              <a:rect l="0" t="0" r="r" b="b"/>
              <a:pathLst>
                <a:path w="225425" h="266700">
                  <a:moveTo>
                    <a:pt x="82550" y="0"/>
                  </a:moveTo>
                  <a:lnTo>
                    <a:pt x="168275" y="66675"/>
                  </a:lnTo>
                  <a:lnTo>
                    <a:pt x="168275" y="66675"/>
                  </a:lnTo>
                  <a:lnTo>
                    <a:pt x="177800" y="73025"/>
                  </a:lnTo>
                  <a:lnTo>
                    <a:pt x="196850" y="88900"/>
                  </a:lnTo>
                  <a:lnTo>
                    <a:pt x="206375" y="104775"/>
                  </a:lnTo>
                  <a:lnTo>
                    <a:pt x="215900" y="117475"/>
                  </a:lnTo>
                  <a:lnTo>
                    <a:pt x="222250" y="136525"/>
                  </a:lnTo>
                  <a:lnTo>
                    <a:pt x="225425" y="155575"/>
                  </a:lnTo>
                  <a:lnTo>
                    <a:pt x="225425" y="155575"/>
                  </a:lnTo>
                  <a:lnTo>
                    <a:pt x="222250" y="177800"/>
                  </a:lnTo>
                  <a:lnTo>
                    <a:pt x="212725" y="209550"/>
                  </a:lnTo>
                  <a:lnTo>
                    <a:pt x="203200" y="247650"/>
                  </a:lnTo>
                  <a:lnTo>
                    <a:pt x="63500" y="266700"/>
                  </a:lnTo>
                  <a:lnTo>
                    <a:pt x="0" y="228600"/>
                  </a:lnTo>
                  <a:lnTo>
                    <a:pt x="31750" y="184150"/>
                  </a:lnTo>
                  <a:lnTo>
                    <a:pt x="57150" y="200025"/>
                  </a:lnTo>
                  <a:lnTo>
                    <a:pt x="57150" y="200025"/>
                  </a:lnTo>
                  <a:lnTo>
                    <a:pt x="79375" y="165100"/>
                  </a:lnTo>
                  <a:lnTo>
                    <a:pt x="95250" y="133350"/>
                  </a:lnTo>
                  <a:lnTo>
                    <a:pt x="107950" y="101600"/>
                  </a:lnTo>
                  <a:lnTo>
                    <a:pt x="107950" y="101600"/>
                  </a:lnTo>
                  <a:lnTo>
                    <a:pt x="69850" y="63500"/>
                  </a:lnTo>
                  <a:lnTo>
                    <a:pt x="44450" y="41275"/>
                  </a:lnTo>
                  <a:lnTo>
                    <a:pt x="825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7" name="Serbest Form 6">
              <a:extLst>
                <a:ext uri="{18D35D53-EC83-43D2-93FB-B4BF1A90D6C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4552E41-47C4-46B4-8B83-6878FC3EE08F}"/>
                </a:ext>
              </a:extLst>
            </p:cNvPr>
            <p:cNvSpPr/>
            <p:nvPr/>
          </p:nvSpPr>
          <p:spPr>
            <a:xfrm>
              <a:off x="0" y="1028700"/>
              <a:ext cx="965200" cy="527050"/>
            </a:xfrm>
            <a:custGeom>
              <a:avLst/>
              <a:gdLst/>
              <a:ahLst/>
              <a:cxnLst/>
              <a:rect l="0" t="0" r="r" b="b"/>
              <a:pathLst>
                <a:path w="965200" h="527050">
                  <a:moveTo>
                    <a:pt x="965200" y="136525"/>
                  </a:moveTo>
                  <a:lnTo>
                    <a:pt x="965200" y="136525"/>
                  </a:lnTo>
                  <a:lnTo>
                    <a:pt x="958850" y="184150"/>
                  </a:lnTo>
                  <a:lnTo>
                    <a:pt x="955675" y="231775"/>
                  </a:lnTo>
                  <a:lnTo>
                    <a:pt x="939800" y="311150"/>
                  </a:lnTo>
                  <a:lnTo>
                    <a:pt x="920750" y="377825"/>
                  </a:lnTo>
                  <a:lnTo>
                    <a:pt x="901700" y="431800"/>
                  </a:lnTo>
                  <a:lnTo>
                    <a:pt x="882650" y="473075"/>
                  </a:lnTo>
                  <a:lnTo>
                    <a:pt x="866775" y="504825"/>
                  </a:lnTo>
                  <a:lnTo>
                    <a:pt x="850900" y="527050"/>
                  </a:lnTo>
                  <a:lnTo>
                    <a:pt x="850900" y="527050"/>
                  </a:lnTo>
                  <a:lnTo>
                    <a:pt x="409575" y="520700"/>
                  </a:lnTo>
                  <a:lnTo>
                    <a:pt x="409575" y="520700"/>
                  </a:lnTo>
                  <a:lnTo>
                    <a:pt x="374650" y="434975"/>
                  </a:lnTo>
                  <a:lnTo>
                    <a:pt x="342900" y="349250"/>
                  </a:lnTo>
                  <a:lnTo>
                    <a:pt x="330200" y="307975"/>
                  </a:lnTo>
                  <a:lnTo>
                    <a:pt x="320675" y="273050"/>
                  </a:lnTo>
                  <a:lnTo>
                    <a:pt x="314325" y="241300"/>
                  </a:lnTo>
                  <a:lnTo>
                    <a:pt x="314325" y="215900"/>
                  </a:lnTo>
                  <a:lnTo>
                    <a:pt x="314325" y="215900"/>
                  </a:lnTo>
                  <a:lnTo>
                    <a:pt x="317500" y="190500"/>
                  </a:lnTo>
                  <a:lnTo>
                    <a:pt x="323850" y="168275"/>
                  </a:lnTo>
                  <a:lnTo>
                    <a:pt x="333375" y="149225"/>
                  </a:lnTo>
                  <a:lnTo>
                    <a:pt x="339725" y="133350"/>
                  </a:lnTo>
                  <a:lnTo>
                    <a:pt x="339725" y="133350"/>
                  </a:lnTo>
                  <a:lnTo>
                    <a:pt x="279400" y="184150"/>
                  </a:lnTo>
                  <a:lnTo>
                    <a:pt x="209550" y="238125"/>
                  </a:lnTo>
                  <a:lnTo>
                    <a:pt x="130175" y="298450"/>
                  </a:lnTo>
                  <a:lnTo>
                    <a:pt x="288925" y="412750"/>
                  </a:lnTo>
                  <a:lnTo>
                    <a:pt x="228600" y="466725"/>
                  </a:lnTo>
                  <a:lnTo>
                    <a:pt x="0" y="304800"/>
                  </a:lnTo>
                  <a:lnTo>
                    <a:pt x="339725" y="0"/>
                  </a:lnTo>
                  <a:lnTo>
                    <a:pt x="965200" y="1365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8" name="Serbest Form 7">
              <a:extLst>
                <a:ext uri="{7CE3BDB8-D17D-4823-AE46-C7413931746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644D61B-A507-475F-9D17-702142610C3A}"/>
                </a:ext>
              </a:extLst>
            </p:cNvPr>
            <p:cNvSpPr/>
            <p:nvPr/>
          </p:nvSpPr>
          <p:spPr>
            <a:xfrm>
              <a:off x="0" y="1028700"/>
              <a:ext cx="965200" cy="527050"/>
            </a:xfrm>
            <a:custGeom>
              <a:avLst/>
              <a:gdLst/>
              <a:ahLst/>
              <a:cxnLst/>
              <a:rect l="0" t="0" r="r" b="b"/>
              <a:pathLst>
                <a:path w="965200" h="527050">
                  <a:moveTo>
                    <a:pt x="965200" y="136525"/>
                  </a:moveTo>
                  <a:lnTo>
                    <a:pt x="965200" y="136525"/>
                  </a:lnTo>
                  <a:lnTo>
                    <a:pt x="958850" y="184150"/>
                  </a:lnTo>
                  <a:lnTo>
                    <a:pt x="955675" y="231775"/>
                  </a:lnTo>
                  <a:lnTo>
                    <a:pt x="939800" y="311150"/>
                  </a:lnTo>
                  <a:lnTo>
                    <a:pt x="920750" y="377825"/>
                  </a:lnTo>
                  <a:lnTo>
                    <a:pt x="901700" y="431800"/>
                  </a:lnTo>
                  <a:lnTo>
                    <a:pt x="882650" y="473075"/>
                  </a:lnTo>
                  <a:lnTo>
                    <a:pt x="866775" y="504825"/>
                  </a:lnTo>
                  <a:lnTo>
                    <a:pt x="850900" y="527050"/>
                  </a:lnTo>
                  <a:lnTo>
                    <a:pt x="850900" y="527050"/>
                  </a:lnTo>
                  <a:lnTo>
                    <a:pt x="409575" y="520700"/>
                  </a:lnTo>
                  <a:lnTo>
                    <a:pt x="409575" y="520700"/>
                  </a:lnTo>
                  <a:lnTo>
                    <a:pt x="374650" y="434975"/>
                  </a:lnTo>
                  <a:lnTo>
                    <a:pt x="342900" y="349250"/>
                  </a:lnTo>
                  <a:lnTo>
                    <a:pt x="330200" y="307975"/>
                  </a:lnTo>
                  <a:lnTo>
                    <a:pt x="320675" y="273050"/>
                  </a:lnTo>
                  <a:lnTo>
                    <a:pt x="314325" y="241300"/>
                  </a:lnTo>
                  <a:lnTo>
                    <a:pt x="314325" y="215900"/>
                  </a:lnTo>
                  <a:lnTo>
                    <a:pt x="314325" y="215900"/>
                  </a:lnTo>
                  <a:lnTo>
                    <a:pt x="317500" y="190500"/>
                  </a:lnTo>
                  <a:lnTo>
                    <a:pt x="323850" y="168275"/>
                  </a:lnTo>
                  <a:lnTo>
                    <a:pt x="333375" y="149225"/>
                  </a:lnTo>
                  <a:lnTo>
                    <a:pt x="339725" y="133350"/>
                  </a:lnTo>
                  <a:lnTo>
                    <a:pt x="339725" y="133350"/>
                  </a:lnTo>
                  <a:lnTo>
                    <a:pt x="279400" y="184150"/>
                  </a:lnTo>
                  <a:lnTo>
                    <a:pt x="209550" y="238125"/>
                  </a:lnTo>
                  <a:lnTo>
                    <a:pt x="130175" y="298450"/>
                  </a:lnTo>
                  <a:lnTo>
                    <a:pt x="288925" y="412750"/>
                  </a:lnTo>
                  <a:lnTo>
                    <a:pt x="228600" y="466725"/>
                  </a:lnTo>
                  <a:lnTo>
                    <a:pt x="0" y="304800"/>
                  </a:lnTo>
                  <a:lnTo>
                    <a:pt x="339725" y="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9" name="Serbest Form 8">
              <a:extLst>
                <a:ext uri="{0DE9973A-D39F-420F-AC9C-B8B2C1A7622D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60FB500-BFCE-4F01-BA44-6402E424671A}"/>
                </a:ext>
              </a:extLst>
            </p:cNvPr>
            <p:cNvSpPr/>
            <p:nvPr/>
          </p:nvSpPr>
          <p:spPr>
            <a:xfrm>
              <a:off x="146050" y="1400175"/>
              <a:ext cx="193674" cy="180975"/>
            </a:xfrm>
            <a:custGeom>
              <a:avLst/>
              <a:gdLst/>
              <a:ahLst/>
              <a:cxnLst/>
              <a:rect l="0" t="0" r="r" b="b"/>
              <a:pathLst>
                <a:path w="193675" h="180975">
                  <a:moveTo>
                    <a:pt x="114300" y="0"/>
                  </a:moveTo>
                  <a:lnTo>
                    <a:pt x="193675" y="53975"/>
                  </a:lnTo>
                  <a:lnTo>
                    <a:pt x="82550" y="180975"/>
                  </a:lnTo>
                  <a:lnTo>
                    <a:pt x="0" y="117475"/>
                  </a:lnTo>
                  <a:lnTo>
                    <a:pt x="11430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0" name="Serbest Form 9">
              <a:extLst>
                <a:ext uri="{0370DEAC-F12F-475F-98B8-E8572379469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EDEEB74-672A-43AF-8CDD-5AFDCB3F83EA}"/>
                </a:ext>
              </a:extLst>
            </p:cNvPr>
            <p:cNvSpPr/>
            <p:nvPr/>
          </p:nvSpPr>
          <p:spPr>
            <a:xfrm>
              <a:off x="1212849" y="1120775"/>
              <a:ext cx="581025" cy="238125"/>
            </a:xfrm>
            <a:custGeom>
              <a:avLst/>
              <a:gdLst/>
              <a:ahLst/>
              <a:cxnLst/>
              <a:rect l="0" t="0" r="r" b="b"/>
              <a:pathLst>
                <a:path w="581025" h="238125">
                  <a:moveTo>
                    <a:pt x="196850" y="212725"/>
                  </a:moveTo>
                  <a:lnTo>
                    <a:pt x="0" y="238125"/>
                  </a:lnTo>
                  <a:lnTo>
                    <a:pt x="28575" y="228600"/>
                  </a:lnTo>
                  <a:lnTo>
                    <a:pt x="196850" y="155575"/>
                  </a:lnTo>
                  <a:lnTo>
                    <a:pt x="196850" y="155575"/>
                  </a:lnTo>
                  <a:lnTo>
                    <a:pt x="212725" y="142875"/>
                  </a:lnTo>
                  <a:lnTo>
                    <a:pt x="254000" y="111125"/>
                  </a:lnTo>
                  <a:lnTo>
                    <a:pt x="279400" y="88900"/>
                  </a:lnTo>
                  <a:lnTo>
                    <a:pt x="301625" y="63500"/>
                  </a:lnTo>
                  <a:lnTo>
                    <a:pt x="323850" y="34925"/>
                  </a:lnTo>
                  <a:lnTo>
                    <a:pt x="339725" y="0"/>
                  </a:lnTo>
                  <a:lnTo>
                    <a:pt x="339725" y="0"/>
                  </a:lnTo>
                  <a:lnTo>
                    <a:pt x="346075" y="9525"/>
                  </a:lnTo>
                  <a:lnTo>
                    <a:pt x="346075" y="19050"/>
                  </a:lnTo>
                  <a:lnTo>
                    <a:pt x="346075" y="28575"/>
                  </a:lnTo>
                  <a:lnTo>
                    <a:pt x="342900" y="41275"/>
                  </a:lnTo>
                  <a:lnTo>
                    <a:pt x="327025" y="73025"/>
                  </a:lnTo>
                  <a:lnTo>
                    <a:pt x="295275" y="120650"/>
                  </a:lnTo>
                  <a:lnTo>
                    <a:pt x="295275" y="120650"/>
                  </a:lnTo>
                  <a:lnTo>
                    <a:pt x="336550" y="117475"/>
                  </a:lnTo>
                  <a:lnTo>
                    <a:pt x="371475" y="117475"/>
                  </a:lnTo>
                  <a:lnTo>
                    <a:pt x="409575" y="120650"/>
                  </a:lnTo>
                  <a:lnTo>
                    <a:pt x="454025" y="130175"/>
                  </a:lnTo>
                  <a:lnTo>
                    <a:pt x="498475" y="142875"/>
                  </a:lnTo>
                  <a:lnTo>
                    <a:pt x="520700" y="152400"/>
                  </a:lnTo>
                  <a:lnTo>
                    <a:pt x="542925" y="165100"/>
                  </a:lnTo>
                  <a:lnTo>
                    <a:pt x="561975" y="180975"/>
                  </a:lnTo>
                  <a:lnTo>
                    <a:pt x="581025" y="196850"/>
                  </a:lnTo>
                  <a:lnTo>
                    <a:pt x="581025" y="196850"/>
                  </a:lnTo>
                  <a:lnTo>
                    <a:pt x="546100" y="206375"/>
                  </a:lnTo>
                  <a:lnTo>
                    <a:pt x="504825" y="215900"/>
                  </a:lnTo>
                  <a:lnTo>
                    <a:pt x="450850" y="225425"/>
                  </a:lnTo>
                  <a:lnTo>
                    <a:pt x="390525" y="231775"/>
                  </a:lnTo>
                  <a:lnTo>
                    <a:pt x="327025" y="231775"/>
                  </a:lnTo>
                  <a:lnTo>
                    <a:pt x="295275" y="231775"/>
                  </a:lnTo>
                  <a:lnTo>
                    <a:pt x="260350" y="228600"/>
                  </a:lnTo>
                  <a:lnTo>
                    <a:pt x="228600" y="222250"/>
                  </a:lnTo>
                  <a:lnTo>
                    <a:pt x="196850" y="212725"/>
                  </a:lnTo>
                  <a:lnTo>
                    <a:pt x="196850" y="2127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" name="Serbest Form 10">
              <a:extLst>
                <a:ext uri="{0E6DFE86-B511-47C6-BB60-D0A99ADECE0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F284C70-A6DE-4F8B-AD53-19358C54C2A2}"/>
                </a:ext>
              </a:extLst>
            </p:cNvPr>
            <p:cNvSpPr/>
            <p:nvPr/>
          </p:nvSpPr>
          <p:spPr>
            <a:xfrm>
              <a:off x="504825" y="2463799"/>
              <a:ext cx="323850" cy="374650"/>
            </a:xfrm>
            <a:custGeom>
              <a:avLst/>
              <a:gdLst/>
              <a:ahLst/>
              <a:cxnLst/>
              <a:rect l="0" t="0" r="r" b="b"/>
              <a:pathLst>
                <a:path w="323850" h="374650">
                  <a:moveTo>
                    <a:pt x="323850" y="22225"/>
                  </a:moveTo>
                  <a:lnTo>
                    <a:pt x="234950" y="374650"/>
                  </a:lnTo>
                  <a:lnTo>
                    <a:pt x="127000" y="371475"/>
                  </a:lnTo>
                  <a:lnTo>
                    <a:pt x="0" y="0"/>
                  </a:lnTo>
                  <a:lnTo>
                    <a:pt x="323850" y="222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2" name="Serbest Form 11">
              <a:extLst>
                <a:ext uri="{41C8E8CE-1BF7-41D9-A74B-25E7EA73A2C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7E97EE6-2C6C-4A0D-9866-536B63012195}"/>
                </a:ext>
              </a:extLst>
            </p:cNvPr>
            <p:cNvSpPr/>
            <p:nvPr/>
          </p:nvSpPr>
          <p:spPr>
            <a:xfrm>
              <a:off x="520699" y="2822575"/>
              <a:ext cx="339725" cy="155575"/>
            </a:xfrm>
            <a:custGeom>
              <a:avLst/>
              <a:gdLst/>
              <a:ahLst/>
              <a:cxnLst/>
              <a:rect l="0" t="0" r="r" b="b"/>
              <a:pathLst>
                <a:path w="339725" h="155575">
                  <a:moveTo>
                    <a:pt x="225425" y="0"/>
                  </a:moveTo>
                  <a:lnTo>
                    <a:pt x="339725" y="155575"/>
                  </a:lnTo>
                  <a:lnTo>
                    <a:pt x="193675" y="69850"/>
                  </a:lnTo>
                  <a:lnTo>
                    <a:pt x="184150" y="139700"/>
                  </a:lnTo>
                  <a:lnTo>
                    <a:pt x="161925" y="69850"/>
                  </a:lnTo>
                  <a:lnTo>
                    <a:pt x="146050" y="139700"/>
                  </a:lnTo>
                  <a:lnTo>
                    <a:pt x="130175" y="69850"/>
                  </a:lnTo>
                  <a:lnTo>
                    <a:pt x="0" y="155575"/>
                  </a:lnTo>
                  <a:lnTo>
                    <a:pt x="107950" y="0"/>
                  </a:lnTo>
                  <a:lnTo>
                    <a:pt x="2254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3" name="Serbest Form 12">
              <a:extLst>
                <a:ext uri="{C2821D0B-E8BE-4CF5-AB6A-4ACD6ADE4DB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DECEC76-6E7E-4F2E-B660-DE0B9CACD499}"/>
                </a:ext>
              </a:extLst>
            </p:cNvPr>
            <p:cNvSpPr/>
            <p:nvPr/>
          </p:nvSpPr>
          <p:spPr>
            <a:xfrm>
              <a:off x="339725" y="1022350"/>
              <a:ext cx="1006475" cy="473074"/>
            </a:xfrm>
            <a:custGeom>
              <a:avLst/>
              <a:gdLst/>
              <a:ahLst/>
              <a:cxnLst/>
              <a:rect l="0" t="0" r="r" b="b"/>
              <a:pathLst>
                <a:path w="1006475" h="473075">
                  <a:moveTo>
                    <a:pt x="0" y="6350"/>
                  </a:moveTo>
                  <a:lnTo>
                    <a:pt x="0" y="6350"/>
                  </a:lnTo>
                  <a:lnTo>
                    <a:pt x="15875" y="12700"/>
                  </a:lnTo>
                  <a:lnTo>
                    <a:pt x="41275" y="15875"/>
                  </a:lnTo>
                  <a:lnTo>
                    <a:pt x="114300" y="19050"/>
                  </a:lnTo>
                  <a:lnTo>
                    <a:pt x="209550" y="22225"/>
                  </a:lnTo>
                  <a:lnTo>
                    <a:pt x="317500" y="22225"/>
                  </a:lnTo>
                  <a:lnTo>
                    <a:pt x="425450" y="19050"/>
                  </a:lnTo>
                  <a:lnTo>
                    <a:pt x="523875" y="15875"/>
                  </a:lnTo>
                  <a:lnTo>
                    <a:pt x="600075" y="9525"/>
                  </a:lnTo>
                  <a:lnTo>
                    <a:pt x="628650" y="3175"/>
                  </a:lnTo>
                  <a:lnTo>
                    <a:pt x="644525" y="0"/>
                  </a:lnTo>
                  <a:lnTo>
                    <a:pt x="644525" y="0"/>
                  </a:lnTo>
                  <a:lnTo>
                    <a:pt x="657225" y="15875"/>
                  </a:lnTo>
                  <a:lnTo>
                    <a:pt x="669925" y="31750"/>
                  </a:lnTo>
                  <a:lnTo>
                    <a:pt x="695325" y="79375"/>
                  </a:lnTo>
                  <a:lnTo>
                    <a:pt x="720725" y="136525"/>
                  </a:lnTo>
                  <a:lnTo>
                    <a:pt x="746125" y="193675"/>
                  </a:lnTo>
                  <a:lnTo>
                    <a:pt x="784225" y="295275"/>
                  </a:lnTo>
                  <a:lnTo>
                    <a:pt x="800100" y="336550"/>
                  </a:lnTo>
                  <a:lnTo>
                    <a:pt x="971550" y="228600"/>
                  </a:lnTo>
                  <a:lnTo>
                    <a:pt x="1006475" y="307975"/>
                  </a:lnTo>
                  <a:lnTo>
                    <a:pt x="771525" y="473075"/>
                  </a:lnTo>
                  <a:lnTo>
                    <a:pt x="622300" y="180975"/>
                  </a:lnTo>
                  <a:lnTo>
                    <a:pt x="0" y="63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Serbest Form 13">
              <a:extLst>
                <a:ext uri="{C45E1DA8-1520-4EB0-8D56-FDB264C53B1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01A8239-23CA-4EF7-B699-F2ED8848A5C5}"/>
                </a:ext>
              </a:extLst>
            </p:cNvPr>
            <p:cNvSpPr/>
            <p:nvPr/>
          </p:nvSpPr>
          <p:spPr>
            <a:xfrm>
              <a:off x="339725" y="1022350"/>
              <a:ext cx="1006475" cy="473074"/>
            </a:xfrm>
            <a:custGeom>
              <a:avLst/>
              <a:gdLst/>
              <a:ahLst/>
              <a:cxnLst/>
              <a:rect l="0" t="0" r="r" b="b"/>
              <a:pathLst>
                <a:path w="1006475" h="473075">
                  <a:moveTo>
                    <a:pt x="0" y="6350"/>
                  </a:moveTo>
                  <a:lnTo>
                    <a:pt x="0" y="6350"/>
                  </a:lnTo>
                  <a:lnTo>
                    <a:pt x="15875" y="12700"/>
                  </a:lnTo>
                  <a:lnTo>
                    <a:pt x="41275" y="15875"/>
                  </a:lnTo>
                  <a:lnTo>
                    <a:pt x="114300" y="19050"/>
                  </a:lnTo>
                  <a:lnTo>
                    <a:pt x="209550" y="22225"/>
                  </a:lnTo>
                  <a:lnTo>
                    <a:pt x="317500" y="22225"/>
                  </a:lnTo>
                  <a:lnTo>
                    <a:pt x="425450" y="19050"/>
                  </a:lnTo>
                  <a:lnTo>
                    <a:pt x="523875" y="15875"/>
                  </a:lnTo>
                  <a:lnTo>
                    <a:pt x="600075" y="9525"/>
                  </a:lnTo>
                  <a:lnTo>
                    <a:pt x="628650" y="3175"/>
                  </a:lnTo>
                  <a:lnTo>
                    <a:pt x="644525" y="0"/>
                  </a:lnTo>
                  <a:lnTo>
                    <a:pt x="644525" y="0"/>
                  </a:lnTo>
                  <a:lnTo>
                    <a:pt x="657225" y="15875"/>
                  </a:lnTo>
                  <a:lnTo>
                    <a:pt x="669925" y="31750"/>
                  </a:lnTo>
                  <a:lnTo>
                    <a:pt x="695325" y="79375"/>
                  </a:lnTo>
                  <a:lnTo>
                    <a:pt x="720725" y="136525"/>
                  </a:lnTo>
                  <a:lnTo>
                    <a:pt x="746125" y="193675"/>
                  </a:lnTo>
                  <a:lnTo>
                    <a:pt x="784225" y="295275"/>
                  </a:lnTo>
                  <a:lnTo>
                    <a:pt x="800100" y="336550"/>
                  </a:lnTo>
                  <a:lnTo>
                    <a:pt x="971550" y="228600"/>
                  </a:lnTo>
                  <a:lnTo>
                    <a:pt x="1006475" y="307975"/>
                  </a:lnTo>
                  <a:lnTo>
                    <a:pt x="771525" y="473075"/>
                  </a:lnTo>
                  <a:lnTo>
                    <a:pt x="622300" y="180975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5" name="Serbest Form 14">
              <a:extLst>
                <a:ext uri="{FB9F53B2-4104-41B7-A946-AD36D27C7A7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2377537-6D50-48EB-897E-8A193CF0EF16}"/>
                </a:ext>
              </a:extLst>
            </p:cNvPr>
            <p:cNvSpPr/>
            <p:nvPr/>
          </p:nvSpPr>
          <p:spPr>
            <a:xfrm>
              <a:off x="409575" y="1165225"/>
              <a:ext cx="555625" cy="390525"/>
            </a:xfrm>
            <a:custGeom>
              <a:avLst/>
              <a:gdLst/>
              <a:ahLst/>
              <a:cxnLst/>
              <a:rect l="0" t="0" r="r" b="b"/>
              <a:pathLst>
                <a:path w="555625" h="390525">
                  <a:moveTo>
                    <a:pt x="555625" y="0"/>
                  </a:moveTo>
                  <a:lnTo>
                    <a:pt x="555625" y="0"/>
                  </a:lnTo>
                  <a:lnTo>
                    <a:pt x="549275" y="50800"/>
                  </a:lnTo>
                  <a:lnTo>
                    <a:pt x="546100" y="98425"/>
                  </a:lnTo>
                  <a:lnTo>
                    <a:pt x="530225" y="177800"/>
                  </a:lnTo>
                  <a:lnTo>
                    <a:pt x="511175" y="247650"/>
                  </a:lnTo>
                  <a:lnTo>
                    <a:pt x="492125" y="298450"/>
                  </a:lnTo>
                  <a:lnTo>
                    <a:pt x="473075" y="339725"/>
                  </a:lnTo>
                  <a:lnTo>
                    <a:pt x="457200" y="368300"/>
                  </a:lnTo>
                  <a:lnTo>
                    <a:pt x="441325" y="390525"/>
                  </a:lnTo>
                  <a:lnTo>
                    <a:pt x="441325" y="390525"/>
                  </a:lnTo>
                  <a:lnTo>
                    <a:pt x="250825" y="381000"/>
                  </a:lnTo>
                  <a:lnTo>
                    <a:pt x="101600" y="374650"/>
                  </a:lnTo>
                  <a:lnTo>
                    <a:pt x="0" y="371475"/>
                  </a:lnTo>
                  <a:lnTo>
                    <a:pt x="55562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6" name="Serbest Form 15">
              <a:extLst>
                <a:ext uri="{E2C0F8BC-E06D-452C-9D31-A6F2F1D555B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93FCCB2-31E1-43E2-A28B-79BB67F8AB84}"/>
                </a:ext>
              </a:extLst>
            </p:cNvPr>
            <p:cNvSpPr/>
            <p:nvPr/>
          </p:nvSpPr>
          <p:spPr>
            <a:xfrm>
              <a:off x="409575" y="1165225"/>
              <a:ext cx="555625" cy="390525"/>
            </a:xfrm>
            <a:custGeom>
              <a:avLst/>
              <a:gdLst/>
              <a:ahLst/>
              <a:cxnLst/>
              <a:rect l="0" t="0" r="r" b="b"/>
              <a:pathLst>
                <a:path w="555625" h="390525">
                  <a:moveTo>
                    <a:pt x="555625" y="0"/>
                  </a:moveTo>
                  <a:lnTo>
                    <a:pt x="555625" y="0"/>
                  </a:lnTo>
                  <a:lnTo>
                    <a:pt x="549275" y="50800"/>
                  </a:lnTo>
                  <a:lnTo>
                    <a:pt x="546100" y="98425"/>
                  </a:lnTo>
                  <a:lnTo>
                    <a:pt x="530225" y="177800"/>
                  </a:lnTo>
                  <a:lnTo>
                    <a:pt x="511175" y="247650"/>
                  </a:lnTo>
                  <a:lnTo>
                    <a:pt x="492125" y="298450"/>
                  </a:lnTo>
                  <a:lnTo>
                    <a:pt x="473075" y="339725"/>
                  </a:lnTo>
                  <a:lnTo>
                    <a:pt x="457200" y="368300"/>
                  </a:lnTo>
                  <a:lnTo>
                    <a:pt x="441325" y="390525"/>
                  </a:lnTo>
                  <a:lnTo>
                    <a:pt x="441325" y="390525"/>
                  </a:lnTo>
                  <a:lnTo>
                    <a:pt x="250825" y="381000"/>
                  </a:lnTo>
                  <a:lnTo>
                    <a:pt x="101600" y="374650"/>
                  </a:lnTo>
                  <a:lnTo>
                    <a:pt x="0" y="371475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7" name="Serbest Form 16">
              <a:extLst>
                <a:ext uri="{C2D05EB1-7C3B-4DF5-AC08-FFC6DBED3D0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86D89A5-7057-4BC6-95E2-8401F3E7E20F}"/>
                </a:ext>
              </a:extLst>
            </p:cNvPr>
            <p:cNvSpPr/>
            <p:nvPr/>
          </p:nvSpPr>
          <p:spPr>
            <a:xfrm>
              <a:off x="257175" y="552450"/>
              <a:ext cx="835025" cy="469900"/>
            </a:xfrm>
            <a:custGeom>
              <a:avLst/>
              <a:gdLst/>
              <a:ahLst/>
              <a:cxnLst/>
              <a:rect l="0" t="0" r="r" b="b"/>
              <a:pathLst>
                <a:path w="835025" h="469900">
                  <a:moveTo>
                    <a:pt x="796925" y="0"/>
                  </a:moveTo>
                  <a:lnTo>
                    <a:pt x="796925" y="0"/>
                  </a:lnTo>
                  <a:lnTo>
                    <a:pt x="781050" y="53975"/>
                  </a:lnTo>
                  <a:lnTo>
                    <a:pt x="768350" y="104775"/>
                  </a:lnTo>
                  <a:lnTo>
                    <a:pt x="755650" y="168275"/>
                  </a:lnTo>
                  <a:lnTo>
                    <a:pt x="752475" y="200025"/>
                  </a:lnTo>
                  <a:lnTo>
                    <a:pt x="752475" y="228600"/>
                  </a:lnTo>
                  <a:lnTo>
                    <a:pt x="755650" y="257175"/>
                  </a:lnTo>
                  <a:lnTo>
                    <a:pt x="762000" y="285750"/>
                  </a:lnTo>
                  <a:lnTo>
                    <a:pt x="771525" y="307975"/>
                  </a:lnTo>
                  <a:lnTo>
                    <a:pt x="787400" y="323850"/>
                  </a:lnTo>
                  <a:lnTo>
                    <a:pt x="796925" y="330200"/>
                  </a:lnTo>
                  <a:lnTo>
                    <a:pt x="809625" y="336550"/>
                  </a:lnTo>
                  <a:lnTo>
                    <a:pt x="822325" y="339725"/>
                  </a:lnTo>
                  <a:lnTo>
                    <a:pt x="835025" y="342900"/>
                  </a:lnTo>
                  <a:lnTo>
                    <a:pt x="835025" y="342900"/>
                  </a:lnTo>
                  <a:lnTo>
                    <a:pt x="771525" y="377825"/>
                  </a:lnTo>
                  <a:lnTo>
                    <a:pt x="733425" y="396875"/>
                  </a:lnTo>
                  <a:lnTo>
                    <a:pt x="695325" y="412750"/>
                  </a:lnTo>
                  <a:lnTo>
                    <a:pt x="650875" y="428625"/>
                  </a:lnTo>
                  <a:lnTo>
                    <a:pt x="603250" y="444500"/>
                  </a:lnTo>
                  <a:lnTo>
                    <a:pt x="552450" y="457200"/>
                  </a:lnTo>
                  <a:lnTo>
                    <a:pt x="501650" y="463550"/>
                  </a:lnTo>
                  <a:lnTo>
                    <a:pt x="444500" y="469900"/>
                  </a:lnTo>
                  <a:lnTo>
                    <a:pt x="387350" y="469900"/>
                  </a:lnTo>
                  <a:lnTo>
                    <a:pt x="327025" y="463550"/>
                  </a:lnTo>
                  <a:lnTo>
                    <a:pt x="266700" y="454025"/>
                  </a:lnTo>
                  <a:lnTo>
                    <a:pt x="203200" y="434975"/>
                  </a:lnTo>
                  <a:lnTo>
                    <a:pt x="136525" y="409575"/>
                  </a:lnTo>
                  <a:lnTo>
                    <a:pt x="69850" y="377825"/>
                  </a:lnTo>
                  <a:lnTo>
                    <a:pt x="0" y="336550"/>
                  </a:lnTo>
                  <a:lnTo>
                    <a:pt x="0" y="336550"/>
                  </a:lnTo>
                  <a:lnTo>
                    <a:pt x="28575" y="327025"/>
                  </a:lnTo>
                  <a:lnTo>
                    <a:pt x="53975" y="311150"/>
                  </a:lnTo>
                  <a:lnTo>
                    <a:pt x="79375" y="292100"/>
                  </a:lnTo>
                  <a:lnTo>
                    <a:pt x="98425" y="263525"/>
                  </a:lnTo>
                  <a:lnTo>
                    <a:pt x="104775" y="247650"/>
                  </a:lnTo>
                  <a:lnTo>
                    <a:pt x="114300" y="231775"/>
                  </a:lnTo>
                  <a:lnTo>
                    <a:pt x="117475" y="209550"/>
                  </a:lnTo>
                  <a:lnTo>
                    <a:pt x="123825" y="190500"/>
                  </a:lnTo>
                  <a:lnTo>
                    <a:pt x="123825" y="165100"/>
                  </a:lnTo>
                  <a:lnTo>
                    <a:pt x="123825" y="139700"/>
                  </a:lnTo>
                  <a:lnTo>
                    <a:pt x="123825" y="111125"/>
                  </a:lnTo>
                  <a:lnTo>
                    <a:pt x="117475" y="82550"/>
                  </a:lnTo>
                  <a:lnTo>
                    <a:pt x="117475" y="82550"/>
                  </a:lnTo>
                  <a:lnTo>
                    <a:pt x="120650" y="76200"/>
                  </a:lnTo>
                  <a:lnTo>
                    <a:pt x="127000" y="69850"/>
                  </a:lnTo>
                  <a:lnTo>
                    <a:pt x="149225" y="60325"/>
                  </a:lnTo>
                  <a:lnTo>
                    <a:pt x="184150" y="50800"/>
                  </a:lnTo>
                  <a:lnTo>
                    <a:pt x="228600" y="41275"/>
                  </a:lnTo>
                  <a:lnTo>
                    <a:pt x="336550" y="25400"/>
                  </a:lnTo>
                  <a:lnTo>
                    <a:pt x="460375" y="15875"/>
                  </a:lnTo>
                  <a:lnTo>
                    <a:pt x="584200" y="9525"/>
                  </a:lnTo>
                  <a:lnTo>
                    <a:pt x="692150" y="3175"/>
                  </a:lnTo>
                  <a:lnTo>
                    <a:pt x="796925" y="0"/>
                  </a:lnTo>
                  <a:lnTo>
                    <a:pt x="7969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8" name="Serbest Form 17">
              <a:extLst>
                <a:ext uri="{6EA3F23A-2C7D-42A1-8B74-17958249143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B27F92D-F665-4BAC-A69E-91D307D7B436}"/>
                </a:ext>
              </a:extLst>
            </p:cNvPr>
            <p:cNvSpPr/>
            <p:nvPr/>
          </p:nvSpPr>
          <p:spPr>
            <a:xfrm>
              <a:off x="546100" y="825500"/>
              <a:ext cx="190500" cy="460375"/>
            </a:xfrm>
            <a:custGeom>
              <a:avLst/>
              <a:gdLst/>
              <a:ahLst/>
              <a:cxnLst/>
              <a:rect l="0" t="0" r="r" b="b"/>
              <a:pathLst>
                <a:path w="190500" h="460375">
                  <a:moveTo>
                    <a:pt x="165100" y="0"/>
                  </a:moveTo>
                  <a:lnTo>
                    <a:pt x="190500" y="152400"/>
                  </a:lnTo>
                  <a:lnTo>
                    <a:pt x="184150" y="225425"/>
                  </a:lnTo>
                  <a:lnTo>
                    <a:pt x="47625" y="460375"/>
                  </a:lnTo>
                  <a:lnTo>
                    <a:pt x="0" y="301625"/>
                  </a:lnTo>
                  <a:lnTo>
                    <a:pt x="28575" y="136525"/>
                  </a:lnTo>
                  <a:lnTo>
                    <a:pt x="34925" y="6350"/>
                  </a:lnTo>
                  <a:lnTo>
                    <a:pt x="16510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9" name="Serbest Form 18">
              <a:extLst>
                <a:ext uri="{3609121D-6F51-4949-B7FC-57CF7C89704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7A027F5-39D0-4279-B9D5-864A3ADB51F1}"/>
                </a:ext>
              </a:extLst>
            </p:cNvPr>
            <p:cNvSpPr/>
            <p:nvPr/>
          </p:nvSpPr>
          <p:spPr>
            <a:xfrm>
              <a:off x="285750" y="117475"/>
              <a:ext cx="835025" cy="787400"/>
            </a:xfrm>
            <a:custGeom>
              <a:avLst/>
              <a:gdLst/>
              <a:ahLst/>
              <a:cxnLst/>
              <a:rect l="0" t="0" r="r" b="b"/>
              <a:pathLst>
                <a:path w="835025" h="787400">
                  <a:moveTo>
                    <a:pt x="50800" y="409575"/>
                  </a:moveTo>
                  <a:lnTo>
                    <a:pt x="50800" y="409575"/>
                  </a:lnTo>
                  <a:lnTo>
                    <a:pt x="44450" y="415925"/>
                  </a:lnTo>
                  <a:lnTo>
                    <a:pt x="25400" y="434975"/>
                  </a:lnTo>
                  <a:lnTo>
                    <a:pt x="15875" y="447675"/>
                  </a:lnTo>
                  <a:lnTo>
                    <a:pt x="9525" y="460375"/>
                  </a:lnTo>
                  <a:lnTo>
                    <a:pt x="3175" y="473075"/>
                  </a:lnTo>
                  <a:lnTo>
                    <a:pt x="0" y="488950"/>
                  </a:lnTo>
                  <a:lnTo>
                    <a:pt x="0" y="488950"/>
                  </a:lnTo>
                  <a:lnTo>
                    <a:pt x="9525" y="514350"/>
                  </a:lnTo>
                  <a:lnTo>
                    <a:pt x="31750" y="542925"/>
                  </a:lnTo>
                  <a:lnTo>
                    <a:pt x="60325" y="577850"/>
                  </a:lnTo>
                  <a:lnTo>
                    <a:pt x="95250" y="615950"/>
                  </a:lnTo>
                  <a:lnTo>
                    <a:pt x="139700" y="657225"/>
                  </a:lnTo>
                  <a:lnTo>
                    <a:pt x="187325" y="701675"/>
                  </a:lnTo>
                  <a:lnTo>
                    <a:pt x="238125" y="742950"/>
                  </a:lnTo>
                  <a:lnTo>
                    <a:pt x="295275" y="787400"/>
                  </a:lnTo>
                  <a:lnTo>
                    <a:pt x="295275" y="787400"/>
                  </a:lnTo>
                  <a:lnTo>
                    <a:pt x="333375" y="774700"/>
                  </a:lnTo>
                  <a:lnTo>
                    <a:pt x="384175" y="755650"/>
                  </a:lnTo>
                  <a:lnTo>
                    <a:pt x="444500" y="727075"/>
                  </a:lnTo>
                  <a:lnTo>
                    <a:pt x="508000" y="692150"/>
                  </a:lnTo>
                  <a:lnTo>
                    <a:pt x="568325" y="647700"/>
                  </a:lnTo>
                  <a:lnTo>
                    <a:pt x="593725" y="625475"/>
                  </a:lnTo>
                  <a:lnTo>
                    <a:pt x="622300" y="600075"/>
                  </a:lnTo>
                  <a:lnTo>
                    <a:pt x="644525" y="574675"/>
                  </a:lnTo>
                  <a:lnTo>
                    <a:pt x="663575" y="546100"/>
                  </a:lnTo>
                  <a:lnTo>
                    <a:pt x="682625" y="517525"/>
                  </a:lnTo>
                  <a:lnTo>
                    <a:pt x="692150" y="488950"/>
                  </a:lnTo>
                  <a:lnTo>
                    <a:pt x="692150" y="488950"/>
                  </a:lnTo>
                  <a:lnTo>
                    <a:pt x="708025" y="485775"/>
                  </a:lnTo>
                  <a:lnTo>
                    <a:pt x="730250" y="479425"/>
                  </a:lnTo>
                  <a:lnTo>
                    <a:pt x="752475" y="469900"/>
                  </a:lnTo>
                  <a:lnTo>
                    <a:pt x="774700" y="454025"/>
                  </a:lnTo>
                  <a:lnTo>
                    <a:pt x="796925" y="434975"/>
                  </a:lnTo>
                  <a:lnTo>
                    <a:pt x="812800" y="415925"/>
                  </a:lnTo>
                  <a:lnTo>
                    <a:pt x="828675" y="390525"/>
                  </a:lnTo>
                  <a:lnTo>
                    <a:pt x="835025" y="365125"/>
                  </a:lnTo>
                  <a:lnTo>
                    <a:pt x="835025" y="365125"/>
                  </a:lnTo>
                  <a:lnTo>
                    <a:pt x="835025" y="352425"/>
                  </a:lnTo>
                  <a:lnTo>
                    <a:pt x="835025" y="346075"/>
                  </a:lnTo>
                  <a:lnTo>
                    <a:pt x="828675" y="336550"/>
                  </a:lnTo>
                  <a:lnTo>
                    <a:pt x="822325" y="333375"/>
                  </a:lnTo>
                  <a:lnTo>
                    <a:pt x="812800" y="330200"/>
                  </a:lnTo>
                  <a:lnTo>
                    <a:pt x="803275" y="330200"/>
                  </a:lnTo>
                  <a:lnTo>
                    <a:pt x="781050" y="330200"/>
                  </a:lnTo>
                  <a:lnTo>
                    <a:pt x="758825" y="336550"/>
                  </a:lnTo>
                  <a:lnTo>
                    <a:pt x="736600" y="342900"/>
                  </a:lnTo>
                  <a:lnTo>
                    <a:pt x="717550" y="349250"/>
                  </a:lnTo>
                  <a:lnTo>
                    <a:pt x="717550" y="349250"/>
                  </a:lnTo>
                  <a:lnTo>
                    <a:pt x="714375" y="333375"/>
                  </a:lnTo>
                  <a:lnTo>
                    <a:pt x="704850" y="295275"/>
                  </a:lnTo>
                  <a:lnTo>
                    <a:pt x="685800" y="241300"/>
                  </a:lnTo>
                  <a:lnTo>
                    <a:pt x="673100" y="209550"/>
                  </a:lnTo>
                  <a:lnTo>
                    <a:pt x="654050" y="177800"/>
                  </a:lnTo>
                  <a:lnTo>
                    <a:pt x="631825" y="142875"/>
                  </a:lnTo>
                  <a:lnTo>
                    <a:pt x="606425" y="114300"/>
                  </a:lnTo>
                  <a:lnTo>
                    <a:pt x="577850" y="82550"/>
                  </a:lnTo>
                  <a:lnTo>
                    <a:pt x="542925" y="57150"/>
                  </a:lnTo>
                  <a:lnTo>
                    <a:pt x="504825" y="34925"/>
                  </a:lnTo>
                  <a:lnTo>
                    <a:pt x="460375" y="15875"/>
                  </a:lnTo>
                  <a:lnTo>
                    <a:pt x="438150" y="9525"/>
                  </a:lnTo>
                  <a:lnTo>
                    <a:pt x="412750" y="6350"/>
                  </a:lnTo>
                  <a:lnTo>
                    <a:pt x="384175" y="3175"/>
                  </a:lnTo>
                  <a:lnTo>
                    <a:pt x="355600" y="0"/>
                  </a:lnTo>
                  <a:lnTo>
                    <a:pt x="355600" y="0"/>
                  </a:lnTo>
                  <a:lnTo>
                    <a:pt x="323850" y="0"/>
                  </a:lnTo>
                  <a:lnTo>
                    <a:pt x="292100" y="3175"/>
                  </a:lnTo>
                  <a:lnTo>
                    <a:pt x="263525" y="9525"/>
                  </a:lnTo>
                  <a:lnTo>
                    <a:pt x="234950" y="15875"/>
                  </a:lnTo>
                  <a:lnTo>
                    <a:pt x="212725" y="25400"/>
                  </a:lnTo>
                  <a:lnTo>
                    <a:pt x="190500" y="34925"/>
                  </a:lnTo>
                  <a:lnTo>
                    <a:pt x="168275" y="47625"/>
                  </a:lnTo>
                  <a:lnTo>
                    <a:pt x="152400" y="60325"/>
                  </a:lnTo>
                  <a:lnTo>
                    <a:pt x="136525" y="76200"/>
                  </a:lnTo>
                  <a:lnTo>
                    <a:pt x="120650" y="92075"/>
                  </a:lnTo>
                  <a:lnTo>
                    <a:pt x="95250" y="127000"/>
                  </a:lnTo>
                  <a:lnTo>
                    <a:pt x="76200" y="165100"/>
                  </a:lnTo>
                  <a:lnTo>
                    <a:pt x="63500" y="203200"/>
                  </a:lnTo>
                  <a:lnTo>
                    <a:pt x="53975" y="241300"/>
                  </a:lnTo>
                  <a:lnTo>
                    <a:pt x="50800" y="279400"/>
                  </a:lnTo>
                  <a:lnTo>
                    <a:pt x="47625" y="311150"/>
                  </a:lnTo>
                  <a:lnTo>
                    <a:pt x="47625" y="342900"/>
                  </a:lnTo>
                  <a:lnTo>
                    <a:pt x="47625" y="390525"/>
                  </a:lnTo>
                  <a:lnTo>
                    <a:pt x="50800" y="409575"/>
                  </a:lnTo>
                  <a:lnTo>
                    <a:pt x="50800" y="4095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0" name="Serbest Form 19">
              <a:extLst>
                <a:ext uri="{474B9F9B-9E3E-4B09-95D6-66A18606FE6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4530CDF-C6D2-475C-9C98-45A3796A46B4}"/>
                </a:ext>
              </a:extLst>
            </p:cNvPr>
            <p:cNvSpPr/>
            <p:nvPr/>
          </p:nvSpPr>
          <p:spPr>
            <a:xfrm>
              <a:off x="723900" y="450850"/>
              <a:ext cx="50800" cy="88900"/>
            </a:xfrm>
            <a:custGeom>
              <a:avLst/>
              <a:gdLst/>
              <a:ahLst/>
              <a:cxnLst/>
              <a:rect l="0" t="0" r="r" b="b"/>
              <a:pathLst>
                <a:path w="50800" h="88900">
                  <a:moveTo>
                    <a:pt x="0" y="44450"/>
                  </a:moveTo>
                  <a:lnTo>
                    <a:pt x="0" y="44450"/>
                  </a:lnTo>
                  <a:lnTo>
                    <a:pt x="0" y="63500"/>
                  </a:lnTo>
                  <a:lnTo>
                    <a:pt x="6350" y="76200"/>
                  </a:lnTo>
                  <a:lnTo>
                    <a:pt x="15875" y="85725"/>
                  </a:lnTo>
                  <a:lnTo>
                    <a:pt x="25400" y="88900"/>
                  </a:lnTo>
                  <a:lnTo>
                    <a:pt x="25400" y="88900"/>
                  </a:lnTo>
                  <a:lnTo>
                    <a:pt x="34925" y="85725"/>
                  </a:lnTo>
                  <a:lnTo>
                    <a:pt x="44450" y="76200"/>
                  </a:lnTo>
                  <a:lnTo>
                    <a:pt x="47625" y="63500"/>
                  </a:lnTo>
                  <a:lnTo>
                    <a:pt x="50800" y="44450"/>
                  </a:lnTo>
                  <a:lnTo>
                    <a:pt x="50800" y="44450"/>
                  </a:lnTo>
                  <a:lnTo>
                    <a:pt x="47625" y="28575"/>
                  </a:lnTo>
                  <a:lnTo>
                    <a:pt x="44450" y="12700"/>
                  </a:lnTo>
                  <a:lnTo>
                    <a:pt x="34925" y="3175"/>
                  </a:lnTo>
                  <a:lnTo>
                    <a:pt x="25400" y="0"/>
                  </a:lnTo>
                  <a:lnTo>
                    <a:pt x="25400" y="0"/>
                  </a:lnTo>
                  <a:lnTo>
                    <a:pt x="15875" y="3175"/>
                  </a:lnTo>
                  <a:lnTo>
                    <a:pt x="6350" y="12700"/>
                  </a:lnTo>
                  <a:lnTo>
                    <a:pt x="0" y="28575"/>
                  </a:lnTo>
                  <a:lnTo>
                    <a:pt x="0" y="4445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Serbest Form 20">
              <a:extLst>
                <a:ext uri="{D9196E11-4AFC-452F-B69C-AF7FFB76C4C2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1B4B2AE-986D-4D61-897F-56B6B3C2CF6C}"/>
                </a:ext>
              </a:extLst>
            </p:cNvPr>
            <p:cNvSpPr/>
            <p:nvPr/>
          </p:nvSpPr>
          <p:spPr>
            <a:xfrm>
              <a:off x="409575" y="450850"/>
              <a:ext cx="50800" cy="88900"/>
            </a:xfrm>
            <a:custGeom>
              <a:avLst/>
              <a:gdLst/>
              <a:ahLst/>
              <a:cxnLst/>
              <a:rect l="0" t="0" r="r" b="b"/>
              <a:pathLst>
                <a:path w="50800" h="88900">
                  <a:moveTo>
                    <a:pt x="0" y="44450"/>
                  </a:moveTo>
                  <a:lnTo>
                    <a:pt x="0" y="44450"/>
                  </a:lnTo>
                  <a:lnTo>
                    <a:pt x="0" y="63500"/>
                  </a:lnTo>
                  <a:lnTo>
                    <a:pt x="6350" y="76200"/>
                  </a:lnTo>
                  <a:lnTo>
                    <a:pt x="15875" y="85725"/>
                  </a:lnTo>
                  <a:lnTo>
                    <a:pt x="25400" y="88900"/>
                  </a:lnTo>
                  <a:lnTo>
                    <a:pt x="25400" y="88900"/>
                  </a:lnTo>
                  <a:lnTo>
                    <a:pt x="34925" y="85725"/>
                  </a:lnTo>
                  <a:lnTo>
                    <a:pt x="41275" y="76200"/>
                  </a:lnTo>
                  <a:lnTo>
                    <a:pt x="47625" y="63500"/>
                  </a:lnTo>
                  <a:lnTo>
                    <a:pt x="50800" y="44450"/>
                  </a:lnTo>
                  <a:lnTo>
                    <a:pt x="50800" y="44450"/>
                  </a:lnTo>
                  <a:lnTo>
                    <a:pt x="47625" y="28575"/>
                  </a:lnTo>
                  <a:lnTo>
                    <a:pt x="41275" y="12700"/>
                  </a:lnTo>
                  <a:lnTo>
                    <a:pt x="34925" y="3175"/>
                  </a:lnTo>
                  <a:lnTo>
                    <a:pt x="25400" y="0"/>
                  </a:lnTo>
                  <a:lnTo>
                    <a:pt x="25400" y="0"/>
                  </a:lnTo>
                  <a:lnTo>
                    <a:pt x="15875" y="3175"/>
                  </a:lnTo>
                  <a:lnTo>
                    <a:pt x="6350" y="12700"/>
                  </a:lnTo>
                  <a:lnTo>
                    <a:pt x="0" y="28575"/>
                  </a:lnTo>
                  <a:lnTo>
                    <a:pt x="0" y="44450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2" name="Serbest Form 21">
              <a:extLst>
                <a:ext uri="{97A065D2-340C-4844-8191-443E0F8B1EB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22E5DE8-D81E-43B7-BA77-F559B1383127}"/>
                </a:ext>
              </a:extLst>
            </p:cNvPr>
            <p:cNvSpPr/>
            <p:nvPr/>
          </p:nvSpPr>
          <p:spPr>
            <a:xfrm>
              <a:off x="441325" y="625475"/>
              <a:ext cx="295275" cy="158749"/>
            </a:xfrm>
            <a:custGeom>
              <a:avLst/>
              <a:gdLst/>
              <a:ahLst/>
              <a:cxnLst/>
              <a:rect l="0" t="0" r="r" b="b"/>
              <a:pathLst>
                <a:path w="295275" h="158750">
                  <a:moveTo>
                    <a:pt x="44450" y="0"/>
                  </a:moveTo>
                  <a:lnTo>
                    <a:pt x="44450" y="0"/>
                  </a:lnTo>
                  <a:lnTo>
                    <a:pt x="31750" y="19050"/>
                  </a:lnTo>
                  <a:lnTo>
                    <a:pt x="19050" y="349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6350" y="60325"/>
                  </a:lnTo>
                  <a:lnTo>
                    <a:pt x="12700" y="66675"/>
                  </a:lnTo>
                  <a:lnTo>
                    <a:pt x="38100" y="76200"/>
                  </a:lnTo>
                  <a:lnTo>
                    <a:pt x="69850" y="82550"/>
                  </a:lnTo>
                  <a:lnTo>
                    <a:pt x="111125" y="82550"/>
                  </a:lnTo>
                  <a:lnTo>
                    <a:pt x="200025" y="82550"/>
                  </a:lnTo>
                  <a:lnTo>
                    <a:pt x="295275" y="79375"/>
                  </a:lnTo>
                  <a:lnTo>
                    <a:pt x="295275" y="79375"/>
                  </a:lnTo>
                  <a:lnTo>
                    <a:pt x="292100" y="92075"/>
                  </a:lnTo>
                  <a:lnTo>
                    <a:pt x="288925" y="104775"/>
                  </a:lnTo>
                  <a:lnTo>
                    <a:pt x="276225" y="117475"/>
                  </a:lnTo>
                  <a:lnTo>
                    <a:pt x="257175" y="133350"/>
                  </a:lnTo>
                  <a:lnTo>
                    <a:pt x="228600" y="146050"/>
                  </a:lnTo>
                  <a:lnTo>
                    <a:pt x="190500" y="155575"/>
                  </a:lnTo>
                  <a:lnTo>
                    <a:pt x="165100" y="158750"/>
                  </a:lnTo>
                  <a:lnTo>
                    <a:pt x="136525" y="158750"/>
                  </a:lnTo>
                  <a:lnTo>
                    <a:pt x="136525" y="158750"/>
                  </a:lnTo>
                  <a:lnTo>
                    <a:pt x="88900" y="127000"/>
                  </a:lnTo>
                  <a:lnTo>
                    <a:pt x="47625" y="98425"/>
                  </a:lnTo>
                  <a:lnTo>
                    <a:pt x="15875" y="6985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3" name="Serbest Form 22">
              <a:extLst>
                <a:ext uri="{4F3E95E6-2413-44FB-A548-96754287A98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C4ED9BF-57CE-457F-A78D-2B68D5964B5E}"/>
                </a:ext>
              </a:extLst>
            </p:cNvPr>
            <p:cNvSpPr/>
            <p:nvPr/>
          </p:nvSpPr>
          <p:spPr>
            <a:xfrm>
              <a:off x="336549" y="352425"/>
              <a:ext cx="241300" cy="282575"/>
            </a:xfrm>
            <a:custGeom>
              <a:avLst/>
              <a:gdLst/>
              <a:ahLst/>
              <a:cxnLst/>
              <a:rect l="0" t="0" r="r" b="b"/>
              <a:pathLst>
                <a:path w="241300" h="282575">
                  <a:moveTo>
                    <a:pt x="0" y="57150"/>
                  </a:moveTo>
                  <a:lnTo>
                    <a:pt x="0" y="57150"/>
                  </a:lnTo>
                  <a:lnTo>
                    <a:pt x="3175" y="50800"/>
                  </a:lnTo>
                  <a:lnTo>
                    <a:pt x="22225" y="31750"/>
                  </a:lnTo>
                  <a:lnTo>
                    <a:pt x="38100" y="22225"/>
                  </a:lnTo>
                  <a:lnTo>
                    <a:pt x="60325" y="12700"/>
                  </a:lnTo>
                  <a:lnTo>
                    <a:pt x="85725" y="6350"/>
                  </a:lnTo>
                  <a:lnTo>
                    <a:pt x="117475" y="0"/>
                  </a:lnTo>
                  <a:lnTo>
                    <a:pt x="117475" y="0"/>
                  </a:lnTo>
                  <a:lnTo>
                    <a:pt x="127000" y="22225"/>
                  </a:lnTo>
                  <a:lnTo>
                    <a:pt x="139700" y="53975"/>
                  </a:lnTo>
                  <a:lnTo>
                    <a:pt x="152400" y="92075"/>
                  </a:lnTo>
                  <a:lnTo>
                    <a:pt x="161925" y="139700"/>
                  </a:lnTo>
                  <a:lnTo>
                    <a:pt x="161925" y="139700"/>
                  </a:lnTo>
                  <a:lnTo>
                    <a:pt x="161925" y="155575"/>
                  </a:lnTo>
                  <a:lnTo>
                    <a:pt x="158750" y="171450"/>
                  </a:lnTo>
                  <a:lnTo>
                    <a:pt x="152400" y="187325"/>
                  </a:lnTo>
                  <a:lnTo>
                    <a:pt x="142875" y="203200"/>
                  </a:lnTo>
                  <a:lnTo>
                    <a:pt x="123825" y="228600"/>
                  </a:lnTo>
                  <a:lnTo>
                    <a:pt x="101600" y="250825"/>
                  </a:lnTo>
                  <a:lnTo>
                    <a:pt x="101600" y="250825"/>
                  </a:lnTo>
                  <a:lnTo>
                    <a:pt x="133350" y="266700"/>
                  </a:lnTo>
                  <a:lnTo>
                    <a:pt x="165100" y="279400"/>
                  </a:lnTo>
                  <a:lnTo>
                    <a:pt x="203200" y="282575"/>
                  </a:lnTo>
                  <a:lnTo>
                    <a:pt x="241300" y="2794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4" name="Serbest Form 23">
              <a:extLst>
                <a:ext uri="{DE52E6E6-89DC-44A4-AAA9-9A102C5F7CB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89B0F82-7209-463C-B574-747E2D8F4B82}"/>
                </a:ext>
              </a:extLst>
            </p:cNvPr>
            <p:cNvSpPr/>
            <p:nvPr/>
          </p:nvSpPr>
          <p:spPr>
            <a:xfrm>
              <a:off x="298450" y="0"/>
              <a:ext cx="787400" cy="466725"/>
            </a:xfrm>
            <a:custGeom>
              <a:avLst/>
              <a:gdLst/>
              <a:ahLst/>
              <a:cxnLst/>
              <a:rect l="0" t="0" r="r" b="b"/>
              <a:pathLst>
                <a:path w="787400" h="466725">
                  <a:moveTo>
                    <a:pt x="161925" y="190500"/>
                  </a:moveTo>
                  <a:lnTo>
                    <a:pt x="161925" y="190500"/>
                  </a:lnTo>
                  <a:lnTo>
                    <a:pt x="168275" y="200025"/>
                  </a:lnTo>
                  <a:lnTo>
                    <a:pt x="190500" y="231775"/>
                  </a:lnTo>
                  <a:lnTo>
                    <a:pt x="231775" y="273050"/>
                  </a:lnTo>
                  <a:lnTo>
                    <a:pt x="257175" y="295275"/>
                  </a:lnTo>
                  <a:lnTo>
                    <a:pt x="288925" y="320675"/>
                  </a:lnTo>
                  <a:lnTo>
                    <a:pt x="323850" y="346075"/>
                  </a:lnTo>
                  <a:lnTo>
                    <a:pt x="361950" y="371475"/>
                  </a:lnTo>
                  <a:lnTo>
                    <a:pt x="406400" y="393700"/>
                  </a:lnTo>
                  <a:lnTo>
                    <a:pt x="457200" y="415925"/>
                  </a:lnTo>
                  <a:lnTo>
                    <a:pt x="511175" y="434975"/>
                  </a:lnTo>
                  <a:lnTo>
                    <a:pt x="568325" y="447675"/>
                  </a:lnTo>
                  <a:lnTo>
                    <a:pt x="635000" y="460375"/>
                  </a:lnTo>
                  <a:lnTo>
                    <a:pt x="704850" y="466725"/>
                  </a:lnTo>
                  <a:lnTo>
                    <a:pt x="704850" y="466725"/>
                  </a:lnTo>
                  <a:lnTo>
                    <a:pt x="736600" y="454025"/>
                  </a:lnTo>
                  <a:lnTo>
                    <a:pt x="762000" y="450850"/>
                  </a:lnTo>
                  <a:lnTo>
                    <a:pt x="787400" y="447675"/>
                  </a:lnTo>
                  <a:lnTo>
                    <a:pt x="787400" y="447675"/>
                  </a:lnTo>
                  <a:lnTo>
                    <a:pt x="784225" y="415925"/>
                  </a:lnTo>
                  <a:lnTo>
                    <a:pt x="777875" y="361950"/>
                  </a:lnTo>
                  <a:lnTo>
                    <a:pt x="768350" y="327025"/>
                  </a:lnTo>
                  <a:lnTo>
                    <a:pt x="758825" y="292100"/>
                  </a:lnTo>
                  <a:lnTo>
                    <a:pt x="746125" y="257175"/>
                  </a:lnTo>
                  <a:lnTo>
                    <a:pt x="727075" y="219075"/>
                  </a:lnTo>
                  <a:lnTo>
                    <a:pt x="708025" y="180975"/>
                  </a:lnTo>
                  <a:lnTo>
                    <a:pt x="682625" y="146050"/>
                  </a:lnTo>
                  <a:lnTo>
                    <a:pt x="654050" y="111125"/>
                  </a:lnTo>
                  <a:lnTo>
                    <a:pt x="619125" y="79375"/>
                  </a:lnTo>
                  <a:lnTo>
                    <a:pt x="577850" y="50800"/>
                  </a:lnTo>
                  <a:lnTo>
                    <a:pt x="533400" y="28575"/>
                  </a:lnTo>
                  <a:lnTo>
                    <a:pt x="508000" y="22225"/>
                  </a:lnTo>
                  <a:lnTo>
                    <a:pt x="482600" y="12700"/>
                  </a:lnTo>
                  <a:lnTo>
                    <a:pt x="454025" y="6350"/>
                  </a:lnTo>
                  <a:lnTo>
                    <a:pt x="425450" y="3175"/>
                  </a:lnTo>
                  <a:lnTo>
                    <a:pt x="425450" y="3175"/>
                  </a:lnTo>
                  <a:lnTo>
                    <a:pt x="365125" y="0"/>
                  </a:lnTo>
                  <a:lnTo>
                    <a:pt x="311150" y="0"/>
                  </a:lnTo>
                  <a:lnTo>
                    <a:pt x="257175" y="6350"/>
                  </a:lnTo>
                  <a:lnTo>
                    <a:pt x="209550" y="15875"/>
                  </a:lnTo>
                  <a:lnTo>
                    <a:pt x="165100" y="31750"/>
                  </a:lnTo>
                  <a:lnTo>
                    <a:pt x="127000" y="47625"/>
                  </a:lnTo>
                  <a:lnTo>
                    <a:pt x="92075" y="66675"/>
                  </a:lnTo>
                  <a:lnTo>
                    <a:pt x="63500" y="92075"/>
                  </a:lnTo>
                  <a:lnTo>
                    <a:pt x="38100" y="117475"/>
                  </a:lnTo>
                  <a:lnTo>
                    <a:pt x="19050" y="146050"/>
                  </a:lnTo>
                  <a:lnTo>
                    <a:pt x="6350" y="174625"/>
                  </a:lnTo>
                  <a:lnTo>
                    <a:pt x="0" y="209550"/>
                  </a:lnTo>
                  <a:lnTo>
                    <a:pt x="0" y="241300"/>
                  </a:lnTo>
                  <a:lnTo>
                    <a:pt x="6350" y="276225"/>
                  </a:lnTo>
                  <a:lnTo>
                    <a:pt x="22225" y="311150"/>
                  </a:lnTo>
                  <a:lnTo>
                    <a:pt x="41275" y="349250"/>
                  </a:lnTo>
                  <a:lnTo>
                    <a:pt x="41275" y="349250"/>
                  </a:lnTo>
                  <a:lnTo>
                    <a:pt x="47625" y="320675"/>
                  </a:lnTo>
                  <a:lnTo>
                    <a:pt x="57150" y="298450"/>
                  </a:lnTo>
                  <a:lnTo>
                    <a:pt x="66675" y="276225"/>
                  </a:lnTo>
                  <a:lnTo>
                    <a:pt x="79375" y="257175"/>
                  </a:lnTo>
                  <a:lnTo>
                    <a:pt x="95250" y="238125"/>
                  </a:lnTo>
                  <a:lnTo>
                    <a:pt x="114300" y="219075"/>
                  </a:lnTo>
                  <a:lnTo>
                    <a:pt x="136525" y="203200"/>
                  </a:lnTo>
                  <a:lnTo>
                    <a:pt x="161925" y="190500"/>
                  </a:lnTo>
                  <a:lnTo>
                    <a:pt x="161925" y="19050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5" name="Serbest Form 24">
              <a:extLst>
                <a:ext uri="{D80DA261-520E-4E07-AA7F-79261391025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B726F0B-39FB-40A7-A816-C465B4AEACDC}"/>
                </a:ext>
              </a:extLst>
            </p:cNvPr>
            <p:cNvSpPr/>
            <p:nvPr/>
          </p:nvSpPr>
          <p:spPr>
            <a:xfrm>
              <a:off x="593725" y="949325"/>
              <a:ext cx="314325" cy="336549"/>
            </a:xfrm>
            <a:custGeom>
              <a:avLst/>
              <a:gdLst/>
              <a:ahLst/>
              <a:cxnLst/>
              <a:rect l="0" t="0" r="r" b="b"/>
              <a:pathLst>
                <a:path w="314325" h="336550">
                  <a:moveTo>
                    <a:pt x="136525" y="0"/>
                  </a:moveTo>
                  <a:lnTo>
                    <a:pt x="314325" y="82550"/>
                  </a:lnTo>
                  <a:lnTo>
                    <a:pt x="212725" y="107950"/>
                  </a:lnTo>
                  <a:lnTo>
                    <a:pt x="304800" y="161925"/>
                  </a:lnTo>
                  <a:lnTo>
                    <a:pt x="0" y="336550"/>
                  </a:lnTo>
                  <a:lnTo>
                    <a:pt x="13652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6" name="Serbest Form 25">
              <a:extLst>
                <a:ext uri="{C3B83ACB-5C5D-42A3-9A3D-C3FA97FF1D7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D064613-FD54-4B9F-9C0E-F28ED067F21E}"/>
                </a:ext>
              </a:extLst>
            </p:cNvPr>
            <p:cNvSpPr/>
            <p:nvPr/>
          </p:nvSpPr>
          <p:spPr>
            <a:xfrm>
              <a:off x="419100" y="955674"/>
              <a:ext cx="174625" cy="330199"/>
            </a:xfrm>
            <a:custGeom>
              <a:avLst/>
              <a:gdLst/>
              <a:ahLst/>
              <a:cxnLst/>
              <a:rect l="0" t="0" r="r" b="b"/>
              <a:pathLst>
                <a:path w="174625" h="330200">
                  <a:moveTo>
                    <a:pt x="155575" y="0"/>
                  </a:moveTo>
                  <a:lnTo>
                    <a:pt x="6350" y="76200"/>
                  </a:lnTo>
                  <a:lnTo>
                    <a:pt x="107950" y="101600"/>
                  </a:lnTo>
                  <a:lnTo>
                    <a:pt x="0" y="149225"/>
                  </a:lnTo>
                  <a:lnTo>
                    <a:pt x="174625" y="330200"/>
                  </a:lnTo>
                  <a:lnTo>
                    <a:pt x="15557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7" name="Serbest Form 26">
              <a:extLst>
                <a:ext uri="{FDE186BB-BAEA-4CC0-B6D0-E9B94E23F5B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12BAD51-E7B7-4543-A98D-B32DBB7264D2}"/>
                </a:ext>
              </a:extLst>
            </p:cNvPr>
            <p:cNvSpPr/>
            <p:nvPr/>
          </p:nvSpPr>
          <p:spPr>
            <a:xfrm>
              <a:off x="333375" y="1555750"/>
              <a:ext cx="682625" cy="1000125"/>
            </a:xfrm>
            <a:custGeom>
              <a:avLst/>
              <a:gdLst/>
              <a:ahLst/>
              <a:cxnLst/>
              <a:rect l="0" t="0" r="r" b="b"/>
              <a:pathLst>
                <a:path w="682625" h="1000125">
                  <a:moveTo>
                    <a:pt x="517525" y="0"/>
                  </a:moveTo>
                  <a:lnTo>
                    <a:pt x="517525" y="0"/>
                  </a:lnTo>
                  <a:lnTo>
                    <a:pt x="536575" y="15875"/>
                  </a:lnTo>
                  <a:lnTo>
                    <a:pt x="555625" y="34925"/>
                  </a:lnTo>
                  <a:lnTo>
                    <a:pt x="577850" y="63500"/>
                  </a:lnTo>
                  <a:lnTo>
                    <a:pt x="603250" y="98425"/>
                  </a:lnTo>
                  <a:lnTo>
                    <a:pt x="631825" y="142875"/>
                  </a:lnTo>
                  <a:lnTo>
                    <a:pt x="657225" y="196850"/>
                  </a:lnTo>
                  <a:lnTo>
                    <a:pt x="682625" y="257175"/>
                  </a:lnTo>
                  <a:lnTo>
                    <a:pt x="682625" y="257175"/>
                  </a:lnTo>
                  <a:lnTo>
                    <a:pt x="663575" y="361950"/>
                  </a:lnTo>
                  <a:lnTo>
                    <a:pt x="641350" y="457200"/>
                  </a:lnTo>
                  <a:lnTo>
                    <a:pt x="619125" y="549275"/>
                  </a:lnTo>
                  <a:lnTo>
                    <a:pt x="596900" y="635000"/>
                  </a:lnTo>
                  <a:lnTo>
                    <a:pt x="571500" y="723900"/>
                  </a:lnTo>
                  <a:lnTo>
                    <a:pt x="542925" y="809625"/>
                  </a:lnTo>
                  <a:lnTo>
                    <a:pt x="482600" y="990600"/>
                  </a:lnTo>
                  <a:lnTo>
                    <a:pt x="482600" y="990600"/>
                  </a:lnTo>
                  <a:lnTo>
                    <a:pt x="444500" y="996950"/>
                  </a:lnTo>
                  <a:lnTo>
                    <a:pt x="406400" y="1000125"/>
                  </a:lnTo>
                  <a:lnTo>
                    <a:pt x="368300" y="1000125"/>
                  </a:lnTo>
                  <a:lnTo>
                    <a:pt x="330200" y="1000125"/>
                  </a:lnTo>
                  <a:lnTo>
                    <a:pt x="257175" y="990600"/>
                  </a:lnTo>
                  <a:lnTo>
                    <a:pt x="193675" y="977900"/>
                  </a:lnTo>
                  <a:lnTo>
                    <a:pt x="193675" y="977900"/>
                  </a:lnTo>
                  <a:lnTo>
                    <a:pt x="171450" y="911225"/>
                  </a:lnTo>
                  <a:lnTo>
                    <a:pt x="146050" y="835025"/>
                  </a:lnTo>
                  <a:lnTo>
                    <a:pt x="92075" y="657225"/>
                  </a:lnTo>
                  <a:lnTo>
                    <a:pt x="63500" y="561975"/>
                  </a:lnTo>
                  <a:lnTo>
                    <a:pt x="41275" y="463550"/>
                  </a:lnTo>
                  <a:lnTo>
                    <a:pt x="19050" y="365125"/>
                  </a:lnTo>
                  <a:lnTo>
                    <a:pt x="0" y="273050"/>
                  </a:lnTo>
                  <a:lnTo>
                    <a:pt x="0" y="273050"/>
                  </a:lnTo>
                  <a:lnTo>
                    <a:pt x="3175" y="231775"/>
                  </a:lnTo>
                  <a:lnTo>
                    <a:pt x="9525" y="200025"/>
                  </a:lnTo>
                  <a:lnTo>
                    <a:pt x="19050" y="168275"/>
                  </a:lnTo>
                  <a:lnTo>
                    <a:pt x="28575" y="139700"/>
                  </a:lnTo>
                  <a:lnTo>
                    <a:pt x="53975" y="79375"/>
                  </a:lnTo>
                  <a:lnTo>
                    <a:pt x="88900" y="0"/>
                  </a:lnTo>
                  <a:lnTo>
                    <a:pt x="88900" y="0"/>
                  </a:lnTo>
                  <a:lnTo>
                    <a:pt x="517525" y="0"/>
                  </a:lnTo>
                  <a:lnTo>
                    <a:pt x="517525" y="0"/>
                  </a:lnTo>
                  <a:close/>
                </a:path>
              </a:pathLst>
            </a:custGeom>
            <a:solidFill>
              <a:schemeClr val="accent1"/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8" name="Serbest Form 27">
              <a:extLst>
                <a:ext uri="{E1A26DB4-E941-4D15-B777-2F54467752F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9D346A3-676D-4D6F-A4FB-141FEF976BD5}"/>
                </a:ext>
              </a:extLst>
            </p:cNvPr>
            <p:cNvSpPr/>
            <p:nvPr/>
          </p:nvSpPr>
          <p:spPr>
            <a:xfrm>
              <a:off x="1216025" y="1212849"/>
              <a:ext cx="184150" cy="212725"/>
            </a:xfrm>
            <a:custGeom>
              <a:avLst/>
              <a:gdLst/>
              <a:ahLst/>
              <a:cxnLst/>
              <a:rect l="0" t="0" r="r" b="b"/>
              <a:pathLst>
                <a:path w="184150" h="212725">
                  <a:moveTo>
                    <a:pt x="0" y="66675"/>
                  </a:moveTo>
                  <a:lnTo>
                    <a:pt x="76200" y="0"/>
                  </a:lnTo>
                  <a:lnTo>
                    <a:pt x="184150" y="155575"/>
                  </a:lnTo>
                  <a:lnTo>
                    <a:pt x="92075" y="2127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29" name="Serbest Form 28">
              <a:extLst>
                <a:ext uri="{9BC3DB71-4B40-4EAE-A279-AB3D5B11D3C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8FA6FFE-6F07-49C8-808B-1F3D6928578A}"/>
                </a:ext>
              </a:extLst>
            </p:cNvPr>
            <p:cNvSpPr/>
            <p:nvPr/>
          </p:nvSpPr>
          <p:spPr>
            <a:xfrm>
              <a:off x="1530350" y="1263649"/>
              <a:ext cx="238125" cy="38100"/>
            </a:xfrm>
            <a:custGeom>
              <a:avLst/>
              <a:gdLst/>
              <a:ahLst/>
              <a:cxnLst/>
              <a:rect l="0" t="0" r="r" b="b"/>
              <a:pathLst>
                <a:path w="238125" h="38100">
                  <a:moveTo>
                    <a:pt x="0" y="0"/>
                  </a:moveTo>
                  <a:lnTo>
                    <a:pt x="0" y="0"/>
                  </a:lnTo>
                  <a:lnTo>
                    <a:pt x="22225" y="0"/>
                  </a:lnTo>
                  <a:lnTo>
                    <a:pt x="79375" y="3175"/>
                  </a:lnTo>
                  <a:lnTo>
                    <a:pt x="117475" y="9525"/>
                  </a:lnTo>
                  <a:lnTo>
                    <a:pt x="155575" y="15875"/>
                  </a:lnTo>
                  <a:lnTo>
                    <a:pt x="196850" y="25400"/>
                  </a:lnTo>
                  <a:lnTo>
                    <a:pt x="238125" y="381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0" name="Serbest Form 29">
              <a:extLst>
                <a:ext uri="{BB60E784-1BE2-4CE5-9333-4A89E5C31DD7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364DB83-44D1-4B64-B604-F4B858D6011C}"/>
                </a:ext>
              </a:extLst>
            </p:cNvPr>
            <p:cNvSpPr/>
            <p:nvPr/>
          </p:nvSpPr>
          <p:spPr>
            <a:xfrm>
              <a:off x="1584325" y="1304925"/>
              <a:ext cx="196850" cy="12700"/>
            </a:xfrm>
            <a:custGeom>
              <a:avLst/>
              <a:gdLst/>
              <a:ahLst/>
              <a:cxnLst/>
              <a:rect l="0" t="0" r="r" b="b"/>
              <a:pathLst>
                <a:path w="196850" h="12700">
                  <a:moveTo>
                    <a:pt x="0" y="0"/>
                  </a:moveTo>
                  <a:lnTo>
                    <a:pt x="0" y="0"/>
                  </a:lnTo>
                  <a:lnTo>
                    <a:pt x="12700" y="0"/>
                  </a:lnTo>
                  <a:lnTo>
                    <a:pt x="47625" y="0"/>
                  </a:lnTo>
                  <a:lnTo>
                    <a:pt x="107950" y="3175"/>
                  </a:lnTo>
                  <a:lnTo>
                    <a:pt x="196850" y="12700"/>
                  </a:lnTo>
                </a:path>
              </a:pathLst>
            </a:custGeom>
            <a:noFill/>
            <a:ln w="1587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up 30">
            <a:extLst>
              <a:ext uri="{8CDEA076-905E-4EDD-BEF7-D5949E01E46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B26DF07-4932-45A8-A4EC-2EF46D6A6FFE}"/>
              </a:ext>
            </a:extLst>
          </p:cNvPr>
          <p:cNvGrpSpPr>
            <a:grpSpLocks noGrp="1" noUngrp="1" noChangeAspect="1"/>
          </p:cNvGrpSpPr>
          <p:nvPr>
            <p:custDataLst>
              <p:tags r:id="rId2"/>
            </p:custDataLst>
          </p:nvPr>
        </p:nvGrpSpPr>
        <p:grpSpPr>
          <a:xfrm>
            <a:off x="8129958" y="490699"/>
            <a:ext cx="1121111" cy="1657988"/>
            <a:chOff x="0" y="0"/>
            <a:chExt cx="1997075" cy="2952750"/>
          </a:xfrm>
          <a:solidFill>
            <a:schemeClr val="accent1"/>
          </a:solidFill>
        </p:grpSpPr>
        <p:sp>
          <p:nvSpPr>
            <p:cNvPr id="32" name="Serbest Form 31">
              <a:extLst>
                <a:ext uri="{9352848D-4AB5-4759-8C7F-0CC51AEBC8A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B6B616D-760B-4EE8-A6F6-E248534F7456}"/>
                </a:ext>
              </a:extLst>
            </p:cNvPr>
            <p:cNvSpPr/>
            <p:nvPr/>
          </p:nvSpPr>
          <p:spPr>
            <a:xfrm>
              <a:off x="1539875" y="1269999"/>
              <a:ext cx="457200" cy="301625"/>
            </a:xfrm>
            <a:custGeom>
              <a:avLst/>
              <a:gdLst/>
              <a:ahLst/>
              <a:cxnLst/>
              <a:rect l="0" t="0" r="r" b="b"/>
              <a:pathLst>
                <a:path w="457200" h="301625">
                  <a:moveTo>
                    <a:pt x="0" y="238125"/>
                  </a:moveTo>
                  <a:lnTo>
                    <a:pt x="136525" y="180975"/>
                  </a:lnTo>
                  <a:lnTo>
                    <a:pt x="136525" y="180975"/>
                  </a:lnTo>
                  <a:lnTo>
                    <a:pt x="139700" y="161925"/>
                  </a:lnTo>
                  <a:lnTo>
                    <a:pt x="149225" y="117475"/>
                  </a:lnTo>
                  <a:lnTo>
                    <a:pt x="152400" y="88900"/>
                  </a:lnTo>
                  <a:lnTo>
                    <a:pt x="155575" y="57150"/>
                  </a:lnTo>
                  <a:lnTo>
                    <a:pt x="152400" y="28575"/>
                  </a:lnTo>
                  <a:lnTo>
                    <a:pt x="146050" y="3175"/>
                  </a:lnTo>
                  <a:lnTo>
                    <a:pt x="146050" y="3175"/>
                  </a:lnTo>
                  <a:lnTo>
                    <a:pt x="180975" y="0"/>
                  </a:lnTo>
                  <a:lnTo>
                    <a:pt x="180975" y="0"/>
                  </a:lnTo>
                  <a:lnTo>
                    <a:pt x="187325" y="9525"/>
                  </a:lnTo>
                  <a:lnTo>
                    <a:pt x="193675" y="34925"/>
                  </a:lnTo>
                  <a:lnTo>
                    <a:pt x="203200" y="73025"/>
                  </a:lnTo>
                  <a:lnTo>
                    <a:pt x="206375" y="120650"/>
                  </a:lnTo>
                  <a:lnTo>
                    <a:pt x="206375" y="120650"/>
                  </a:lnTo>
                  <a:lnTo>
                    <a:pt x="241300" y="107950"/>
                  </a:lnTo>
                  <a:lnTo>
                    <a:pt x="301625" y="92075"/>
                  </a:lnTo>
                  <a:lnTo>
                    <a:pt x="374650" y="66675"/>
                  </a:lnTo>
                  <a:lnTo>
                    <a:pt x="415925" y="50800"/>
                  </a:lnTo>
                  <a:lnTo>
                    <a:pt x="454025" y="34925"/>
                  </a:lnTo>
                  <a:lnTo>
                    <a:pt x="454025" y="34925"/>
                  </a:lnTo>
                  <a:lnTo>
                    <a:pt x="457200" y="88900"/>
                  </a:lnTo>
                  <a:lnTo>
                    <a:pt x="457200" y="88900"/>
                  </a:lnTo>
                  <a:lnTo>
                    <a:pt x="454025" y="92075"/>
                  </a:lnTo>
                  <a:lnTo>
                    <a:pt x="444500" y="95250"/>
                  </a:lnTo>
                  <a:lnTo>
                    <a:pt x="422275" y="104775"/>
                  </a:lnTo>
                  <a:lnTo>
                    <a:pt x="396875" y="111125"/>
                  </a:lnTo>
                  <a:lnTo>
                    <a:pt x="390525" y="114300"/>
                  </a:lnTo>
                  <a:lnTo>
                    <a:pt x="387350" y="120650"/>
                  </a:lnTo>
                  <a:lnTo>
                    <a:pt x="387350" y="120650"/>
                  </a:lnTo>
                  <a:lnTo>
                    <a:pt x="390525" y="225425"/>
                  </a:lnTo>
                  <a:lnTo>
                    <a:pt x="390525" y="225425"/>
                  </a:lnTo>
                  <a:lnTo>
                    <a:pt x="374650" y="231775"/>
                  </a:lnTo>
                  <a:lnTo>
                    <a:pt x="330200" y="244475"/>
                  </a:lnTo>
                  <a:lnTo>
                    <a:pt x="263525" y="263525"/>
                  </a:lnTo>
                  <a:lnTo>
                    <a:pt x="225425" y="269875"/>
                  </a:lnTo>
                  <a:lnTo>
                    <a:pt x="187325" y="273050"/>
                  </a:lnTo>
                  <a:lnTo>
                    <a:pt x="187325" y="273050"/>
                  </a:lnTo>
                  <a:lnTo>
                    <a:pt x="171450" y="244475"/>
                  </a:lnTo>
                  <a:lnTo>
                    <a:pt x="6350" y="301625"/>
                  </a:lnTo>
                  <a:lnTo>
                    <a:pt x="0" y="23812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Serbest Form 32">
              <a:extLst>
                <a:ext uri="{F65F0097-93CA-4417-B873-0513C2C4723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73F8FF2-5F6F-47FE-9BBA-38C058000EE2}"/>
                </a:ext>
              </a:extLst>
            </p:cNvPr>
            <p:cNvSpPr/>
            <p:nvPr/>
          </p:nvSpPr>
          <p:spPr>
            <a:xfrm>
              <a:off x="1816100" y="1358900"/>
              <a:ext cx="180975" cy="60325"/>
            </a:xfrm>
            <a:custGeom>
              <a:avLst/>
              <a:gdLst/>
              <a:ahLst/>
              <a:cxnLst/>
              <a:rect l="0" t="0" r="r" b="b"/>
              <a:pathLst>
                <a:path w="180975" h="60325">
                  <a:moveTo>
                    <a:pt x="0" y="60325"/>
                  </a:moveTo>
                  <a:lnTo>
                    <a:pt x="0" y="60325"/>
                  </a:lnTo>
                  <a:lnTo>
                    <a:pt x="57150" y="44450"/>
                  </a:lnTo>
                  <a:lnTo>
                    <a:pt x="180975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4" name="Serbest Form 33">
              <a:extLst>
                <a:ext uri="{DF7F759F-EC87-46E0-8CE3-CC19C235B61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1FC5972-4DE9-4074-BE7C-32FAEFF99ED1}"/>
                </a:ext>
              </a:extLst>
            </p:cNvPr>
            <p:cNvSpPr/>
            <p:nvPr/>
          </p:nvSpPr>
          <p:spPr>
            <a:xfrm>
              <a:off x="1812924" y="1441449"/>
              <a:ext cx="107950" cy="31750"/>
            </a:xfrm>
            <a:custGeom>
              <a:avLst/>
              <a:gdLst/>
              <a:ahLst/>
              <a:cxnLst/>
              <a:rect l="0" t="0" r="r" b="b"/>
              <a:pathLst>
                <a:path w="107950" h="31750">
                  <a:moveTo>
                    <a:pt x="0" y="31750"/>
                  </a:moveTo>
                  <a:lnTo>
                    <a:pt x="0" y="31750"/>
                  </a:lnTo>
                  <a:lnTo>
                    <a:pt x="12700" y="28575"/>
                  </a:lnTo>
                  <a:lnTo>
                    <a:pt x="107950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5" name="Serbest Form 34">
              <a:extLst>
                <a:ext uri="{38F10314-9507-4D5B-A407-E1BCFB24010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D1F74CA-C033-49F9-ADFA-5E389B735FF6}"/>
                </a:ext>
              </a:extLst>
            </p:cNvPr>
            <p:cNvSpPr/>
            <p:nvPr/>
          </p:nvSpPr>
          <p:spPr>
            <a:xfrm>
              <a:off x="0" y="1927224"/>
              <a:ext cx="190500" cy="317499"/>
            </a:xfrm>
            <a:custGeom>
              <a:avLst/>
              <a:gdLst/>
              <a:ahLst/>
              <a:cxnLst/>
              <a:rect l="0" t="0" r="r" b="b"/>
              <a:pathLst>
                <a:path w="190500" h="317500">
                  <a:moveTo>
                    <a:pt x="0" y="0"/>
                  </a:moveTo>
                  <a:lnTo>
                    <a:pt x="0" y="0"/>
                  </a:lnTo>
                  <a:lnTo>
                    <a:pt x="3175" y="3175"/>
                  </a:lnTo>
                  <a:lnTo>
                    <a:pt x="82550" y="9525"/>
                  </a:lnTo>
                  <a:lnTo>
                    <a:pt x="57150" y="161925"/>
                  </a:lnTo>
                  <a:lnTo>
                    <a:pt x="57150" y="161925"/>
                  </a:lnTo>
                  <a:lnTo>
                    <a:pt x="57150" y="165100"/>
                  </a:lnTo>
                  <a:lnTo>
                    <a:pt x="104775" y="282575"/>
                  </a:lnTo>
                  <a:lnTo>
                    <a:pt x="104775" y="282575"/>
                  </a:lnTo>
                  <a:lnTo>
                    <a:pt x="107950" y="285750"/>
                  </a:lnTo>
                  <a:lnTo>
                    <a:pt x="158750" y="317500"/>
                  </a:lnTo>
                  <a:lnTo>
                    <a:pt x="158750" y="317500"/>
                  </a:lnTo>
                  <a:lnTo>
                    <a:pt x="161925" y="317500"/>
                  </a:lnTo>
                  <a:lnTo>
                    <a:pt x="161925" y="317500"/>
                  </a:lnTo>
                  <a:lnTo>
                    <a:pt x="168275" y="314325"/>
                  </a:lnTo>
                  <a:lnTo>
                    <a:pt x="190500" y="292100"/>
                  </a:lnTo>
                  <a:lnTo>
                    <a:pt x="190500" y="292100"/>
                  </a:lnTo>
                  <a:lnTo>
                    <a:pt x="190500" y="285750"/>
                  </a:lnTo>
                  <a:lnTo>
                    <a:pt x="190500" y="282575"/>
                  </a:lnTo>
                  <a:lnTo>
                    <a:pt x="142875" y="238125"/>
                  </a:lnTo>
                  <a:lnTo>
                    <a:pt x="117475" y="152400"/>
                  </a:lnTo>
                  <a:lnTo>
                    <a:pt x="133350" y="123825"/>
                  </a:lnTo>
                  <a:lnTo>
                    <a:pt x="158750" y="187325"/>
                  </a:lnTo>
                  <a:lnTo>
                    <a:pt x="158750" y="187325"/>
                  </a:lnTo>
                  <a:lnTo>
                    <a:pt x="158750" y="190500"/>
                  </a:lnTo>
                  <a:lnTo>
                    <a:pt x="161925" y="190500"/>
                  </a:lnTo>
                  <a:lnTo>
                    <a:pt x="161925" y="190500"/>
                  </a:lnTo>
                  <a:lnTo>
                    <a:pt x="165100" y="190500"/>
                  </a:lnTo>
                  <a:lnTo>
                    <a:pt x="184150" y="190500"/>
                  </a:lnTo>
                  <a:lnTo>
                    <a:pt x="184150" y="190500"/>
                  </a:lnTo>
                  <a:lnTo>
                    <a:pt x="190500" y="187325"/>
                  </a:lnTo>
                  <a:lnTo>
                    <a:pt x="190500" y="187325"/>
                  </a:lnTo>
                  <a:lnTo>
                    <a:pt x="190500" y="180975"/>
                  </a:lnTo>
                  <a:lnTo>
                    <a:pt x="168275" y="69850"/>
                  </a:lnTo>
                  <a:lnTo>
                    <a:pt x="168275" y="69850"/>
                  </a:lnTo>
                  <a:lnTo>
                    <a:pt x="165100" y="66675"/>
                  </a:lnTo>
                  <a:lnTo>
                    <a:pt x="146050" y="44450"/>
                  </a:lnTo>
                  <a:lnTo>
                    <a:pt x="146050" y="41275"/>
                  </a:lnTo>
                  <a:lnTo>
                    <a:pt x="146050" y="12700"/>
                  </a:lnTo>
                  <a:lnTo>
                    <a:pt x="187325" y="19050"/>
                  </a:lnTo>
                  <a:lnTo>
                    <a:pt x="0" y="0"/>
                  </a:lnTo>
                  <a:close/>
                  <a:moveTo>
                    <a:pt x="155575" y="73025"/>
                  </a:moveTo>
                  <a:lnTo>
                    <a:pt x="177800" y="177800"/>
                  </a:lnTo>
                  <a:lnTo>
                    <a:pt x="168275" y="177800"/>
                  </a:lnTo>
                  <a:lnTo>
                    <a:pt x="133350" y="92075"/>
                  </a:lnTo>
                  <a:lnTo>
                    <a:pt x="133350" y="92075"/>
                  </a:lnTo>
                  <a:lnTo>
                    <a:pt x="130175" y="88900"/>
                  </a:lnTo>
                  <a:lnTo>
                    <a:pt x="123825" y="88900"/>
                  </a:lnTo>
                  <a:lnTo>
                    <a:pt x="123825" y="88900"/>
                  </a:lnTo>
                  <a:lnTo>
                    <a:pt x="120650" y="92075"/>
                  </a:lnTo>
                  <a:lnTo>
                    <a:pt x="120650" y="95250"/>
                  </a:lnTo>
                  <a:lnTo>
                    <a:pt x="127000" y="111125"/>
                  </a:lnTo>
                  <a:lnTo>
                    <a:pt x="104775" y="146050"/>
                  </a:lnTo>
                  <a:lnTo>
                    <a:pt x="104775" y="146050"/>
                  </a:lnTo>
                  <a:lnTo>
                    <a:pt x="104775" y="152400"/>
                  </a:lnTo>
                  <a:lnTo>
                    <a:pt x="130175" y="244475"/>
                  </a:lnTo>
                  <a:lnTo>
                    <a:pt x="130175" y="244475"/>
                  </a:lnTo>
                  <a:lnTo>
                    <a:pt x="133350" y="247650"/>
                  </a:lnTo>
                  <a:lnTo>
                    <a:pt x="174625" y="285750"/>
                  </a:lnTo>
                  <a:lnTo>
                    <a:pt x="161925" y="301625"/>
                  </a:lnTo>
                  <a:lnTo>
                    <a:pt x="114300" y="273050"/>
                  </a:lnTo>
                  <a:lnTo>
                    <a:pt x="69850" y="161925"/>
                  </a:lnTo>
                  <a:lnTo>
                    <a:pt x="95250" y="9525"/>
                  </a:lnTo>
                  <a:lnTo>
                    <a:pt x="133350" y="12700"/>
                  </a:lnTo>
                  <a:lnTo>
                    <a:pt x="133350" y="31750"/>
                  </a:lnTo>
                  <a:lnTo>
                    <a:pt x="133350" y="31750"/>
                  </a:lnTo>
                  <a:lnTo>
                    <a:pt x="130175" y="31750"/>
                  </a:lnTo>
                  <a:lnTo>
                    <a:pt x="130175" y="31750"/>
                  </a:lnTo>
                  <a:lnTo>
                    <a:pt x="127000" y="34925"/>
                  </a:lnTo>
                  <a:lnTo>
                    <a:pt x="130175" y="41275"/>
                  </a:lnTo>
                  <a:lnTo>
                    <a:pt x="155575" y="7302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6" name="Serbest Form 35">
              <a:extLst>
                <a:ext uri="{074DBF74-750D-4C54-BFE1-CE8135B1AE2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F8B64DC6-682A-4659-8F42-EBA33154C575}"/>
                </a:ext>
              </a:extLst>
            </p:cNvPr>
            <p:cNvSpPr/>
            <p:nvPr/>
          </p:nvSpPr>
          <p:spPr>
            <a:xfrm>
              <a:off x="0" y="1927224"/>
              <a:ext cx="190500" cy="317499"/>
            </a:xfrm>
            <a:custGeom>
              <a:avLst/>
              <a:gdLst/>
              <a:ahLst/>
              <a:cxnLst/>
              <a:rect l="0" t="0" r="r" b="b"/>
              <a:pathLst>
                <a:path w="190500" h="317500">
                  <a:moveTo>
                    <a:pt x="0" y="0"/>
                  </a:moveTo>
                  <a:lnTo>
                    <a:pt x="0" y="0"/>
                  </a:lnTo>
                  <a:lnTo>
                    <a:pt x="3175" y="3175"/>
                  </a:lnTo>
                  <a:lnTo>
                    <a:pt x="82550" y="9525"/>
                  </a:lnTo>
                  <a:lnTo>
                    <a:pt x="57150" y="161925"/>
                  </a:lnTo>
                  <a:lnTo>
                    <a:pt x="57150" y="161925"/>
                  </a:lnTo>
                  <a:lnTo>
                    <a:pt x="57150" y="165100"/>
                  </a:lnTo>
                  <a:lnTo>
                    <a:pt x="104775" y="282575"/>
                  </a:lnTo>
                  <a:lnTo>
                    <a:pt x="104775" y="282575"/>
                  </a:lnTo>
                  <a:lnTo>
                    <a:pt x="107950" y="285750"/>
                  </a:lnTo>
                  <a:lnTo>
                    <a:pt x="158750" y="317500"/>
                  </a:lnTo>
                  <a:lnTo>
                    <a:pt x="158750" y="317500"/>
                  </a:lnTo>
                  <a:lnTo>
                    <a:pt x="161925" y="317500"/>
                  </a:lnTo>
                  <a:lnTo>
                    <a:pt x="161925" y="317500"/>
                  </a:lnTo>
                  <a:lnTo>
                    <a:pt x="168275" y="314325"/>
                  </a:lnTo>
                  <a:lnTo>
                    <a:pt x="190500" y="292100"/>
                  </a:lnTo>
                  <a:lnTo>
                    <a:pt x="190500" y="292100"/>
                  </a:lnTo>
                  <a:lnTo>
                    <a:pt x="190500" y="285750"/>
                  </a:lnTo>
                  <a:lnTo>
                    <a:pt x="190500" y="282575"/>
                  </a:lnTo>
                  <a:lnTo>
                    <a:pt x="142875" y="238125"/>
                  </a:lnTo>
                  <a:lnTo>
                    <a:pt x="117475" y="152400"/>
                  </a:lnTo>
                  <a:lnTo>
                    <a:pt x="133350" y="123825"/>
                  </a:lnTo>
                  <a:lnTo>
                    <a:pt x="158750" y="187325"/>
                  </a:lnTo>
                  <a:lnTo>
                    <a:pt x="158750" y="187325"/>
                  </a:lnTo>
                  <a:lnTo>
                    <a:pt x="158750" y="190500"/>
                  </a:lnTo>
                  <a:lnTo>
                    <a:pt x="161925" y="190500"/>
                  </a:lnTo>
                  <a:lnTo>
                    <a:pt x="161925" y="190500"/>
                  </a:lnTo>
                  <a:lnTo>
                    <a:pt x="165100" y="190500"/>
                  </a:lnTo>
                  <a:lnTo>
                    <a:pt x="184150" y="190500"/>
                  </a:lnTo>
                  <a:lnTo>
                    <a:pt x="184150" y="190500"/>
                  </a:lnTo>
                  <a:lnTo>
                    <a:pt x="190500" y="187325"/>
                  </a:lnTo>
                  <a:lnTo>
                    <a:pt x="190500" y="187325"/>
                  </a:lnTo>
                  <a:lnTo>
                    <a:pt x="190500" y="180975"/>
                  </a:lnTo>
                  <a:lnTo>
                    <a:pt x="168275" y="69850"/>
                  </a:lnTo>
                  <a:lnTo>
                    <a:pt x="168275" y="69850"/>
                  </a:lnTo>
                  <a:lnTo>
                    <a:pt x="165100" y="66675"/>
                  </a:lnTo>
                  <a:lnTo>
                    <a:pt x="146050" y="44450"/>
                  </a:lnTo>
                  <a:lnTo>
                    <a:pt x="146050" y="41275"/>
                  </a:lnTo>
                  <a:lnTo>
                    <a:pt x="146050" y="12700"/>
                  </a:lnTo>
                  <a:lnTo>
                    <a:pt x="187325" y="19050"/>
                  </a:lnTo>
                </a:path>
              </a:pathLst>
            </a:custGeom>
            <a:noFill/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Serbest Form 36">
              <a:extLst>
                <a:ext uri="{F646962E-5598-44D1-A9F5-4FDC7E3D702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A581401-1D00-4335-BDD6-CC2DD4DFD682}"/>
                </a:ext>
              </a:extLst>
            </p:cNvPr>
            <p:cNvSpPr/>
            <p:nvPr/>
          </p:nvSpPr>
          <p:spPr>
            <a:xfrm>
              <a:off x="69849" y="1936749"/>
              <a:ext cx="107950" cy="292100"/>
            </a:xfrm>
            <a:custGeom>
              <a:avLst/>
              <a:gdLst/>
              <a:ahLst/>
              <a:cxnLst/>
              <a:rect l="0" t="0" r="r" b="b"/>
              <a:pathLst>
                <a:path w="107950" h="292100">
                  <a:moveTo>
                    <a:pt x="85725" y="63500"/>
                  </a:moveTo>
                  <a:lnTo>
                    <a:pt x="107950" y="168275"/>
                  </a:lnTo>
                  <a:lnTo>
                    <a:pt x="98425" y="168275"/>
                  </a:lnTo>
                  <a:lnTo>
                    <a:pt x="63500" y="82550"/>
                  </a:lnTo>
                  <a:lnTo>
                    <a:pt x="63500" y="82550"/>
                  </a:lnTo>
                  <a:lnTo>
                    <a:pt x="60325" y="79375"/>
                  </a:lnTo>
                  <a:lnTo>
                    <a:pt x="53975" y="79375"/>
                  </a:lnTo>
                  <a:lnTo>
                    <a:pt x="53975" y="79375"/>
                  </a:lnTo>
                  <a:lnTo>
                    <a:pt x="50800" y="82550"/>
                  </a:lnTo>
                  <a:lnTo>
                    <a:pt x="50800" y="85725"/>
                  </a:lnTo>
                  <a:lnTo>
                    <a:pt x="57150" y="101600"/>
                  </a:lnTo>
                  <a:lnTo>
                    <a:pt x="34925" y="136525"/>
                  </a:lnTo>
                  <a:lnTo>
                    <a:pt x="34925" y="136525"/>
                  </a:lnTo>
                  <a:lnTo>
                    <a:pt x="34925" y="142875"/>
                  </a:lnTo>
                  <a:lnTo>
                    <a:pt x="60325" y="234950"/>
                  </a:lnTo>
                  <a:lnTo>
                    <a:pt x="60325" y="234950"/>
                  </a:lnTo>
                  <a:lnTo>
                    <a:pt x="63500" y="238125"/>
                  </a:lnTo>
                  <a:lnTo>
                    <a:pt x="104775" y="276225"/>
                  </a:lnTo>
                  <a:lnTo>
                    <a:pt x="92075" y="292100"/>
                  </a:lnTo>
                  <a:lnTo>
                    <a:pt x="44450" y="263525"/>
                  </a:lnTo>
                  <a:lnTo>
                    <a:pt x="0" y="152400"/>
                  </a:lnTo>
                  <a:lnTo>
                    <a:pt x="25400" y="0"/>
                  </a:lnTo>
                  <a:lnTo>
                    <a:pt x="63500" y="3175"/>
                  </a:lnTo>
                  <a:lnTo>
                    <a:pt x="63500" y="22225"/>
                  </a:lnTo>
                  <a:lnTo>
                    <a:pt x="63500" y="22225"/>
                  </a:lnTo>
                  <a:lnTo>
                    <a:pt x="60325" y="22225"/>
                  </a:lnTo>
                  <a:lnTo>
                    <a:pt x="60325" y="22225"/>
                  </a:lnTo>
                  <a:lnTo>
                    <a:pt x="57150" y="25400"/>
                  </a:lnTo>
                  <a:lnTo>
                    <a:pt x="60325" y="31750"/>
                  </a:lnTo>
                  <a:lnTo>
                    <a:pt x="85725" y="63500"/>
                  </a:lnTo>
                </a:path>
              </a:pathLst>
            </a:custGeom>
            <a:noFill/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8" name="Serbest Form 37">
              <a:extLst>
                <a:ext uri="{082D1B1A-6EC3-4D45-8914-FD71D243C80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867BE15-D4E7-424D-AB42-4D32AE1CCAFF}"/>
                </a:ext>
              </a:extLst>
            </p:cNvPr>
            <p:cNvSpPr/>
            <p:nvPr/>
          </p:nvSpPr>
          <p:spPr>
            <a:xfrm>
              <a:off x="336549" y="1276350"/>
              <a:ext cx="6350" cy="3175"/>
            </a:xfrm>
            <a:custGeom>
              <a:avLst/>
              <a:gdLst/>
              <a:ahLst/>
              <a:cxnLst/>
              <a:rect l="0" t="0" r="r" b="b"/>
              <a:pathLst>
                <a:path w="6350" h="3175">
                  <a:moveTo>
                    <a:pt x="0" y="3175"/>
                  </a:moveTo>
                  <a:lnTo>
                    <a:pt x="0" y="3175"/>
                  </a:lnTo>
                  <a:lnTo>
                    <a:pt x="6350" y="0"/>
                  </a:lnTo>
                  <a:lnTo>
                    <a:pt x="0" y="317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39" name="Serbest Form 38">
              <a:extLst>
                <a:ext uri="{B518A5CD-06C9-4EA4-9060-4A2A42C6BD5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6D56EAF-29BE-4C2E-A363-7643E021A971}"/>
                </a:ext>
              </a:extLst>
            </p:cNvPr>
            <p:cNvSpPr/>
            <p:nvPr/>
          </p:nvSpPr>
          <p:spPr>
            <a:xfrm>
              <a:off x="301625" y="1695450"/>
              <a:ext cx="3175" cy="9525"/>
            </a:xfrm>
            <a:custGeom>
              <a:avLst/>
              <a:gdLst/>
              <a:ahLst/>
              <a:cxnLst/>
              <a:rect l="0" t="0" r="r" b="b"/>
              <a:pathLst>
                <a:path w="3175" h="9525">
                  <a:moveTo>
                    <a:pt x="3175" y="952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6350"/>
                  </a:lnTo>
                  <a:lnTo>
                    <a:pt x="3175" y="9525"/>
                  </a:lnTo>
                  <a:lnTo>
                    <a:pt x="3175" y="952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0" name="Serbest Form 39">
              <a:extLst>
                <a:ext uri="{0BC19C1E-07F7-4127-A233-FE8D997A69D9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23FD869-66B1-4386-8E7E-1A9BE70EDD67}"/>
                </a:ext>
              </a:extLst>
            </p:cNvPr>
            <p:cNvSpPr/>
            <p:nvPr/>
          </p:nvSpPr>
          <p:spPr>
            <a:xfrm>
              <a:off x="215900" y="377825"/>
              <a:ext cx="755650" cy="777875"/>
            </a:xfrm>
            <a:custGeom>
              <a:avLst/>
              <a:gdLst/>
              <a:ahLst/>
              <a:cxnLst/>
              <a:rect l="0" t="0" r="r" b="b"/>
              <a:pathLst>
                <a:path w="755650" h="777875">
                  <a:moveTo>
                    <a:pt x="676275" y="0"/>
                  </a:moveTo>
                  <a:lnTo>
                    <a:pt x="755650" y="587375"/>
                  </a:lnTo>
                  <a:lnTo>
                    <a:pt x="542925" y="688975"/>
                  </a:lnTo>
                  <a:lnTo>
                    <a:pt x="542925" y="765175"/>
                  </a:lnTo>
                  <a:lnTo>
                    <a:pt x="361950" y="777875"/>
                  </a:lnTo>
                  <a:lnTo>
                    <a:pt x="361950" y="692150"/>
                  </a:lnTo>
                  <a:lnTo>
                    <a:pt x="127000" y="622300"/>
                  </a:lnTo>
                  <a:lnTo>
                    <a:pt x="127000" y="476250"/>
                  </a:lnTo>
                  <a:lnTo>
                    <a:pt x="127000" y="476250"/>
                  </a:lnTo>
                  <a:lnTo>
                    <a:pt x="107950" y="466725"/>
                  </a:lnTo>
                  <a:lnTo>
                    <a:pt x="88900" y="454025"/>
                  </a:lnTo>
                  <a:lnTo>
                    <a:pt x="63500" y="441325"/>
                  </a:lnTo>
                  <a:lnTo>
                    <a:pt x="41275" y="419100"/>
                  </a:lnTo>
                  <a:lnTo>
                    <a:pt x="22225" y="396875"/>
                  </a:lnTo>
                  <a:lnTo>
                    <a:pt x="12700" y="381000"/>
                  </a:lnTo>
                  <a:lnTo>
                    <a:pt x="6350" y="368300"/>
                  </a:lnTo>
                  <a:lnTo>
                    <a:pt x="0" y="352425"/>
                  </a:lnTo>
                  <a:lnTo>
                    <a:pt x="0" y="333375"/>
                  </a:lnTo>
                  <a:lnTo>
                    <a:pt x="0" y="333375"/>
                  </a:lnTo>
                  <a:lnTo>
                    <a:pt x="0" y="317500"/>
                  </a:lnTo>
                  <a:lnTo>
                    <a:pt x="3175" y="304800"/>
                  </a:lnTo>
                  <a:lnTo>
                    <a:pt x="9525" y="298450"/>
                  </a:lnTo>
                  <a:lnTo>
                    <a:pt x="15875" y="292100"/>
                  </a:lnTo>
                  <a:lnTo>
                    <a:pt x="22225" y="288925"/>
                  </a:lnTo>
                  <a:lnTo>
                    <a:pt x="31750" y="288925"/>
                  </a:lnTo>
                  <a:lnTo>
                    <a:pt x="53975" y="292100"/>
                  </a:lnTo>
                  <a:lnTo>
                    <a:pt x="73025" y="298450"/>
                  </a:lnTo>
                  <a:lnTo>
                    <a:pt x="92075" y="311150"/>
                  </a:lnTo>
                  <a:lnTo>
                    <a:pt x="111125" y="320675"/>
                  </a:lnTo>
                  <a:lnTo>
                    <a:pt x="158750" y="25400"/>
                  </a:lnTo>
                  <a:lnTo>
                    <a:pt x="676275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1" name="Serbest Form 40">
              <a:extLst>
                <a:ext uri="{C3FE976B-80EA-44AB-AAF6-8CACB7DA81D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4B25504-8434-4FE0-9767-3DF0FB8819C5}"/>
                </a:ext>
              </a:extLst>
            </p:cNvPr>
            <p:cNvSpPr/>
            <p:nvPr/>
          </p:nvSpPr>
          <p:spPr>
            <a:xfrm>
              <a:off x="292100" y="0"/>
              <a:ext cx="669925" cy="698500"/>
            </a:xfrm>
            <a:custGeom>
              <a:avLst/>
              <a:gdLst/>
              <a:ahLst/>
              <a:cxnLst/>
              <a:rect l="0" t="0" r="r" b="b"/>
              <a:pathLst>
                <a:path w="669925" h="698500">
                  <a:moveTo>
                    <a:pt x="0" y="314325"/>
                  </a:moveTo>
                  <a:lnTo>
                    <a:pt x="0" y="314325"/>
                  </a:lnTo>
                  <a:lnTo>
                    <a:pt x="19050" y="457200"/>
                  </a:lnTo>
                  <a:lnTo>
                    <a:pt x="31750" y="581025"/>
                  </a:lnTo>
                  <a:lnTo>
                    <a:pt x="34925" y="644525"/>
                  </a:lnTo>
                  <a:lnTo>
                    <a:pt x="34925" y="698500"/>
                  </a:lnTo>
                  <a:lnTo>
                    <a:pt x="34925" y="698500"/>
                  </a:lnTo>
                  <a:lnTo>
                    <a:pt x="47625" y="688975"/>
                  </a:lnTo>
                  <a:lnTo>
                    <a:pt x="66675" y="669925"/>
                  </a:lnTo>
                  <a:lnTo>
                    <a:pt x="85725" y="647700"/>
                  </a:lnTo>
                  <a:lnTo>
                    <a:pt x="104775" y="615950"/>
                  </a:lnTo>
                  <a:lnTo>
                    <a:pt x="120650" y="581025"/>
                  </a:lnTo>
                  <a:lnTo>
                    <a:pt x="136525" y="533400"/>
                  </a:lnTo>
                  <a:lnTo>
                    <a:pt x="146050" y="479425"/>
                  </a:lnTo>
                  <a:lnTo>
                    <a:pt x="152400" y="419100"/>
                  </a:lnTo>
                  <a:lnTo>
                    <a:pt x="152400" y="419100"/>
                  </a:lnTo>
                  <a:lnTo>
                    <a:pt x="425450" y="415925"/>
                  </a:lnTo>
                  <a:lnTo>
                    <a:pt x="606425" y="412750"/>
                  </a:lnTo>
                  <a:lnTo>
                    <a:pt x="606425" y="412750"/>
                  </a:lnTo>
                  <a:lnTo>
                    <a:pt x="612775" y="403225"/>
                  </a:lnTo>
                  <a:lnTo>
                    <a:pt x="631825" y="381000"/>
                  </a:lnTo>
                  <a:lnTo>
                    <a:pt x="641350" y="365125"/>
                  </a:lnTo>
                  <a:lnTo>
                    <a:pt x="650875" y="342900"/>
                  </a:lnTo>
                  <a:lnTo>
                    <a:pt x="660400" y="320675"/>
                  </a:lnTo>
                  <a:lnTo>
                    <a:pt x="666750" y="295275"/>
                  </a:lnTo>
                  <a:lnTo>
                    <a:pt x="669925" y="266700"/>
                  </a:lnTo>
                  <a:lnTo>
                    <a:pt x="669925" y="234950"/>
                  </a:lnTo>
                  <a:lnTo>
                    <a:pt x="663575" y="200025"/>
                  </a:lnTo>
                  <a:lnTo>
                    <a:pt x="654050" y="165100"/>
                  </a:lnTo>
                  <a:lnTo>
                    <a:pt x="635000" y="127000"/>
                  </a:lnTo>
                  <a:lnTo>
                    <a:pt x="609600" y="85725"/>
                  </a:lnTo>
                  <a:lnTo>
                    <a:pt x="574675" y="44450"/>
                  </a:lnTo>
                  <a:lnTo>
                    <a:pt x="530225" y="0"/>
                  </a:lnTo>
                  <a:lnTo>
                    <a:pt x="530225" y="0"/>
                  </a:lnTo>
                  <a:lnTo>
                    <a:pt x="498475" y="123825"/>
                  </a:lnTo>
                  <a:lnTo>
                    <a:pt x="498475" y="123825"/>
                  </a:lnTo>
                  <a:lnTo>
                    <a:pt x="457200" y="142875"/>
                  </a:lnTo>
                  <a:lnTo>
                    <a:pt x="346075" y="193675"/>
                  </a:lnTo>
                  <a:lnTo>
                    <a:pt x="273050" y="225425"/>
                  </a:lnTo>
                  <a:lnTo>
                    <a:pt x="187325" y="257175"/>
                  </a:lnTo>
                  <a:lnTo>
                    <a:pt x="95250" y="285750"/>
                  </a:lnTo>
                  <a:lnTo>
                    <a:pt x="0" y="314325"/>
                  </a:lnTo>
                  <a:lnTo>
                    <a:pt x="0" y="31432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2" name="Serbest Form 41">
              <a:extLst>
                <a:ext uri="{272A8E3D-43A7-4F57-8141-85899D382943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F5D9D40-6230-4125-B6E6-CB5809ED9A6F}"/>
                </a:ext>
              </a:extLst>
            </p:cNvPr>
            <p:cNvSpPr/>
            <p:nvPr/>
          </p:nvSpPr>
          <p:spPr>
            <a:xfrm>
              <a:off x="495300" y="612774"/>
              <a:ext cx="66675" cy="107950"/>
            </a:xfrm>
            <a:custGeom>
              <a:avLst/>
              <a:gdLst/>
              <a:ahLst/>
              <a:cxnLst/>
              <a:rect l="0" t="0" r="r" b="b"/>
              <a:pathLst>
                <a:path w="66675" h="107950">
                  <a:moveTo>
                    <a:pt x="66675" y="53975"/>
                  </a:moveTo>
                  <a:lnTo>
                    <a:pt x="66675" y="53975"/>
                  </a:lnTo>
                  <a:lnTo>
                    <a:pt x="63500" y="73025"/>
                  </a:lnTo>
                  <a:lnTo>
                    <a:pt x="57150" y="92075"/>
                  </a:lnTo>
                  <a:lnTo>
                    <a:pt x="44450" y="101600"/>
                  </a:lnTo>
                  <a:lnTo>
                    <a:pt x="38100" y="104775"/>
                  </a:lnTo>
                  <a:lnTo>
                    <a:pt x="31750" y="107950"/>
                  </a:lnTo>
                  <a:lnTo>
                    <a:pt x="31750" y="107950"/>
                  </a:lnTo>
                  <a:lnTo>
                    <a:pt x="25400" y="104775"/>
                  </a:lnTo>
                  <a:lnTo>
                    <a:pt x="19050" y="101600"/>
                  </a:lnTo>
                  <a:lnTo>
                    <a:pt x="9525" y="92075"/>
                  </a:lnTo>
                  <a:lnTo>
                    <a:pt x="3175" y="730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3175" y="31750"/>
                  </a:lnTo>
                  <a:lnTo>
                    <a:pt x="9525" y="15875"/>
                  </a:lnTo>
                  <a:lnTo>
                    <a:pt x="19050" y="3175"/>
                  </a:lnTo>
                  <a:lnTo>
                    <a:pt x="25400" y="0"/>
                  </a:lnTo>
                  <a:lnTo>
                    <a:pt x="31750" y="0"/>
                  </a:lnTo>
                  <a:lnTo>
                    <a:pt x="31750" y="0"/>
                  </a:lnTo>
                  <a:lnTo>
                    <a:pt x="38100" y="0"/>
                  </a:lnTo>
                  <a:lnTo>
                    <a:pt x="44450" y="3175"/>
                  </a:lnTo>
                  <a:lnTo>
                    <a:pt x="57150" y="15875"/>
                  </a:lnTo>
                  <a:lnTo>
                    <a:pt x="63500" y="31750"/>
                  </a:lnTo>
                  <a:lnTo>
                    <a:pt x="66675" y="53975"/>
                  </a:lnTo>
                  <a:lnTo>
                    <a:pt x="66675" y="5397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3" name="Serbest Form 42">
              <a:extLst>
                <a:ext uri="{E5AAE675-0AA7-4ADE-81C7-F3A59EEE2BC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0B5E83A-2C64-4CAB-844A-104451D08DF8}"/>
                </a:ext>
              </a:extLst>
            </p:cNvPr>
            <p:cNvSpPr/>
            <p:nvPr/>
          </p:nvSpPr>
          <p:spPr>
            <a:xfrm>
              <a:off x="812799" y="612774"/>
              <a:ext cx="66675" cy="107950"/>
            </a:xfrm>
            <a:custGeom>
              <a:avLst/>
              <a:gdLst/>
              <a:ahLst/>
              <a:cxnLst/>
              <a:rect l="0" t="0" r="r" b="b"/>
              <a:pathLst>
                <a:path w="66675" h="107950">
                  <a:moveTo>
                    <a:pt x="66675" y="53975"/>
                  </a:moveTo>
                  <a:lnTo>
                    <a:pt x="66675" y="53975"/>
                  </a:lnTo>
                  <a:lnTo>
                    <a:pt x="63500" y="73025"/>
                  </a:lnTo>
                  <a:lnTo>
                    <a:pt x="57150" y="92075"/>
                  </a:lnTo>
                  <a:lnTo>
                    <a:pt x="44450" y="101600"/>
                  </a:lnTo>
                  <a:lnTo>
                    <a:pt x="38100" y="104775"/>
                  </a:lnTo>
                  <a:lnTo>
                    <a:pt x="31750" y="107950"/>
                  </a:lnTo>
                  <a:lnTo>
                    <a:pt x="31750" y="107950"/>
                  </a:lnTo>
                  <a:lnTo>
                    <a:pt x="25400" y="104775"/>
                  </a:lnTo>
                  <a:lnTo>
                    <a:pt x="19050" y="101600"/>
                  </a:lnTo>
                  <a:lnTo>
                    <a:pt x="9525" y="92075"/>
                  </a:lnTo>
                  <a:lnTo>
                    <a:pt x="3175" y="73025"/>
                  </a:lnTo>
                  <a:lnTo>
                    <a:pt x="0" y="53975"/>
                  </a:lnTo>
                  <a:lnTo>
                    <a:pt x="0" y="53975"/>
                  </a:lnTo>
                  <a:lnTo>
                    <a:pt x="3175" y="31750"/>
                  </a:lnTo>
                  <a:lnTo>
                    <a:pt x="9525" y="15875"/>
                  </a:lnTo>
                  <a:lnTo>
                    <a:pt x="19050" y="3175"/>
                  </a:lnTo>
                  <a:lnTo>
                    <a:pt x="25400" y="0"/>
                  </a:lnTo>
                  <a:lnTo>
                    <a:pt x="31750" y="0"/>
                  </a:lnTo>
                  <a:lnTo>
                    <a:pt x="31750" y="0"/>
                  </a:lnTo>
                  <a:lnTo>
                    <a:pt x="38100" y="0"/>
                  </a:lnTo>
                  <a:lnTo>
                    <a:pt x="44450" y="3175"/>
                  </a:lnTo>
                  <a:lnTo>
                    <a:pt x="57150" y="15875"/>
                  </a:lnTo>
                  <a:lnTo>
                    <a:pt x="63500" y="31750"/>
                  </a:lnTo>
                  <a:lnTo>
                    <a:pt x="66675" y="53975"/>
                  </a:lnTo>
                  <a:lnTo>
                    <a:pt x="66675" y="5397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4" name="Serbest Form 43">
              <a:extLst>
                <a:ext uri="{396C188A-F0FA-4862-B8FF-C35ACFBCFEC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8F0A083-ED6B-4B69-B78C-CA9ECCD48B2C}"/>
                </a:ext>
              </a:extLst>
            </p:cNvPr>
            <p:cNvSpPr/>
            <p:nvPr/>
          </p:nvSpPr>
          <p:spPr>
            <a:xfrm>
              <a:off x="717549" y="698499"/>
              <a:ext cx="149225" cy="101600"/>
            </a:xfrm>
            <a:custGeom>
              <a:avLst/>
              <a:gdLst/>
              <a:ahLst/>
              <a:cxnLst/>
              <a:rect l="0" t="0" r="r" b="b"/>
              <a:pathLst>
                <a:path w="149225" h="101600">
                  <a:moveTo>
                    <a:pt x="28575" y="0"/>
                  </a:moveTo>
                  <a:lnTo>
                    <a:pt x="28575" y="0"/>
                  </a:lnTo>
                  <a:lnTo>
                    <a:pt x="47625" y="3175"/>
                  </a:lnTo>
                  <a:lnTo>
                    <a:pt x="88900" y="15875"/>
                  </a:lnTo>
                  <a:lnTo>
                    <a:pt x="111125" y="25400"/>
                  </a:lnTo>
                  <a:lnTo>
                    <a:pt x="130175" y="38100"/>
                  </a:lnTo>
                  <a:lnTo>
                    <a:pt x="139700" y="44450"/>
                  </a:lnTo>
                  <a:lnTo>
                    <a:pt x="146050" y="53975"/>
                  </a:lnTo>
                  <a:lnTo>
                    <a:pt x="149225" y="63500"/>
                  </a:lnTo>
                  <a:lnTo>
                    <a:pt x="149225" y="73025"/>
                  </a:lnTo>
                  <a:lnTo>
                    <a:pt x="149225" y="73025"/>
                  </a:lnTo>
                  <a:lnTo>
                    <a:pt x="149225" y="85725"/>
                  </a:lnTo>
                  <a:lnTo>
                    <a:pt x="142875" y="92075"/>
                  </a:lnTo>
                  <a:lnTo>
                    <a:pt x="136525" y="98425"/>
                  </a:lnTo>
                  <a:lnTo>
                    <a:pt x="127000" y="101600"/>
                  </a:lnTo>
                  <a:lnTo>
                    <a:pt x="101600" y="101600"/>
                  </a:lnTo>
                  <a:lnTo>
                    <a:pt x="76200" y="98425"/>
                  </a:lnTo>
                  <a:lnTo>
                    <a:pt x="47625" y="92075"/>
                  </a:lnTo>
                  <a:lnTo>
                    <a:pt x="22225" y="82550"/>
                  </a:lnTo>
                  <a:lnTo>
                    <a:pt x="0" y="73025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5" name="Serbest Form 44">
              <a:extLst>
                <a:ext uri="{C44C797B-4B49-4DC9-A18E-2E73BA8E6F35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FE6D678-D78B-4DD0-B6B8-72220E2D4E9A}"/>
                </a:ext>
              </a:extLst>
            </p:cNvPr>
            <p:cNvSpPr/>
            <p:nvPr/>
          </p:nvSpPr>
          <p:spPr>
            <a:xfrm>
              <a:off x="450849" y="796925"/>
              <a:ext cx="428625" cy="142875"/>
            </a:xfrm>
            <a:custGeom>
              <a:avLst/>
              <a:gdLst/>
              <a:ahLst/>
              <a:cxnLst/>
              <a:rect l="0" t="0" r="r" b="b"/>
              <a:pathLst>
                <a:path w="428625" h="142875">
                  <a:moveTo>
                    <a:pt x="342900" y="0"/>
                  </a:moveTo>
                  <a:lnTo>
                    <a:pt x="342900" y="0"/>
                  </a:lnTo>
                  <a:lnTo>
                    <a:pt x="368300" y="28575"/>
                  </a:lnTo>
                  <a:lnTo>
                    <a:pt x="396875" y="53975"/>
                  </a:lnTo>
                  <a:lnTo>
                    <a:pt x="412750" y="63500"/>
                  </a:lnTo>
                  <a:lnTo>
                    <a:pt x="428625" y="73025"/>
                  </a:lnTo>
                  <a:lnTo>
                    <a:pt x="428625" y="73025"/>
                  </a:lnTo>
                  <a:lnTo>
                    <a:pt x="371475" y="69850"/>
                  </a:lnTo>
                  <a:lnTo>
                    <a:pt x="288925" y="63500"/>
                  </a:lnTo>
                  <a:lnTo>
                    <a:pt x="234950" y="63500"/>
                  </a:lnTo>
                  <a:lnTo>
                    <a:pt x="171450" y="63500"/>
                  </a:lnTo>
                  <a:lnTo>
                    <a:pt x="92075" y="66675"/>
                  </a:lnTo>
                  <a:lnTo>
                    <a:pt x="0" y="73025"/>
                  </a:lnTo>
                  <a:lnTo>
                    <a:pt x="0" y="73025"/>
                  </a:lnTo>
                  <a:lnTo>
                    <a:pt x="3175" y="79375"/>
                  </a:lnTo>
                  <a:lnTo>
                    <a:pt x="15875" y="92075"/>
                  </a:lnTo>
                  <a:lnTo>
                    <a:pt x="38100" y="107950"/>
                  </a:lnTo>
                  <a:lnTo>
                    <a:pt x="73025" y="123825"/>
                  </a:lnTo>
                  <a:lnTo>
                    <a:pt x="92075" y="130175"/>
                  </a:lnTo>
                  <a:lnTo>
                    <a:pt x="117475" y="136525"/>
                  </a:lnTo>
                  <a:lnTo>
                    <a:pt x="146050" y="139700"/>
                  </a:lnTo>
                  <a:lnTo>
                    <a:pt x="177800" y="142875"/>
                  </a:lnTo>
                  <a:lnTo>
                    <a:pt x="212725" y="142875"/>
                  </a:lnTo>
                  <a:lnTo>
                    <a:pt x="250825" y="139700"/>
                  </a:lnTo>
                  <a:lnTo>
                    <a:pt x="295275" y="133350"/>
                  </a:lnTo>
                  <a:lnTo>
                    <a:pt x="342900" y="12065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6" name="Serbest Form 45">
              <a:extLst>
                <a:ext uri="{05F35C21-549E-49D6-B9A5-5FB6565FC52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C19F823-B167-4440-A60E-3C30EE7D4688}"/>
                </a:ext>
              </a:extLst>
            </p:cNvPr>
            <p:cNvSpPr/>
            <p:nvPr/>
          </p:nvSpPr>
          <p:spPr>
            <a:xfrm>
              <a:off x="288924" y="1901825"/>
              <a:ext cx="777875" cy="1050925"/>
            </a:xfrm>
            <a:custGeom>
              <a:avLst/>
              <a:gdLst/>
              <a:ahLst/>
              <a:cxnLst/>
              <a:rect l="0" t="0" r="r" b="b"/>
              <a:pathLst>
                <a:path w="777875" h="1050925">
                  <a:moveTo>
                    <a:pt x="34925" y="9525"/>
                  </a:moveTo>
                  <a:lnTo>
                    <a:pt x="177800" y="908050"/>
                  </a:lnTo>
                  <a:lnTo>
                    <a:pt x="0" y="1050925"/>
                  </a:lnTo>
                  <a:lnTo>
                    <a:pt x="269875" y="1038225"/>
                  </a:lnTo>
                  <a:lnTo>
                    <a:pt x="285750" y="282575"/>
                  </a:lnTo>
                  <a:lnTo>
                    <a:pt x="463550" y="279400"/>
                  </a:lnTo>
                  <a:lnTo>
                    <a:pt x="463550" y="1035050"/>
                  </a:lnTo>
                  <a:lnTo>
                    <a:pt x="777875" y="1050925"/>
                  </a:lnTo>
                  <a:lnTo>
                    <a:pt x="549275" y="901700"/>
                  </a:lnTo>
                  <a:lnTo>
                    <a:pt x="711200" y="0"/>
                  </a:lnTo>
                  <a:lnTo>
                    <a:pt x="34925" y="9525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7" name="Serbest Form 46">
              <a:extLst>
                <a:ext uri="{38B69889-1E3D-4465-9A16-75732EC1457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56B8B17-7F6F-4213-9368-7C7586E6E6E5}"/>
                </a:ext>
              </a:extLst>
            </p:cNvPr>
            <p:cNvSpPr/>
            <p:nvPr/>
          </p:nvSpPr>
          <p:spPr>
            <a:xfrm>
              <a:off x="812799" y="539750"/>
              <a:ext cx="114300" cy="123825"/>
            </a:xfrm>
            <a:custGeom>
              <a:avLst/>
              <a:gdLst/>
              <a:ahLst/>
              <a:cxnLst/>
              <a:rect l="0" t="0" r="r" b="b"/>
              <a:pathLst>
                <a:path w="114300" h="123825">
                  <a:moveTo>
                    <a:pt x="0" y="123825"/>
                  </a:moveTo>
                  <a:lnTo>
                    <a:pt x="0" y="123825"/>
                  </a:lnTo>
                  <a:lnTo>
                    <a:pt x="0" y="107950"/>
                  </a:lnTo>
                  <a:lnTo>
                    <a:pt x="3175" y="69850"/>
                  </a:lnTo>
                  <a:lnTo>
                    <a:pt x="9525" y="47625"/>
                  </a:lnTo>
                  <a:lnTo>
                    <a:pt x="15875" y="28575"/>
                  </a:lnTo>
                  <a:lnTo>
                    <a:pt x="28575" y="12700"/>
                  </a:lnTo>
                  <a:lnTo>
                    <a:pt x="34925" y="9525"/>
                  </a:lnTo>
                  <a:lnTo>
                    <a:pt x="41275" y="3175"/>
                  </a:lnTo>
                  <a:lnTo>
                    <a:pt x="41275" y="3175"/>
                  </a:lnTo>
                  <a:lnTo>
                    <a:pt x="60325" y="0"/>
                  </a:lnTo>
                  <a:lnTo>
                    <a:pt x="76200" y="3175"/>
                  </a:lnTo>
                  <a:lnTo>
                    <a:pt x="88900" y="12700"/>
                  </a:lnTo>
                  <a:lnTo>
                    <a:pt x="95250" y="25400"/>
                  </a:lnTo>
                  <a:lnTo>
                    <a:pt x="101600" y="38100"/>
                  </a:lnTo>
                  <a:lnTo>
                    <a:pt x="107950" y="53975"/>
                  </a:lnTo>
                  <a:lnTo>
                    <a:pt x="114300" y="8255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8" name="Serbest Form 47">
              <a:extLst>
                <a:ext uri="{B5EED479-7C4F-4D32-A91D-DF11FD7ED4F4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B4894B8-F21A-45B7-A074-36B83E3FB30F}"/>
                </a:ext>
              </a:extLst>
            </p:cNvPr>
            <p:cNvSpPr/>
            <p:nvPr/>
          </p:nvSpPr>
          <p:spPr>
            <a:xfrm>
              <a:off x="320675" y="1216025"/>
              <a:ext cx="1298574" cy="708025"/>
            </a:xfrm>
            <a:custGeom>
              <a:avLst/>
              <a:gdLst/>
              <a:ahLst/>
              <a:cxnLst/>
              <a:rect l="0" t="0" r="r" b="b"/>
              <a:pathLst>
                <a:path w="1298575" h="708025">
                  <a:moveTo>
                    <a:pt x="25400" y="168275"/>
                  </a:moveTo>
                  <a:lnTo>
                    <a:pt x="0" y="698500"/>
                  </a:lnTo>
                  <a:lnTo>
                    <a:pt x="676275" y="708025"/>
                  </a:lnTo>
                  <a:lnTo>
                    <a:pt x="650875" y="184150"/>
                  </a:lnTo>
                  <a:lnTo>
                    <a:pt x="917575" y="469900"/>
                  </a:lnTo>
                  <a:lnTo>
                    <a:pt x="1298575" y="342900"/>
                  </a:lnTo>
                  <a:lnTo>
                    <a:pt x="1273175" y="266700"/>
                  </a:lnTo>
                  <a:lnTo>
                    <a:pt x="939800" y="342900"/>
                  </a:lnTo>
                  <a:lnTo>
                    <a:pt x="650875" y="28575"/>
                  </a:lnTo>
                  <a:lnTo>
                    <a:pt x="650875" y="28575"/>
                  </a:lnTo>
                  <a:lnTo>
                    <a:pt x="460375" y="15875"/>
                  </a:lnTo>
                  <a:lnTo>
                    <a:pt x="260350" y="6350"/>
                  </a:lnTo>
                  <a:lnTo>
                    <a:pt x="22225" y="0"/>
                  </a:lnTo>
                  <a:lnTo>
                    <a:pt x="25400" y="168275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49" name="Serbest Form 48">
              <a:extLst>
                <a:ext uri="{B0F50FEE-30B0-4EF1-8295-C682643F4EA1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164A01B-0792-426A-A9BB-D7A6ABB05592}"/>
                </a:ext>
              </a:extLst>
            </p:cNvPr>
            <p:cNvSpPr/>
            <p:nvPr/>
          </p:nvSpPr>
          <p:spPr>
            <a:xfrm>
              <a:off x="320675" y="1216025"/>
              <a:ext cx="1298574" cy="708025"/>
            </a:xfrm>
            <a:custGeom>
              <a:avLst/>
              <a:gdLst/>
              <a:ahLst/>
              <a:cxnLst/>
              <a:rect l="0" t="0" r="r" b="b"/>
              <a:pathLst>
                <a:path w="1298575" h="708025">
                  <a:moveTo>
                    <a:pt x="25400" y="168275"/>
                  </a:moveTo>
                  <a:lnTo>
                    <a:pt x="0" y="698500"/>
                  </a:lnTo>
                  <a:lnTo>
                    <a:pt x="676275" y="708025"/>
                  </a:lnTo>
                  <a:lnTo>
                    <a:pt x="650875" y="184150"/>
                  </a:lnTo>
                  <a:lnTo>
                    <a:pt x="917575" y="469900"/>
                  </a:lnTo>
                  <a:lnTo>
                    <a:pt x="1298575" y="342900"/>
                  </a:lnTo>
                  <a:lnTo>
                    <a:pt x="1273175" y="266700"/>
                  </a:lnTo>
                  <a:lnTo>
                    <a:pt x="939800" y="342900"/>
                  </a:lnTo>
                  <a:lnTo>
                    <a:pt x="650875" y="28575"/>
                  </a:lnTo>
                  <a:lnTo>
                    <a:pt x="650875" y="28575"/>
                  </a:lnTo>
                  <a:lnTo>
                    <a:pt x="460375" y="15875"/>
                  </a:lnTo>
                  <a:lnTo>
                    <a:pt x="260350" y="6350"/>
                  </a:lnTo>
                  <a:lnTo>
                    <a:pt x="22225" y="0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0" name="Serbest Form 49">
              <a:extLst>
                <a:ext uri="{2AB21AB2-2ACC-463C-89BD-5AD0522CD1CF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9D4B19A-529E-4A1E-8EFB-D7BF905AC856}"/>
                </a:ext>
              </a:extLst>
            </p:cNvPr>
            <p:cNvSpPr/>
            <p:nvPr/>
          </p:nvSpPr>
          <p:spPr>
            <a:xfrm>
              <a:off x="450849" y="1162050"/>
              <a:ext cx="292100" cy="685800"/>
            </a:xfrm>
            <a:custGeom>
              <a:avLst/>
              <a:gdLst/>
              <a:ahLst/>
              <a:cxnLst/>
              <a:rect l="0" t="0" r="r" b="b"/>
              <a:pathLst>
                <a:path w="292100" h="685800">
                  <a:moveTo>
                    <a:pt x="266700" y="133350"/>
                  </a:moveTo>
                  <a:lnTo>
                    <a:pt x="190500" y="200025"/>
                  </a:lnTo>
                  <a:lnTo>
                    <a:pt x="292100" y="596900"/>
                  </a:lnTo>
                  <a:lnTo>
                    <a:pt x="123825" y="685800"/>
                  </a:lnTo>
                  <a:lnTo>
                    <a:pt x="0" y="596900"/>
                  </a:lnTo>
                  <a:lnTo>
                    <a:pt x="95250" y="203200"/>
                  </a:lnTo>
                  <a:lnTo>
                    <a:pt x="34925" y="133350"/>
                  </a:lnTo>
                  <a:lnTo>
                    <a:pt x="92075" y="6350"/>
                  </a:lnTo>
                  <a:lnTo>
                    <a:pt x="215900" y="0"/>
                  </a:lnTo>
                  <a:lnTo>
                    <a:pt x="266700" y="13335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1" name="Serbest Form 50">
              <a:extLst>
                <a:ext uri="{E5ECDAE6-2D01-4D82-BC51-5C7EA94B3690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4086482-A344-4D99-AA2B-8C19F316EF73}"/>
                </a:ext>
              </a:extLst>
            </p:cNvPr>
            <p:cNvSpPr/>
            <p:nvPr/>
          </p:nvSpPr>
          <p:spPr>
            <a:xfrm>
              <a:off x="1508124" y="1428750"/>
              <a:ext cx="155575" cy="187325"/>
            </a:xfrm>
            <a:custGeom>
              <a:avLst/>
              <a:gdLst/>
              <a:ahLst/>
              <a:cxnLst/>
              <a:rect l="0" t="0" r="r" b="b"/>
              <a:pathLst>
                <a:path w="155575" h="187325">
                  <a:moveTo>
                    <a:pt x="0" y="31750"/>
                  </a:moveTo>
                  <a:lnTo>
                    <a:pt x="60325" y="187325"/>
                  </a:lnTo>
                  <a:lnTo>
                    <a:pt x="155575" y="149225"/>
                  </a:lnTo>
                  <a:lnTo>
                    <a:pt x="104775" y="0"/>
                  </a:lnTo>
                  <a:lnTo>
                    <a:pt x="0" y="317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9525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2" name="Serbest Form 51">
              <a:extLst>
                <a:ext uri="{C4866B91-39A6-4161-AB65-5E45C0C0F02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A04EED1-2C2E-42F2-98FD-8036608A28FB}"/>
                </a:ext>
              </a:extLst>
            </p:cNvPr>
            <p:cNvSpPr/>
            <p:nvPr/>
          </p:nvSpPr>
          <p:spPr>
            <a:xfrm>
              <a:off x="85725" y="1212849"/>
              <a:ext cx="298450" cy="666750"/>
            </a:xfrm>
            <a:custGeom>
              <a:avLst/>
              <a:gdLst/>
              <a:ahLst/>
              <a:cxnLst/>
              <a:rect l="0" t="0" r="r" b="b"/>
              <a:pathLst>
                <a:path w="298450" h="666750">
                  <a:moveTo>
                    <a:pt x="260350" y="171450"/>
                  </a:moveTo>
                  <a:lnTo>
                    <a:pt x="85725" y="666750"/>
                  </a:lnTo>
                  <a:lnTo>
                    <a:pt x="0" y="638175"/>
                  </a:lnTo>
                  <a:lnTo>
                    <a:pt x="193675" y="0"/>
                  </a:lnTo>
                  <a:lnTo>
                    <a:pt x="193675" y="0"/>
                  </a:lnTo>
                  <a:lnTo>
                    <a:pt x="298450" y="3175"/>
                  </a:lnTo>
                  <a:lnTo>
                    <a:pt x="260350" y="17145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3" name="Serbest Form 52">
              <a:extLst>
                <a:ext uri="{40155C38-D5C3-412D-ADA5-4B8BA74FA3CE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9CB0AAA8-B9F3-4C0E-A762-AD37D7D59477}"/>
                </a:ext>
              </a:extLst>
            </p:cNvPr>
            <p:cNvSpPr/>
            <p:nvPr/>
          </p:nvSpPr>
          <p:spPr>
            <a:xfrm>
              <a:off x="85725" y="1212849"/>
              <a:ext cx="298450" cy="666750"/>
            </a:xfrm>
            <a:custGeom>
              <a:avLst/>
              <a:gdLst/>
              <a:ahLst/>
              <a:cxnLst/>
              <a:rect l="0" t="0" r="r" b="b"/>
              <a:pathLst>
                <a:path w="298450" h="666750">
                  <a:moveTo>
                    <a:pt x="260350" y="171450"/>
                  </a:moveTo>
                  <a:lnTo>
                    <a:pt x="85725" y="666750"/>
                  </a:lnTo>
                  <a:lnTo>
                    <a:pt x="0" y="638175"/>
                  </a:lnTo>
                  <a:lnTo>
                    <a:pt x="193675" y="0"/>
                  </a:lnTo>
                  <a:lnTo>
                    <a:pt x="193675" y="0"/>
                  </a:lnTo>
                  <a:lnTo>
                    <a:pt x="298450" y="3175"/>
                  </a:lnTo>
                </a:path>
              </a:pathLst>
            </a:custGeom>
            <a:noFill/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4" name="Serbest Form 53">
              <a:extLst>
                <a:ext uri="{4A8617E4-1C07-46A0-8DA5-DEE39F62E12C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FB9BB14-828A-47DE-B8B0-F03A7B0EFE86}"/>
                </a:ext>
              </a:extLst>
            </p:cNvPr>
            <p:cNvSpPr/>
            <p:nvPr/>
          </p:nvSpPr>
          <p:spPr>
            <a:xfrm>
              <a:off x="0" y="1809750"/>
              <a:ext cx="222249" cy="184150"/>
            </a:xfrm>
            <a:custGeom>
              <a:avLst/>
              <a:gdLst/>
              <a:ahLst/>
              <a:cxnLst/>
              <a:rect l="0" t="0" r="r" b="b"/>
              <a:pathLst>
                <a:path w="222250" h="184150">
                  <a:moveTo>
                    <a:pt x="31750" y="0"/>
                  </a:moveTo>
                  <a:lnTo>
                    <a:pt x="222250" y="66675"/>
                  </a:lnTo>
                  <a:lnTo>
                    <a:pt x="184150" y="184150"/>
                  </a:lnTo>
                  <a:lnTo>
                    <a:pt x="0" y="130175"/>
                  </a:lnTo>
                  <a:lnTo>
                    <a:pt x="317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5" name="Serbest Form 54">
              <a:extLst>
                <a:ext uri="{9CC958EC-202D-4EAC-A071-8D8405993078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6DEADB5-F9F7-4D70-A740-AF89E99F46D9}"/>
                </a:ext>
              </a:extLst>
            </p:cNvPr>
            <p:cNvSpPr/>
            <p:nvPr/>
          </p:nvSpPr>
          <p:spPr>
            <a:xfrm>
              <a:off x="415925" y="1139825"/>
              <a:ext cx="447675" cy="193674"/>
            </a:xfrm>
            <a:custGeom>
              <a:avLst/>
              <a:gdLst/>
              <a:ahLst/>
              <a:cxnLst/>
              <a:rect l="0" t="0" r="r" b="b"/>
              <a:pathLst>
                <a:path w="447675" h="193675">
                  <a:moveTo>
                    <a:pt x="374650" y="0"/>
                  </a:moveTo>
                  <a:lnTo>
                    <a:pt x="104775" y="0"/>
                  </a:lnTo>
                  <a:lnTo>
                    <a:pt x="0" y="79375"/>
                  </a:lnTo>
                  <a:lnTo>
                    <a:pt x="63500" y="193675"/>
                  </a:lnTo>
                  <a:lnTo>
                    <a:pt x="168275" y="38100"/>
                  </a:lnTo>
                  <a:lnTo>
                    <a:pt x="285750" y="193675"/>
                  </a:lnTo>
                  <a:lnTo>
                    <a:pt x="447675" y="95250"/>
                  </a:lnTo>
                  <a:lnTo>
                    <a:pt x="374650" y="0"/>
                  </a:lnTo>
                  <a:close/>
                </a:path>
              </a:pathLst>
            </a:custGeom>
            <a:solidFill>
              <a:schemeClr val="accent1">
                <a:tint val="0"/>
              </a:schemeClr>
            </a:solidFill>
            <a:ln w="12700" cap="flat">
              <a:solidFill>
                <a:srgbClr val="DAE4EF"/>
              </a:solidFill>
              <a:prstDash val="solid"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6" name="Serbest Form 55">
              <a:extLst>
                <a:ext uri="{7C072E76-F6DD-462D-89E4-7E46389E3166}">
  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3B5DBD8-4D9D-4908-B14D-8BC6B1BEADDB}"/>
                </a:ext>
              </a:extLst>
            </p:cNvPr>
            <p:cNvSpPr/>
            <p:nvPr/>
          </p:nvSpPr>
          <p:spPr>
            <a:xfrm>
              <a:off x="412749" y="511175"/>
              <a:ext cx="180975" cy="85725"/>
            </a:xfrm>
            <a:custGeom>
              <a:avLst/>
              <a:gdLst/>
              <a:ahLst/>
              <a:cxnLst/>
              <a:rect l="0" t="0" r="r" b="b"/>
              <a:pathLst>
                <a:path w="180975" h="85725">
                  <a:moveTo>
                    <a:pt x="180975" y="3175"/>
                  </a:moveTo>
                  <a:lnTo>
                    <a:pt x="180975" y="3175"/>
                  </a:lnTo>
                  <a:lnTo>
                    <a:pt x="177800" y="0"/>
                  </a:lnTo>
                  <a:lnTo>
                    <a:pt x="171450" y="3175"/>
                  </a:lnTo>
                  <a:lnTo>
                    <a:pt x="171450" y="3175"/>
                  </a:lnTo>
                  <a:lnTo>
                    <a:pt x="158750" y="12700"/>
                  </a:lnTo>
                  <a:lnTo>
                    <a:pt x="120650" y="34925"/>
                  </a:lnTo>
                  <a:lnTo>
                    <a:pt x="98425" y="47625"/>
                  </a:lnTo>
                  <a:lnTo>
                    <a:pt x="69850" y="57150"/>
                  </a:lnTo>
                  <a:lnTo>
                    <a:pt x="38100" y="66675"/>
                  </a:lnTo>
                  <a:lnTo>
                    <a:pt x="6350" y="73025"/>
                  </a:lnTo>
                  <a:lnTo>
                    <a:pt x="6350" y="73025"/>
                  </a:lnTo>
                  <a:lnTo>
                    <a:pt x="3175" y="76200"/>
                  </a:lnTo>
                  <a:lnTo>
                    <a:pt x="0" y="79375"/>
                  </a:lnTo>
                  <a:lnTo>
                    <a:pt x="0" y="79375"/>
                  </a:lnTo>
                  <a:lnTo>
                    <a:pt x="3175" y="82550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6350" y="85725"/>
                  </a:lnTo>
                  <a:lnTo>
                    <a:pt x="41275" y="79375"/>
                  </a:lnTo>
                  <a:lnTo>
                    <a:pt x="73025" y="69850"/>
                  </a:lnTo>
                  <a:lnTo>
                    <a:pt x="101600" y="60325"/>
                  </a:lnTo>
                  <a:lnTo>
                    <a:pt x="127000" y="47625"/>
                  </a:lnTo>
                  <a:lnTo>
                    <a:pt x="165100" y="22225"/>
                  </a:lnTo>
                  <a:lnTo>
                    <a:pt x="180975" y="12700"/>
                  </a:lnTo>
                  <a:lnTo>
                    <a:pt x="180975" y="12700"/>
                  </a:lnTo>
                  <a:lnTo>
                    <a:pt x="180975" y="9525"/>
                  </a:lnTo>
                  <a:lnTo>
                    <a:pt x="180975" y="3175"/>
                  </a:lnTo>
                  <a:lnTo>
                    <a:pt x="180975" y="3175"/>
                  </a:lnTo>
                  <a:close/>
                </a:path>
              </a:pathLst>
            </a:custGeom>
            <a:solidFill>
              <a:schemeClr val="accent1"/>
            </a:solidFill>
            <a:ln cap="flat">
              <a:noFill/>
              <a:round/>
            </a:ln>
            <a:effectLst/>
          </p:spPr>
          <p:style>
            <a:lnRef idx="1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rgbClr val="FFFFFF"/>
            </a:fontRef>
          </p:style>
          <p:txBody>
            <a:bodyPr vert="horz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0065A94F-DD4D-41A9-AB41-5B5B65F27B89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8EC4229C-9780-473E-B699-A212D3DB8CF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12FFBB1-57B1-49D0-928D-2BCAF95A9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İKİLEME</a:t>
            </a:r>
          </a:p>
        </p:txBody>
      </p:sp>
      <p:sp>
        <p:nvSpPr>
          <p:cNvPr id="3" name="Content Placeholder 2">
            <a:extLst>
              <a:ext uri="{06AD40DF-B602-4CF5-A16A-75E2158C84F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CC91A75-B844-4C08-BAA7-542544F45C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rtlCol="0">
            <a:normAutofit lnSpcReduction="10000"/>
          </a:bodyPr>
          <a:lstStyle/>
          <a:p>
            <a:r>
              <a:rPr lang="en-US" b="0" dirty="0">
                <a:solidFill>
                  <a:srgbClr val="FFCF87"/>
                </a:solidFill>
                <a:latin typeface="Patua One"/>
              </a:rPr>
              <a:t>TANIM.....</a:t>
            </a:r>
          </a:p>
          <a:p>
            <a:r>
              <a:rPr lang="en-US" b="0" dirty="0">
                <a:solidFill>
                  <a:srgbClr val="FFCF87"/>
                </a:solidFill>
                <a:latin typeface="Patua One"/>
              </a:rPr>
              <a:t>Anlatım gücünü artırmak,anlamı pekiştirmek(güçlendirmek)amacıyla sözcüğün yinelenmesi veya birbirine yakın ya da karşıt anlamlı iki sözcüğün yan yana kullanılmasına ikileme denir.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FFCF87"/>
                </a:solidFill>
                <a:latin typeface="Patua One"/>
              </a:rPr>
              <a:t>Açıklamalı örnek..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FFCF87"/>
                </a:solidFill>
                <a:latin typeface="Patua One"/>
              </a:rPr>
              <a:t>1- İkilemeler farklı şekillerde oluşturulabilir.</a:t>
            </a:r>
          </a:p>
          <a:p>
            <a:pPr marL="0" indent="0">
              <a:buNone/>
            </a:pPr>
            <a:r>
              <a:rPr lang="en-US" b="0" dirty="0">
                <a:solidFill>
                  <a:srgbClr val="FFCF87"/>
                </a:solidFill>
                <a:latin typeface="Patua One"/>
              </a:rPr>
              <a:t>2-Aynı kelimelerin tekrarıyla yapılanlar</a:t>
            </a:r>
          </a:p>
          <a:p>
            <a:pPr marL="0" indent="0">
              <a:buNone/>
            </a:pPr>
            <a:r>
              <a:rPr lang="en-US" b="0" dirty="0">
                <a:solidFill>
                  <a:srgbClr val="FFCF87"/>
                </a:solidFill>
                <a:latin typeface="Patua One"/>
              </a:rPr>
              <a:t>Ör-güzel güzel,ağır ağır,koşa koşa,tatlı tatlı</a:t>
            </a:r>
          </a:p>
          <a:p>
            <a:pPr marL="0" indent="0">
              <a:buNone/>
            </a:pPr>
            <a:r>
              <a:rPr lang="en-US" b="0" dirty="0">
                <a:solidFill>
                  <a:srgbClr val="FFCF87"/>
                </a:solidFill>
                <a:latin typeface="Patua One"/>
              </a:rPr>
              <a:t>devamodevanlatım gücünü artırmak,anlamı pekiştirmek(9</a:t>
            </a:r>
          </a:p>
        </p:txBody>
      </p:sp>
    </p:spTree>
    <p:extLst>
      <p:ext uri="{DE962D26-2DFA-4927-9BE7-DCD3BE6DD9CB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824EE21B-C611-42F2-8A51-431D19C11FC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2BE73DE-8825-4F95-BA7D-597DF5ED2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Açıklamalı örnekler</a:t>
            </a:r>
          </a:p>
        </p:txBody>
      </p:sp>
      <p:sp>
        <p:nvSpPr>
          <p:cNvPr id="3" name="Content Placeholder 2">
            <a:extLst>
              <a:ext uri="{0E2A36B1-B771-4C8A-A36D-CD22CF4CE22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5D38494B-74C7-4540-A192-36762FD15D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3-Yakın anlamlı kelimelerin tekrarıyla yapılanlar</a:t>
            </a:r>
          </a:p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Ör-yalan yanlış,doğru dürüst,akıl fikir,ak pak</a:t>
            </a:r>
          </a:p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4-Zıt anlamlı kelimelerin tekrarıyla yapılanlar</a:t>
            </a:r>
          </a:p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Ör-gece gündüz,er geç,iyi kötü,aşağı yukarı</a:t>
            </a:r>
          </a:p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5-Biri anlamlı diğeri anlamsız kelimelerle yapılanlar</a:t>
            </a:r>
          </a:p>
          <a:p>
            <a:r>
              <a:rPr lang="en-US" b="0" dirty="0">
                <a:solidFill>
                  <a:schemeClr val="accent5"/>
                </a:solidFill>
                <a:latin typeface="Lobster"/>
              </a:rPr>
              <a:t>Ör-ıvır zıvır,fosur fosur,çıtı pıtı,apar topar</a:t>
            </a:r>
          </a:p>
          <a:p>
            <a:endParaRPr lang="en-US" b="0" dirty="0">
              <a:solidFill>
                <a:schemeClr val="accent5"/>
              </a:solidFill>
              <a:latin typeface="Lobster"/>
            </a:endParaRPr>
          </a:p>
        </p:txBody>
      </p:sp>
    </p:spTree>
    <p:extLst>
      <p:ext uri="{CB52A703-C955-48C9-9A8A-40BE791A0E45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CF4D6514-CEF9-4842-A2BB-45B78703BFA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807B95F-78B8-4758-8EB7-D5B999F39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Inşallaha beğenirsiniz çünkü elimden gelen herşeyi yaptım</a:t>
            </a:r>
          </a:p>
        </p:txBody>
      </p:sp>
      <p:sp>
        <p:nvSpPr>
          <p:cNvPr id="3" name="Subtitle 2">
            <a:extLst>
              <a:ext uri="{11BDB4CE-2F67-4232-B9FF-1DFBA43828B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2E0FA7D3-11EF-4CAA-BCAA-3A7A0A07992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r>
              <a:rPr lang="en-US" dirty="0"/>
              <a:t>HAZIRLAYAN CEYLİN NİSA ERCİYES</a:t>
            </a:r>
          </a:p>
        </p:txBody>
      </p:sp>
    </p:spTree>
    <p:extLst>
      <p:ext uri="{A3D67D50-DAA5-472E-8659-6FBF3A6BD3D6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BF52C386-FDD6-423C-8E33-655D9FE83FA1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B22CF4F0-8BD6-4AED-9C7B-3FBF36489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Gercek temel anlam </a:t>
            </a:r>
          </a:p>
        </p:txBody>
      </p:sp>
      <p:sp>
        <p:nvSpPr>
          <p:cNvPr id="3" name="Content Placeholder 2">
            <a:extLst>
              <a:ext uri="{DF1E61CB-6174-44AF-9D20-D03C4D081006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2DF00BD-ABC2-4A3A-8EB0-58E359374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solidFill>
                  <a:schemeClr val="accent2"/>
                </a:solidFill>
                <a:latin typeface="Averia Serif Libre"/>
              </a:rPr>
              <a:t>Tanım :Bir sözcüğün akla ilk gelen ve herkesçe bilinen anlamıdır.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ÖRNEKLER :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Zavallı kedi derin bir kuyuya düştü 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Elinde ağır bir yük taşıyordu.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Boş kutuları yandaki odaya taşıdı.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Uzun boylu adam meyveleri topladı.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Odadaki kıvılcımdan dolayı elbisem yandı.</a:t>
            </a:r>
          </a:p>
        </p:txBody>
      </p:sp>
    </p:spTree>
    <p:extLst>
      <p:ext uri="{4B081942-77DA-4182-96E8-E086CFA51870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08C4CA2B-046F-4FE8-9DD9-50233B993667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0B8A981-DB3B-4F58-94D7-11BE8DB80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rtlCol="0"/>
          <a:lstStyle>
            <a:defPPr>
              <a:defRPr>
                <a:ln w="9525" cap="flat">
                  <a:solidFill>
                    <a:schemeClr val="accent1">
                      <a:lumMod val="65000"/>
                    </a:schemeClr>
                  </a:solidFill>
                  <a:prstDash val="solid"/>
                  <a:miter lim="800000"/>
                </a:ln>
                <a:noFill/>
                <a:effectLst/>
              </a:defRPr>
            </a:defPPr>
          </a:lstStyle>
          <a:p>
            <a:r>
              <a:rPr lang="en-US" dirty="0">
                <a:ln w="9525" cap="flat">
                  <a:solidFill>
                    <a:schemeClr val="accent1">
                      <a:lumMod val="6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19050" dir="2700000">
                    <a:srgbClr val="3F3F3F">
                      <a:alpha val="70000"/>
                    </a:srgbClr>
                  </a:outerShdw>
                </a:effectLst>
              </a:rPr>
              <a:t>Mecaz anlam </a:t>
            </a:r>
          </a:p>
        </p:txBody>
      </p:sp>
      <p:sp>
        <p:nvSpPr>
          <p:cNvPr id="3" name="Content Placeholder 2">
            <a:extLst>
              <a:ext uri="{CD623F3F-8A6F-4CBF-81A4-09BCC69C73DE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97D79F0-33F7-46DD-BA2D-AC3EDD669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rtlCol="0"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4"/>
                </a:solidFill>
              </a:rPr>
              <a:t>TANIM</a:t>
            </a:r>
            <a:r>
              <a:rPr lang="en-US" b="0" dirty="0">
                <a:solidFill>
                  <a:schemeClr val="accent4"/>
                </a:solidFill>
                <a:latin typeface="Averia Serif Libre"/>
              </a:rPr>
              <a:t>:Bir sözcüğün gerçek anlamından bütünüyle uzaklaşarak kazandığı yeni anlama denir.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ÖRNEKLER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Geçmişin derin izlerini taşıyordu sanki.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Ağır sözleri ile etrafındakilleri üzdü.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Boş sözlerle  beni aylarca oyaladı.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Arkadaşımla uzun bir sohbet ettik.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Maça gidemeyince biletlerimiz yandı.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4"/>
                </a:solidFill>
                <a:latin typeface="Averia Serif Libre"/>
              </a:rPr>
              <a:t>Bu işin daha kolay bir yolu mutlaka vardır.</a:t>
            </a:r>
          </a:p>
          <a:p>
            <a:pPr marL="0" indent="0">
              <a:buNone/>
            </a:pPr>
            <a:endParaRPr lang="en-US" b="0" dirty="0">
              <a:solidFill>
                <a:schemeClr val="accent4"/>
              </a:solidFill>
              <a:latin typeface="Averia Serif Libre"/>
            </a:endParaRPr>
          </a:p>
        </p:txBody>
      </p:sp>
    </p:spTree>
    <p:extLst>
      <p:ext uri="{B2F1A05C-CD6D-45F3-9E15-93A3F967FF83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F4DDD2F9-50C5-4BBD-B30C-83FC3D7862E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D1183580-43F8-4AA7-B37E-1FDAB6607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b="0" dirty="0">
                <a:latin typeface="Averia Serif Libre"/>
              </a:rPr>
              <a:t>TERİM ANLAM</a:t>
            </a:r>
          </a:p>
        </p:txBody>
      </p:sp>
      <p:sp>
        <p:nvSpPr>
          <p:cNvPr id="3" name="Content Placeholder 2">
            <a:extLst>
              <a:ext uri="{BF0C9A3E-DFA3-4A88-A1FE-E92D4030F90F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22AE079-897C-4097-9414-7768E43B6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latin typeface="Averia Serif Libre"/>
              </a:rPr>
              <a:t>Tanım:Bir sözcüğün herhangi bir bilim,sanat ya da meslek dalı ile ilgili özel kavramların karşılığı olarak kullanılmasıdır.Terimler,genellikle kelimelerin gerçek anlamından türemiş anlamlardır.</a:t>
            </a:r>
          </a:p>
          <a:p>
            <a:r>
              <a:rPr lang="en-US" b="0" dirty="0">
                <a:latin typeface="Averia Serif Libre"/>
              </a:rPr>
              <a:t>Örnekler ....</a:t>
            </a:r>
          </a:p>
          <a:p>
            <a:r>
              <a:rPr lang="en-US" b="0" dirty="0">
                <a:latin typeface="Averia Serif Libre"/>
              </a:rPr>
              <a:t>Kafiye,mesnevi,divan,dize,öykü(edebiyat)</a:t>
            </a:r>
          </a:p>
          <a:p>
            <a:r>
              <a:rPr lang="en-US" b="0" dirty="0">
                <a:latin typeface="Averia Serif Libre"/>
              </a:rPr>
              <a:t>Mahkeme,hüküm,tahliye,tüzel,kanıt(hukuk)</a:t>
            </a:r>
          </a:p>
        </p:txBody>
      </p:sp>
    </p:spTree>
    <p:extLst>
      <p:ext uri="{646650D9-4460-4F25-82C2-973A5364CFA0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DD364622-3FF8-4CCE-A1B9-A9A980EB7B0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E42F2DF2-FA3F-41B7-BBDE-694E3CAA8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b="0" dirty="0">
                <a:latin typeface="Averia Serif Libre"/>
              </a:rPr>
              <a:t>ÇOK ANLAMLILIK</a:t>
            </a:r>
          </a:p>
        </p:txBody>
      </p:sp>
      <p:sp>
        <p:nvSpPr>
          <p:cNvPr id="3" name="Content Placeholder 2">
            <a:extLst>
              <a:ext uri="{B173EC9A-D51D-4238-B994-D589EB78E55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A3CEF661-A586-4F43-A0BB-B42BE8798D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latin typeface="ChunkFive"/>
              </a:rPr>
              <a:t>Tanım:Dilimizde bir sözcük birbirinden farklı cümlelerde değişik anlamlarda kullanılabilir.Buna sözcüğün çok anlamlılığı denir.</a:t>
            </a:r>
          </a:p>
          <a:p>
            <a:r>
              <a:rPr lang="en-US" b="0" dirty="0">
                <a:latin typeface="ChunkFive"/>
              </a:rPr>
              <a:t>ÖRNEKLER..</a:t>
            </a:r>
          </a:p>
          <a:p>
            <a:r>
              <a:rPr lang="en-US" b="0" dirty="0">
                <a:latin typeface="ChunkFive"/>
              </a:rPr>
              <a:t>Pazardan meyve aldım.(satın almak) </a:t>
            </a:r>
          </a:p>
          <a:p>
            <a:r>
              <a:rPr lang="en-US" b="0" dirty="0">
                <a:latin typeface="ChunkFive"/>
              </a:rPr>
              <a:t>Bu bavul bu kadar eşyayı almaz.(sığmamak)</a:t>
            </a:r>
          </a:p>
          <a:p>
            <a:r>
              <a:rPr lang="en-US" b="0" dirty="0">
                <a:latin typeface="ChunkFive"/>
              </a:rPr>
              <a:t>Güneş gözümü aldı.(kamaştırmak)</a:t>
            </a:r>
          </a:p>
        </p:txBody>
      </p:sp>
    </p:spTree>
    <p:extLst>
      <p:ext uri="{8F3B1598-C0FB-4D4E-9001-D48893FC4154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2644C834-C849-4D42-89FF-18B45A706F25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047AC00E-0A28-443D-A14B-458DB338F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YAKIN ANLAM</a:t>
            </a:r>
          </a:p>
        </p:txBody>
      </p:sp>
      <p:sp>
        <p:nvSpPr>
          <p:cNvPr id="3" name="Content Placeholder 2">
            <a:extLst>
              <a:ext uri="{9045DFB9-7149-405D-A283-4BEB8BC8ECE0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3A1662F3-B0DE-4823-B3FC-BB9DF4CDB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rtlCol="0">
            <a:normAutofit lnSpcReduction="10000"/>
          </a:bodyPr>
          <a:lstStyle/>
          <a:p>
            <a:pPr marL="0" indent="0">
              <a:buNone/>
            </a:pPr>
            <a:r>
              <a:rPr lang="en-US" b="0" dirty="0">
                <a:solidFill>
                  <a:schemeClr val="accent5"/>
                </a:solidFill>
                <a:latin typeface="Monoton"/>
              </a:rPr>
              <a:t>Tanım...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5"/>
                </a:solidFill>
                <a:latin typeface="Pacifico"/>
              </a:rPr>
              <a:t>Eş anlamlı görünmelerine rağmen aralarında az çok anlam farklı bulunan sözcüklere yakın anlamlı sözcükler denir.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accent5"/>
                </a:solidFill>
                <a:latin typeface="Pacifico"/>
              </a:rPr>
              <a:t>Örnekler....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Pacifico"/>
              </a:rPr>
              <a:t>Bu kadar kırılacağını bilmezdim.(alınacağını)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Pacifico"/>
              </a:rPr>
              <a:t>Gözlerinden yaşlar süzülüyordu.(akıyordu)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Pacifico"/>
              </a:rPr>
              <a:t>Konuyu uzun uzadıya anlattı(ayrıntılı olarak)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Pacifico"/>
              </a:rPr>
              <a:t>Püf noktası..</a:t>
            </a:r>
          </a:p>
          <a:p>
            <a:pPr marL="0" indent="0">
              <a:buNone/>
            </a:pPr>
            <a:r>
              <a:rPr lang="en-US" b="0" dirty="0">
                <a:solidFill>
                  <a:schemeClr val="tx2"/>
                </a:solidFill>
                <a:latin typeface="Pacifico"/>
              </a:rPr>
              <a:t>Eşim ve dostum çok"YAKINımda"şeklinde örnekli kodlama yapılabilir.</a:t>
            </a:r>
          </a:p>
          <a:p>
            <a:pPr marL="0" indent="0">
              <a:buNone/>
            </a:pPr>
            <a:endParaRPr lang="en-US" b="0" dirty="0">
              <a:solidFill>
                <a:schemeClr val="accent5"/>
              </a:solidFill>
              <a:latin typeface="Pacifico"/>
            </a:endParaRPr>
          </a:p>
        </p:txBody>
      </p:sp>
    </p:spTree>
    <p:extLst>
      <p:ext uri="{1B4FE4C1-7C8F-4EF5-B95E-48B894024CFF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D416EF2A-51A4-4B2A-8A7E-BE1FD5747CB4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46AEA5E6-7A48-4231-86C3-1AED55E67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Eş anlamlı(anlamdaş)sözcükler </a:t>
            </a:r>
          </a:p>
        </p:txBody>
      </p:sp>
      <p:sp>
        <p:nvSpPr>
          <p:cNvPr id="3" name="Content Placeholder 2">
            <a:extLst>
              <a:ext uri="{DD452E8B-18F3-4EF3-96F3-CF0B6B1CDA1A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77F91061-001D-4E48-8D78-6F8019D441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latin typeface="Pacifico"/>
              </a:rPr>
              <a:t>TANIM..</a:t>
            </a:r>
          </a:p>
          <a:p>
            <a:r>
              <a:rPr lang="en-US" b="0" dirty="0">
                <a:latin typeface="Pacifico"/>
              </a:rPr>
              <a:t>Yazılış ve söylenişleri farklı fakat anlamları aynı olan sözcüklere denir.</a:t>
            </a:r>
          </a:p>
          <a:p>
            <a:r>
              <a:rPr lang="en-US" b="0" dirty="0">
                <a:latin typeface="Pacifico"/>
              </a:rPr>
              <a:t>Örnek..</a:t>
            </a:r>
          </a:p>
          <a:p>
            <a:r>
              <a:rPr lang="en-US" b="0" dirty="0">
                <a:latin typeface="Pacifico"/>
              </a:rPr>
              <a:t>Yarın çok önemli bir sınav var.(imtihan)</a:t>
            </a:r>
          </a:p>
          <a:p>
            <a:r>
              <a:rPr lang="en-US" b="0" dirty="0">
                <a:latin typeface="Pacifico"/>
              </a:rPr>
              <a:t>UYARI!!</a:t>
            </a:r>
          </a:p>
          <a:p>
            <a:r>
              <a:rPr lang="en-US" b="0" dirty="0">
                <a:latin typeface="Pacifico"/>
              </a:rPr>
              <a:t>Bazı durumlarda eş anlamlı kelimeler birbirinbin yerini tutmayabilir.Özellikle deyimler ya da mecazlı söyleyişlerde eş anlamlı kelimeler kullanılmaz.</a:t>
            </a:r>
          </a:p>
          <a:p>
            <a:endParaRPr lang="en-US" b="0" dirty="0">
              <a:latin typeface="Pacifico"/>
            </a:endParaRPr>
          </a:p>
        </p:txBody>
      </p:sp>
    </p:spTree>
    <p:extLst>
      <p:ext uri="{6C18EE54-E65B-472F-BD52-CD946A01FE93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781837ED-6DCC-4BA1-9FF1-93307736033B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10B9DACA-6FFF-4452-BC4E-5D1D4D8D1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Eş sesli(sesteş)sözcükler</a:t>
            </a:r>
          </a:p>
        </p:txBody>
      </p:sp>
      <p:sp>
        <p:nvSpPr>
          <p:cNvPr id="3" name="Content Placeholder 2">
            <a:extLst>
              <a:ext uri="{D4743F63-7B1C-46E1-A2E0-03A6523D8A7C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6A643E70-F2C0-40F9-8B4D-B84508C442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TANIM...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Yazılışları ve söylenişleri aynı,anlam ve kökleri ayrı olan sözcüklere denir.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2 tane örnek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1-yaz gelince bize mektup yaz.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2-Elinde bir demet gül ile biraz gül.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Uyarı!!!!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Inceltme işareti olan sözcükler sesteş değildir.</a:t>
            </a:r>
          </a:p>
          <a:p>
            <a:r>
              <a:rPr lang="en-US" b="0" dirty="0">
                <a:solidFill>
                  <a:srgbClr val="CBFF70"/>
                </a:solidFill>
                <a:latin typeface="Pacifico"/>
              </a:rPr>
              <a:t>kar-kar,yar,hala-hala,alem-alem..</a:t>
            </a:r>
          </a:p>
        </p:txBody>
      </p:sp>
    </p:spTree>
    <p:extLst>
      <p:ext uri="{0342309A-5122-41DE-B630-07D177FB095E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">
            <a:extLst>
              <a:ext uri="{06A773D0-6677-4E53-B901-3C14CFFD43D3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C4328CB5-560C-42D8-8387-6FE6FE297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dirty="0"/>
              <a:t>KARŞIT(ZIT)SÖZCÜKLER</a:t>
            </a:r>
          </a:p>
        </p:txBody>
      </p:sp>
      <p:sp>
        <p:nvSpPr>
          <p:cNvPr id="3" name="Content Placeholder 2">
            <a:extLst>
              <a:ext uri="{5DB49B12-2ACF-48C7-83A6-89EB54C6865D}">
                <a16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a16="http://schemas.microsoft.com/office/drawing/2010/main" id="{832D19A5-9A68-4DA6-9781-299DC1ACF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rtlCol="0">
            <a:normAutofit fontScale="85000" lnSpcReduction="10000"/>
          </a:bodyPr>
          <a:lstStyle/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TANIM..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Anlamca birbirinin karşıtı olan sözcüklere denir.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Örnekler..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Alıcı..satıcı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ağlamak..gülmek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Soğuk...sıcak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Genç...yaşlı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Yavaş...hızlı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Güzel..çirkin</a:t>
            </a:r>
          </a:p>
          <a:p>
            <a:r>
              <a:rPr lang="en-US" b="0" dirty="0">
                <a:solidFill>
                  <a:srgbClr val="FF8D5C"/>
                </a:solidFill>
                <a:latin typeface="Pacifico"/>
              </a:rPr>
              <a:t>Uzun..kısa</a:t>
            </a:r>
          </a:p>
          <a:p>
            <a:endParaRPr lang="en-US" b="0" dirty="0">
              <a:solidFill>
                <a:srgbClr val="FF8D5C"/>
              </a:solidFill>
              <a:latin typeface="Pacifico"/>
            </a:endParaRPr>
          </a:p>
        </p:txBody>
      </p:sp>
    </p:spTree>
    <p:extLst>
      <p:ext uri="{0874E571-3235-47C0-9A05-7FC68BD08FB9}">
        <p14:creationId xmlns="" xmlns:c="http://schemas.openxmlformats.org/drawingml/2006/chart" xmlns:cs="http://schemas.microsoft.com/office/drawing/2012/chartStyle" xmlns:ns1="http://schemas.openxmlformats.org/officeDocument/2006/extended-properties" xmlns:vt="http://schemas.openxmlformats.org/officeDocument/2006/docPropsVTypes" xmlns:p14="http://schemas.microsoft.com/office/powerpoint/2010/main" val="1618514042821"/>
      </p:ext>
    </p:extLst>
  </p:cSld>
  <p:clrMapOvr>
    <a:masterClrMapping/>
  </p:clrMapOvr>
  <p:transition spd="slow">
    <p:pull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EBFONT8" val="Josefin Sans-demi_bol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İLHOUETTE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WEİGHT:9:0:0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WEİGHT:9:0:0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WEİGHT:5:0:0" val="6"/>
  <p:tag name="FONTWEİGHT:7:0:0" val="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YOUT" val="threePicAndTx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AYOUT" val="fourP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İLHOUETTE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İLHOUETTE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İLHOUETTE" val="tru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olutionary">
  <a:themeElements>
    <a:clrScheme name="Evolutionary">
      <a:dk1>
        <a:srgbClr val="000000"/>
      </a:dk1>
      <a:lt1>
        <a:srgbClr val="FFFFFF"/>
      </a:lt1>
      <a:dk2>
        <a:srgbClr val="6BCAD5"/>
      </a:dk2>
      <a:lt2>
        <a:srgbClr val="00182E"/>
      </a:lt2>
      <a:accent1>
        <a:srgbClr val="008BC2"/>
      </a:accent1>
      <a:accent2>
        <a:srgbClr val="C8EFF7"/>
      </a:accent2>
      <a:accent3>
        <a:srgbClr val="0A4F7A"/>
      </a:accent3>
      <a:accent4>
        <a:srgbClr val="60B2A6"/>
      </a:accent4>
      <a:accent5>
        <a:srgbClr val="96BEF2"/>
      </a:accent5>
      <a:accent6>
        <a:srgbClr val="486285"/>
      </a:accent6>
      <a:hlink>
        <a:srgbClr val="F75C5C"/>
      </a:hlink>
      <a:folHlink>
        <a:srgbClr val="598391"/>
      </a:folHlink>
    </a:clrScheme>
    <a:fontScheme name="Evolutionary">
      <a:majorFont>
        <a:latin typeface="Overlock SC"/>
        <a:ea typeface=""/>
        <a:cs typeface=""/>
      </a:majorFont>
      <a:minorFont>
        <a:latin typeface="Josefin Sans"/>
        <a:ea typeface=""/>
        <a:cs typeface=""/>
      </a:minorFont>
    </a:fontScheme>
    <a:fmtScheme name="Evolutionar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>
          <a:noFill/>
          <a:prstDash val="solid"/>
        </a:ln>
        <a:ln w="25400" cap="flat">
          <a:solidFill>
            <a:schemeClr val="phClr"/>
          </a:solidFill>
          <a:prstDash val="solid"/>
        </a:ln>
        <a:ln w="38100" cap="flat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 dpi="0" rotWithShape="1">
          <a:blip xmlns:r="http://schemas.openxmlformats.org/officeDocument/2006/relationships" r:embed="rId1">
            <a:duotone>
              <a:schemeClr val="phClr">
                <a:shade val="10000"/>
                <a:satMod val="400000"/>
              </a:schemeClr>
              <a:schemeClr val="phClr">
                <a:tint val="90000"/>
                <a:satMod val="200000"/>
              </a:schemeClr>
            </a:duotone>
          </a:blip>
          <a:tile tx="0" ty="0" sx="100000" sy="100000" algn="tl"/>
        </a:blip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6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vert="horz" rtlCol="0" anchor="ctr"/>
      <a:lstStyle>
        <a:lvl1pPr lvl="0" algn="ctr"/>
      </a:lstStyle>
      <a:style>
        <a:lnRef idx="0">
          <a:scrgbClr r="0" g="0" b="0"/>
        </a:lnRef>
        <a:fillRef idx="1">
          <a:schemeClr val="accent1"/>
        </a:fillRef>
        <a:effectRef idx="0">
          <a:schemeClr val="accent1"/>
        </a:effectRef>
        <a:fontRef idx="none"/>
      </a:style>
    </a:spDef>
    <a:lnDef>
      <a:spPr>
        <a:ln w="19050" cap="flat">
          <a:solidFill>
            <a:schemeClr val="accent1">
              <a:lumMod val="60000"/>
              <a:lumOff val="40000"/>
            </a:schemeClr>
          </a:solidFill>
          <a:prstDash val="solid"/>
          <a:round/>
        </a:ln>
      </a:spPr>
      <a:bodyPr vert="horz" rtlCol="0" anchor="ctr"/>
      <a:lstStyle>
        <a:lvl1pPr lvl="0" algn="ctr"/>
      </a:lstStyle>
    </a:lnDef>
  </a:objectDefaults>
  <a:extraClrSchemeLst/>
</a:theme>
</file>

<file path=ppt/theme/theme2.xml><?xml version="1.0" encoding="utf-8"?>
<a:theme xmlns:a="http://schemas.openxmlformats.org/drawingml/2006/main" name="Evolutionary">
  <a:themeElements>
    <a:clrScheme name="Evolutionary">
      <a:dk1>
        <a:srgbClr val="000000"/>
      </a:dk1>
      <a:lt1>
        <a:srgbClr val="FFFFFF"/>
      </a:lt1>
      <a:dk2>
        <a:srgbClr val="6BCAD5"/>
      </a:dk2>
      <a:lt2>
        <a:srgbClr val="00182E"/>
      </a:lt2>
      <a:accent1>
        <a:srgbClr val="008BC2"/>
      </a:accent1>
      <a:accent2>
        <a:srgbClr val="C8EFF7"/>
      </a:accent2>
      <a:accent3>
        <a:srgbClr val="0A4F7A"/>
      </a:accent3>
      <a:accent4>
        <a:srgbClr val="60B2A6"/>
      </a:accent4>
      <a:accent5>
        <a:srgbClr val="96BEF2"/>
      </a:accent5>
      <a:accent6>
        <a:srgbClr val="486285"/>
      </a:accent6>
      <a:hlink>
        <a:srgbClr val="F75C5C"/>
      </a:hlink>
      <a:folHlink>
        <a:srgbClr val="598391"/>
      </a:folHlink>
    </a:clrScheme>
    <a:fontScheme name="Evolutionary">
      <a:majorFont>
        <a:latin typeface="Overlock SC"/>
        <a:ea typeface=""/>
        <a:cs typeface=""/>
      </a:majorFont>
      <a:minorFont>
        <a:latin typeface="Josefin Sans"/>
        <a:ea typeface=""/>
        <a:cs typeface=""/>
      </a:minorFont>
    </a:fontScheme>
    <a:fmtScheme name="Evolutionar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>
          <a:noFill/>
          <a:prstDash val="solid"/>
        </a:ln>
        <a:ln w="25400" cap="flat">
          <a:solidFill>
            <a:schemeClr val="phClr"/>
          </a:solidFill>
          <a:prstDash val="solid"/>
        </a:ln>
        <a:ln w="38100" cap="flat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 dpi="0" rotWithShape="1">
          <a:blip xmlns:r="http://schemas.openxmlformats.org/officeDocument/2006/relationships" r:embed="rId1">
            <a:duotone>
              <a:schemeClr val="phClr">
                <a:shade val="10000"/>
                <a:satMod val="400000"/>
              </a:schemeClr>
              <a:schemeClr val="phClr">
                <a:tint val="90000"/>
                <a:satMod val="200000"/>
              </a:schemeClr>
            </a:duotone>
          </a:blip>
          <a:tile tx="0" ty="0" sx="100000" sy="100000" algn="tl"/>
        </a:blip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6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vert="horz" rtlCol="0" anchor="ctr"/>
      <a:lstStyle>
        <a:lvl1pPr lvl="0" algn="ctr"/>
      </a:lstStyle>
      <a:style>
        <a:lnRef idx="0">
          <a:scrgbClr r="0" g="0" b="0"/>
        </a:lnRef>
        <a:fillRef idx="1">
          <a:schemeClr val="accent1"/>
        </a:fillRef>
        <a:effectRef idx="0">
          <a:schemeClr val="accent1"/>
        </a:effectRef>
        <a:fontRef idx="none"/>
      </a:style>
    </a:spDef>
    <a:lnDef>
      <a:spPr>
        <a:ln w="19050" cap="flat">
          <a:solidFill>
            <a:schemeClr val="accent1">
              <a:lumMod val="60000"/>
              <a:lumOff val="40000"/>
            </a:schemeClr>
          </a:solidFill>
          <a:prstDash val="solid"/>
          <a:round/>
        </a:ln>
      </a:spPr>
      <a:bodyPr vert="horz" rtlCol="0" anchor="ctr"/>
      <a:lstStyle>
        <a:lvl1pPr lvl="0" algn="ctr"/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741</Words>
  <Application>Microsoft Office PowerPoint</Application>
  <PresentationFormat>Ekran Gösterisi (16:9)</PresentationFormat>
  <Paragraphs>113</Paragraphs>
  <Slides>15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28" baseType="lpstr">
      <vt:lpstr>Pacifico</vt:lpstr>
      <vt:lpstr>Arial</vt:lpstr>
      <vt:lpstr>Redressed</vt:lpstr>
      <vt:lpstr>Knewave</vt:lpstr>
      <vt:lpstr>Lobster</vt:lpstr>
      <vt:lpstr>Averia Serif Libre</vt:lpstr>
      <vt:lpstr>Josefin Sans</vt:lpstr>
      <vt:lpstr>Josefin Sans-demi_bold</vt:lpstr>
      <vt:lpstr>Monoton</vt:lpstr>
      <vt:lpstr>Patua One</vt:lpstr>
      <vt:lpstr>Overlock SC</vt:lpstr>
      <vt:lpstr>ChunkFive</vt:lpstr>
      <vt:lpstr>Evolutionary</vt:lpstr>
      <vt:lpstr>Sözcükte anlam</vt:lpstr>
      <vt:lpstr>Gercek temel anlam </vt:lpstr>
      <vt:lpstr>Mecaz anlam </vt:lpstr>
      <vt:lpstr>TERİM ANLAM</vt:lpstr>
      <vt:lpstr>ÇOK ANLAMLILIK</vt:lpstr>
      <vt:lpstr>YAKIN ANLAM</vt:lpstr>
      <vt:lpstr>Eş anlamlı(anlamdaş)sözcükler </vt:lpstr>
      <vt:lpstr>Eş sesli(sesteş)sözcükler</vt:lpstr>
      <vt:lpstr>KARŞIT(ZIT)SÖZCÜKLER</vt:lpstr>
      <vt:lpstr>deyimler</vt:lpstr>
      <vt:lpstr>Deyimler </vt:lpstr>
      <vt:lpstr>DEYİMLER</vt:lpstr>
      <vt:lpstr>İKİLEME</vt:lpstr>
      <vt:lpstr>Açıklamalı örnekler</vt:lpstr>
      <vt:lpstr>Inşallaha beğenirsiniz çünkü elimden gelen herşeyi yaptım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ebru</dc:creator>
  <cp:lastModifiedBy>SERKAN DEMİR</cp:lastModifiedBy>
  <cp:revision>3</cp:revision>
  <dcterms:created xsi:type="dcterms:W3CDTF">2021-04-13T13:18:06Z</dcterms:created>
  <dcterms:modified xsi:type="dcterms:W3CDTF">2022-02-11T09:35:42Z</dcterms:modified>
</cp:coreProperties>
</file>